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8"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Roboto" charset="0"/>
      <p:regular r:id="rId18"/>
      <p:bold r:id="rId19"/>
      <p:italic r:id="rId20"/>
      <p:boldItalic r:id="rId21"/>
    </p:embeddedFont>
    <p:embeddedFont>
      <p:font typeface="Roboto Medium" charset="0"/>
      <p:regular r:id="rId22"/>
      <p:bold r:id="rId23"/>
      <p:italic r:id="rId24"/>
      <p:boldItalic r:id="rId25"/>
    </p:embeddedFont>
    <p:embeddedFont>
      <p:font typeface="Lato" charset="0"/>
      <p:regular r:id="rId26"/>
      <p:bold r:id="rId27"/>
      <p:italic r:id="rId28"/>
      <p:boldItalic r:id="rId29"/>
    </p:embeddedFont>
    <p:embeddedFont>
      <p:font typeface="Calibri"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90">
          <p15:clr>
            <a:srgbClr val="000000"/>
          </p15:clr>
        </p15:guide>
        <p15:guide id="2" pos="3859">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9w/2psm3kR89fDJXZN3axRrwK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8" d="100"/>
          <a:sy n="88" d="100"/>
        </p:scale>
        <p:origin x="-437" y="-58"/>
      </p:cViewPr>
      <p:guideLst>
        <p:guide orient="horz" pos="2190"/>
        <p:guide pos="385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34"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89808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14" name="Google Shape;21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19" name="Google Shape;3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26" name="Google Shape;22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34" name="Google Shape;23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50" name="Google Shape;2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424149de38_3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424149de38_3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2424149de38_3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5fb9d4abd0_8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5fb9d4abd0_8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25fb9d4abd0_8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424149de38_3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424149de38_3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2424149de38_3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5"/>
        <p:cNvGrpSpPr/>
        <p:nvPr/>
      </p:nvGrpSpPr>
      <p:grpSpPr>
        <a:xfrm>
          <a:off x="0" y="0"/>
          <a:ext cx="0" cy="0"/>
          <a:chOff x="0" y="0"/>
          <a:chExt cx="0" cy="0"/>
        </a:xfrm>
      </p:grpSpPr>
      <p:sp>
        <p:nvSpPr>
          <p:cNvPr id="16" name="Google Shape;16;p14"/>
          <p:cNvSpPr>
            <a:spLocks noGrp="1"/>
          </p:cNvSpPr>
          <p:nvPr>
            <p:ph type="pic" idx="2"/>
          </p:nvPr>
        </p:nvSpPr>
        <p:spPr>
          <a:xfrm>
            <a:off x="0" y="0"/>
            <a:ext cx="4050000" cy="3430800"/>
          </a:xfrm>
          <a:prstGeom prst="rect">
            <a:avLst/>
          </a:prstGeom>
          <a:noFill/>
          <a:ln>
            <a:noFill/>
          </a:ln>
        </p:spPr>
      </p:sp>
      <p:sp>
        <p:nvSpPr>
          <p:cNvPr id="17" name="Google Shape;17;p14"/>
          <p:cNvSpPr>
            <a:spLocks noGrp="1"/>
          </p:cNvSpPr>
          <p:nvPr>
            <p:ph type="pic" idx="3"/>
          </p:nvPr>
        </p:nvSpPr>
        <p:spPr>
          <a:xfrm>
            <a:off x="4071000" y="3427200"/>
            <a:ext cx="4050000" cy="3430800"/>
          </a:xfrm>
          <a:prstGeom prst="rect">
            <a:avLst/>
          </a:prstGeom>
          <a:noFill/>
          <a:ln>
            <a:noFill/>
          </a:ln>
        </p:spPr>
      </p:sp>
      <p:sp>
        <p:nvSpPr>
          <p:cNvPr id="18" name="Google Shape;18;p14"/>
          <p:cNvSpPr>
            <a:spLocks noGrp="1"/>
          </p:cNvSpPr>
          <p:nvPr>
            <p:ph type="pic" idx="4"/>
          </p:nvPr>
        </p:nvSpPr>
        <p:spPr>
          <a:xfrm>
            <a:off x="8127600" y="0"/>
            <a:ext cx="4050000" cy="3430800"/>
          </a:xfrm>
          <a:prstGeom prst="rect">
            <a:avLst/>
          </a:prstGeom>
          <a:noFill/>
          <a:ln>
            <a:noFill/>
          </a:ln>
        </p:spPr>
      </p:sp>
      <p:sp>
        <p:nvSpPr>
          <p:cNvPr id="19" name="Google Shape;19;p1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5"/>
        <p:cNvGrpSpPr/>
        <p:nvPr/>
      </p:nvGrpSpPr>
      <p:grpSpPr>
        <a:xfrm>
          <a:off x="0" y="0"/>
          <a:ext cx="0" cy="0"/>
          <a:chOff x="0" y="0"/>
          <a:chExt cx="0" cy="0"/>
        </a:xfrm>
      </p:grpSpPr>
      <p:sp>
        <p:nvSpPr>
          <p:cNvPr id="46" name="Google Shape;46;p26"/>
          <p:cNvSpPr>
            <a:spLocks noGrp="1"/>
          </p:cNvSpPr>
          <p:nvPr>
            <p:ph type="pic" idx="2"/>
          </p:nvPr>
        </p:nvSpPr>
        <p:spPr>
          <a:xfrm>
            <a:off x="6548438" y="0"/>
            <a:ext cx="5643562" cy="6858000"/>
          </a:xfrm>
          <a:prstGeom prst="rect">
            <a:avLst/>
          </a:prstGeom>
          <a:noFill/>
          <a:ln>
            <a:noFill/>
          </a:ln>
        </p:spPr>
      </p:sp>
      <p:sp>
        <p:nvSpPr>
          <p:cNvPr id="47" name="Google Shape;47;p2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rgbClr val="CCFFCC"/>
        </a:solidFill>
        <a:effectLst/>
      </p:bgPr>
    </p:bg>
    <p:spTree>
      <p:nvGrpSpPr>
        <p:cNvPr id="1" name="Shape 48"/>
        <p:cNvGrpSpPr/>
        <p:nvPr/>
      </p:nvGrpSpPr>
      <p:grpSpPr>
        <a:xfrm>
          <a:off x="0" y="0"/>
          <a:ext cx="0" cy="0"/>
          <a:chOff x="0" y="0"/>
          <a:chExt cx="0" cy="0"/>
        </a:xfrm>
      </p:grpSpPr>
      <p:sp>
        <p:nvSpPr>
          <p:cNvPr id="49" name="Google Shape;49;p27"/>
          <p:cNvSpPr>
            <a:spLocks noGrp="1"/>
          </p:cNvSpPr>
          <p:nvPr>
            <p:ph type="pic" idx="2"/>
          </p:nvPr>
        </p:nvSpPr>
        <p:spPr>
          <a:xfrm>
            <a:off x="8837423" y="1074738"/>
            <a:ext cx="2655684" cy="2484437"/>
          </a:xfrm>
          <a:prstGeom prst="rect">
            <a:avLst/>
          </a:prstGeom>
          <a:noFill/>
          <a:ln>
            <a:noFill/>
          </a:ln>
        </p:spPr>
      </p:sp>
      <p:sp>
        <p:nvSpPr>
          <p:cNvPr id="50" name="Google Shape;50;p27"/>
          <p:cNvSpPr>
            <a:spLocks noGrp="1"/>
          </p:cNvSpPr>
          <p:nvPr>
            <p:ph type="pic" idx="3"/>
          </p:nvPr>
        </p:nvSpPr>
        <p:spPr>
          <a:xfrm>
            <a:off x="6452457" y="2427589"/>
            <a:ext cx="2655684" cy="2484437"/>
          </a:xfrm>
          <a:prstGeom prst="rect">
            <a:avLst/>
          </a:prstGeom>
          <a:noFill/>
          <a:ln>
            <a:noFill/>
          </a:ln>
        </p:spPr>
      </p:sp>
      <p:sp>
        <p:nvSpPr>
          <p:cNvPr id="51" name="Google Shape;51;p27"/>
          <p:cNvSpPr>
            <a:spLocks noGrp="1"/>
          </p:cNvSpPr>
          <p:nvPr>
            <p:ph type="pic" idx="4"/>
          </p:nvPr>
        </p:nvSpPr>
        <p:spPr>
          <a:xfrm>
            <a:off x="8816716" y="3343705"/>
            <a:ext cx="2655684" cy="2484437"/>
          </a:xfrm>
          <a:prstGeom prst="rect">
            <a:avLst/>
          </a:prstGeom>
          <a:noFill/>
          <a:ln>
            <a:noFill/>
          </a:ln>
        </p:spPr>
      </p:sp>
      <p:sp>
        <p:nvSpPr>
          <p:cNvPr id="52" name="Google Shape;52;p2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3"/>
        <p:cNvGrpSpPr/>
        <p:nvPr/>
      </p:nvGrpSpPr>
      <p:grpSpPr>
        <a:xfrm>
          <a:off x="0" y="0"/>
          <a:ext cx="0" cy="0"/>
          <a:chOff x="0" y="0"/>
          <a:chExt cx="0" cy="0"/>
        </a:xfrm>
      </p:grpSpPr>
      <p:sp>
        <p:nvSpPr>
          <p:cNvPr id="54" name="Google Shape;54;p28"/>
          <p:cNvSpPr>
            <a:spLocks noGrp="1"/>
          </p:cNvSpPr>
          <p:nvPr>
            <p:ph type="pic" idx="2"/>
          </p:nvPr>
        </p:nvSpPr>
        <p:spPr>
          <a:xfrm>
            <a:off x="6096000" y="0"/>
            <a:ext cx="6096001" cy="6858000"/>
          </a:xfrm>
          <a:prstGeom prst="rect">
            <a:avLst/>
          </a:prstGeom>
          <a:noFill/>
          <a:ln>
            <a:noFill/>
          </a:ln>
        </p:spPr>
      </p:sp>
      <p:sp>
        <p:nvSpPr>
          <p:cNvPr id="55" name="Google Shape;55;p2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56"/>
        <p:cNvGrpSpPr/>
        <p:nvPr/>
      </p:nvGrpSpPr>
      <p:grpSpPr>
        <a:xfrm>
          <a:off x="0" y="0"/>
          <a:ext cx="0" cy="0"/>
          <a:chOff x="0" y="0"/>
          <a:chExt cx="0" cy="0"/>
        </a:xfrm>
      </p:grpSpPr>
      <p:sp>
        <p:nvSpPr>
          <p:cNvPr id="57" name="Google Shape;57;p29"/>
          <p:cNvSpPr>
            <a:spLocks noGrp="1"/>
          </p:cNvSpPr>
          <p:nvPr>
            <p:ph type="pic" idx="2"/>
          </p:nvPr>
        </p:nvSpPr>
        <p:spPr>
          <a:xfrm>
            <a:off x="794058" y="1134488"/>
            <a:ext cx="5301942" cy="4589023"/>
          </a:xfrm>
          <a:prstGeom prst="rect">
            <a:avLst/>
          </a:prstGeom>
          <a:noFill/>
          <a:ln>
            <a:noFill/>
          </a:ln>
        </p:spPr>
      </p:sp>
      <p:sp>
        <p:nvSpPr>
          <p:cNvPr id="58" name="Google Shape;58;p2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59"/>
        <p:cNvGrpSpPr/>
        <p:nvPr/>
      </p:nvGrpSpPr>
      <p:grpSpPr>
        <a:xfrm>
          <a:off x="0" y="0"/>
          <a:ext cx="0" cy="0"/>
          <a:chOff x="0" y="0"/>
          <a:chExt cx="0" cy="0"/>
        </a:xfrm>
      </p:grpSpPr>
      <p:sp>
        <p:nvSpPr>
          <p:cNvPr id="60" name="Google Shape;60;p30"/>
          <p:cNvSpPr>
            <a:spLocks noGrp="1"/>
          </p:cNvSpPr>
          <p:nvPr>
            <p:ph type="pic" idx="2"/>
          </p:nvPr>
        </p:nvSpPr>
        <p:spPr>
          <a:xfrm>
            <a:off x="1384994" y="562840"/>
            <a:ext cx="3683820" cy="5712441"/>
          </a:xfrm>
          <a:prstGeom prst="rect">
            <a:avLst/>
          </a:prstGeom>
          <a:noFill/>
          <a:ln>
            <a:noFill/>
          </a:ln>
        </p:spPr>
      </p:sp>
      <p:sp>
        <p:nvSpPr>
          <p:cNvPr id="61" name="Google Shape;61;p3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62"/>
        <p:cNvGrpSpPr/>
        <p:nvPr/>
      </p:nvGrpSpPr>
      <p:grpSpPr>
        <a:xfrm>
          <a:off x="0" y="0"/>
          <a:ext cx="0" cy="0"/>
          <a:chOff x="0" y="0"/>
          <a:chExt cx="0" cy="0"/>
        </a:xfrm>
      </p:grpSpPr>
      <p:sp>
        <p:nvSpPr>
          <p:cNvPr id="63" name="Google Shape;63;p31"/>
          <p:cNvSpPr>
            <a:spLocks noGrp="1"/>
          </p:cNvSpPr>
          <p:nvPr>
            <p:ph type="pic" idx="2"/>
          </p:nvPr>
        </p:nvSpPr>
        <p:spPr>
          <a:xfrm>
            <a:off x="1259363" y="2275451"/>
            <a:ext cx="2739600" cy="2185200"/>
          </a:xfrm>
          <a:prstGeom prst="hexagon">
            <a:avLst>
              <a:gd name="adj" fmla="val 25000"/>
              <a:gd name="vf" fmla="val 115470"/>
            </a:avLst>
          </a:prstGeom>
          <a:noFill/>
          <a:ln>
            <a:noFill/>
          </a:ln>
        </p:spPr>
      </p:sp>
      <p:sp>
        <p:nvSpPr>
          <p:cNvPr id="64" name="Google Shape;64;p31"/>
          <p:cNvSpPr>
            <a:spLocks noGrp="1"/>
          </p:cNvSpPr>
          <p:nvPr>
            <p:ph type="pic" idx="3"/>
          </p:nvPr>
        </p:nvSpPr>
        <p:spPr>
          <a:xfrm>
            <a:off x="4728383" y="2275451"/>
            <a:ext cx="2739600" cy="2185200"/>
          </a:xfrm>
          <a:prstGeom prst="hexagon">
            <a:avLst>
              <a:gd name="adj" fmla="val 25000"/>
              <a:gd name="vf" fmla="val 115470"/>
            </a:avLst>
          </a:prstGeom>
          <a:noFill/>
          <a:ln>
            <a:noFill/>
          </a:ln>
        </p:spPr>
      </p:sp>
      <p:sp>
        <p:nvSpPr>
          <p:cNvPr id="65" name="Google Shape;65;p31"/>
          <p:cNvSpPr>
            <a:spLocks noGrp="1"/>
          </p:cNvSpPr>
          <p:nvPr>
            <p:ph type="pic" idx="4"/>
          </p:nvPr>
        </p:nvSpPr>
        <p:spPr>
          <a:xfrm>
            <a:off x="8197403" y="2275451"/>
            <a:ext cx="2739600" cy="2185200"/>
          </a:xfrm>
          <a:prstGeom prst="hexagon">
            <a:avLst>
              <a:gd name="adj" fmla="val 25000"/>
              <a:gd name="vf" fmla="val 115470"/>
            </a:avLst>
          </a:prstGeom>
          <a:noFill/>
          <a:ln>
            <a:noFill/>
          </a:ln>
        </p:spPr>
      </p:sp>
      <p:sp>
        <p:nvSpPr>
          <p:cNvPr id="66" name="Google Shape;66;p3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67"/>
        <p:cNvGrpSpPr/>
        <p:nvPr/>
      </p:nvGrpSpPr>
      <p:grpSpPr>
        <a:xfrm>
          <a:off x="0" y="0"/>
          <a:ext cx="0" cy="0"/>
          <a:chOff x="0" y="0"/>
          <a:chExt cx="0" cy="0"/>
        </a:xfrm>
      </p:grpSpPr>
      <p:sp>
        <p:nvSpPr>
          <p:cNvPr id="68" name="Google Shape;68;p32"/>
          <p:cNvSpPr>
            <a:spLocks noGrp="1"/>
          </p:cNvSpPr>
          <p:nvPr>
            <p:ph type="pic" idx="2"/>
          </p:nvPr>
        </p:nvSpPr>
        <p:spPr>
          <a:xfrm>
            <a:off x="464505" y="2003788"/>
            <a:ext cx="3208337" cy="2137138"/>
          </a:xfrm>
          <a:prstGeom prst="rect">
            <a:avLst/>
          </a:prstGeom>
          <a:noFill/>
          <a:ln>
            <a:noFill/>
          </a:ln>
        </p:spPr>
      </p:sp>
      <p:sp>
        <p:nvSpPr>
          <p:cNvPr id="69" name="Google Shape;69;p32"/>
          <p:cNvSpPr>
            <a:spLocks noGrp="1"/>
          </p:cNvSpPr>
          <p:nvPr>
            <p:ph type="pic" idx="3"/>
          </p:nvPr>
        </p:nvSpPr>
        <p:spPr>
          <a:xfrm>
            <a:off x="8548763" y="1998889"/>
            <a:ext cx="3208337" cy="2142035"/>
          </a:xfrm>
          <a:prstGeom prst="rect">
            <a:avLst/>
          </a:prstGeom>
          <a:noFill/>
          <a:ln>
            <a:noFill/>
          </a:ln>
        </p:spPr>
      </p:sp>
      <p:sp>
        <p:nvSpPr>
          <p:cNvPr id="70" name="Google Shape;70;p32"/>
          <p:cNvSpPr>
            <a:spLocks noGrp="1"/>
          </p:cNvSpPr>
          <p:nvPr>
            <p:ph type="pic" idx="4"/>
          </p:nvPr>
        </p:nvSpPr>
        <p:spPr>
          <a:xfrm>
            <a:off x="4506634" y="2001338"/>
            <a:ext cx="3208337" cy="2139587"/>
          </a:xfrm>
          <a:prstGeom prst="rect">
            <a:avLst/>
          </a:prstGeom>
          <a:noFill/>
          <a:ln>
            <a:noFill/>
          </a:ln>
        </p:spPr>
      </p:sp>
      <p:sp>
        <p:nvSpPr>
          <p:cNvPr id="71" name="Google Shape;71;p3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72"/>
        <p:cNvGrpSpPr/>
        <p:nvPr/>
      </p:nvGrpSpPr>
      <p:grpSpPr>
        <a:xfrm>
          <a:off x="0" y="0"/>
          <a:ext cx="0" cy="0"/>
          <a:chOff x="0" y="0"/>
          <a:chExt cx="0" cy="0"/>
        </a:xfrm>
      </p:grpSpPr>
      <p:sp>
        <p:nvSpPr>
          <p:cNvPr id="73" name="Google Shape;73;p33"/>
          <p:cNvSpPr>
            <a:spLocks noGrp="1"/>
          </p:cNvSpPr>
          <p:nvPr>
            <p:ph type="pic" idx="2"/>
          </p:nvPr>
        </p:nvSpPr>
        <p:spPr>
          <a:xfrm flipH="1">
            <a:off x="-1" y="0"/>
            <a:ext cx="6673755" cy="6858000"/>
          </a:xfrm>
          <a:prstGeom prst="rect">
            <a:avLst/>
          </a:prstGeom>
          <a:noFill/>
          <a:ln>
            <a:noFill/>
          </a:ln>
          <a:effectLst>
            <a:outerShdw blurRad="50800" dist="25400" dir="5400000" algn="t" rotWithShape="0">
              <a:srgbClr val="000000">
                <a:alpha val="13333"/>
              </a:srgbClr>
            </a:outerShdw>
          </a:effectLst>
        </p:spPr>
      </p:sp>
      <p:sp>
        <p:nvSpPr>
          <p:cNvPr id="74" name="Google Shape;74;p3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75"/>
        <p:cNvGrpSpPr/>
        <p:nvPr/>
      </p:nvGrpSpPr>
      <p:grpSpPr>
        <a:xfrm>
          <a:off x="0" y="0"/>
          <a:ext cx="0" cy="0"/>
          <a:chOff x="0" y="0"/>
          <a:chExt cx="0" cy="0"/>
        </a:xfrm>
      </p:grpSpPr>
      <p:sp>
        <p:nvSpPr>
          <p:cNvPr id="76" name="Google Shape;76;p34"/>
          <p:cNvSpPr>
            <a:spLocks noGrp="1"/>
          </p:cNvSpPr>
          <p:nvPr>
            <p:ph type="pic" idx="2"/>
          </p:nvPr>
        </p:nvSpPr>
        <p:spPr>
          <a:xfrm>
            <a:off x="8993224" y="3541485"/>
            <a:ext cx="2860765" cy="2781981"/>
          </a:xfrm>
          <a:prstGeom prst="rect">
            <a:avLst/>
          </a:prstGeom>
          <a:noFill/>
          <a:ln>
            <a:noFill/>
          </a:ln>
        </p:spPr>
      </p:sp>
      <p:sp>
        <p:nvSpPr>
          <p:cNvPr id="77" name="Google Shape;77;p34"/>
          <p:cNvSpPr>
            <a:spLocks noGrp="1"/>
          </p:cNvSpPr>
          <p:nvPr>
            <p:ph type="pic" idx="3"/>
          </p:nvPr>
        </p:nvSpPr>
        <p:spPr>
          <a:xfrm>
            <a:off x="5927194" y="3541485"/>
            <a:ext cx="2860765" cy="2781981"/>
          </a:xfrm>
          <a:prstGeom prst="rect">
            <a:avLst/>
          </a:prstGeom>
          <a:noFill/>
          <a:ln>
            <a:noFill/>
          </a:ln>
        </p:spPr>
      </p:sp>
      <p:sp>
        <p:nvSpPr>
          <p:cNvPr id="78" name="Google Shape;78;p34"/>
          <p:cNvSpPr>
            <a:spLocks noGrp="1"/>
          </p:cNvSpPr>
          <p:nvPr>
            <p:ph type="pic" idx="4"/>
          </p:nvPr>
        </p:nvSpPr>
        <p:spPr>
          <a:xfrm>
            <a:off x="5927194" y="557347"/>
            <a:ext cx="2860765" cy="2781981"/>
          </a:xfrm>
          <a:prstGeom prst="rect">
            <a:avLst/>
          </a:prstGeom>
          <a:noFill/>
          <a:ln>
            <a:noFill/>
          </a:ln>
        </p:spPr>
      </p:sp>
      <p:sp>
        <p:nvSpPr>
          <p:cNvPr id="79" name="Google Shape;79;p34"/>
          <p:cNvSpPr>
            <a:spLocks noGrp="1"/>
          </p:cNvSpPr>
          <p:nvPr>
            <p:ph type="pic" idx="5"/>
          </p:nvPr>
        </p:nvSpPr>
        <p:spPr>
          <a:xfrm>
            <a:off x="8993224" y="557347"/>
            <a:ext cx="2860765" cy="2781981"/>
          </a:xfrm>
          <a:prstGeom prst="rect">
            <a:avLst/>
          </a:prstGeom>
          <a:noFill/>
          <a:ln>
            <a:noFill/>
          </a:ln>
        </p:spPr>
      </p:sp>
      <p:sp>
        <p:nvSpPr>
          <p:cNvPr id="80" name="Google Shape;80;p3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81"/>
        <p:cNvGrpSpPr/>
        <p:nvPr/>
      </p:nvGrpSpPr>
      <p:grpSpPr>
        <a:xfrm>
          <a:off x="0" y="0"/>
          <a:ext cx="0" cy="0"/>
          <a:chOff x="0" y="0"/>
          <a:chExt cx="0" cy="0"/>
        </a:xfrm>
      </p:grpSpPr>
      <p:sp>
        <p:nvSpPr>
          <p:cNvPr id="82" name="Google Shape;82;p35"/>
          <p:cNvSpPr>
            <a:spLocks noGrp="1"/>
          </p:cNvSpPr>
          <p:nvPr>
            <p:ph type="pic" idx="2"/>
          </p:nvPr>
        </p:nvSpPr>
        <p:spPr>
          <a:xfrm>
            <a:off x="5175241" y="4476035"/>
            <a:ext cx="2919413" cy="2381965"/>
          </a:xfrm>
          <a:prstGeom prst="rect">
            <a:avLst/>
          </a:prstGeom>
          <a:noFill/>
          <a:ln>
            <a:noFill/>
          </a:ln>
        </p:spPr>
      </p:sp>
      <p:sp>
        <p:nvSpPr>
          <p:cNvPr id="83" name="Google Shape;83;p35"/>
          <p:cNvSpPr>
            <a:spLocks noGrp="1"/>
          </p:cNvSpPr>
          <p:nvPr>
            <p:ph type="pic" idx="3"/>
          </p:nvPr>
        </p:nvSpPr>
        <p:spPr>
          <a:xfrm>
            <a:off x="5175241" y="7937"/>
            <a:ext cx="2919413" cy="3862388"/>
          </a:xfrm>
          <a:prstGeom prst="rect">
            <a:avLst/>
          </a:prstGeom>
          <a:noFill/>
          <a:ln>
            <a:noFill/>
          </a:ln>
        </p:spPr>
      </p:sp>
      <p:sp>
        <p:nvSpPr>
          <p:cNvPr id="84" name="Google Shape;84;p35"/>
          <p:cNvSpPr>
            <a:spLocks noGrp="1"/>
          </p:cNvSpPr>
          <p:nvPr>
            <p:ph type="pic" idx="4"/>
          </p:nvPr>
        </p:nvSpPr>
        <p:spPr>
          <a:xfrm>
            <a:off x="8697093" y="2995612"/>
            <a:ext cx="2904996" cy="3862388"/>
          </a:xfrm>
          <a:prstGeom prst="rect">
            <a:avLst/>
          </a:prstGeom>
          <a:noFill/>
          <a:ln>
            <a:noFill/>
          </a:ln>
        </p:spPr>
      </p:sp>
      <p:sp>
        <p:nvSpPr>
          <p:cNvPr id="85" name="Google Shape;85;p35"/>
          <p:cNvSpPr>
            <a:spLocks noGrp="1"/>
          </p:cNvSpPr>
          <p:nvPr>
            <p:ph type="pic" idx="5"/>
          </p:nvPr>
        </p:nvSpPr>
        <p:spPr>
          <a:xfrm>
            <a:off x="8697093" y="0"/>
            <a:ext cx="2904996" cy="2394982"/>
          </a:xfrm>
          <a:prstGeom prst="rect">
            <a:avLst/>
          </a:prstGeom>
          <a:noFill/>
          <a:ln>
            <a:noFill/>
          </a:ln>
        </p:spPr>
      </p:sp>
      <p:sp>
        <p:nvSpPr>
          <p:cNvPr id="86" name="Google Shape;86;p3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87"/>
        <p:cNvGrpSpPr/>
        <p:nvPr/>
      </p:nvGrpSpPr>
      <p:grpSpPr>
        <a:xfrm>
          <a:off x="0" y="0"/>
          <a:ext cx="0" cy="0"/>
          <a:chOff x="0" y="0"/>
          <a:chExt cx="0" cy="0"/>
        </a:xfrm>
      </p:grpSpPr>
      <p:sp>
        <p:nvSpPr>
          <p:cNvPr id="88" name="Google Shape;88;p36"/>
          <p:cNvSpPr>
            <a:spLocks noGrp="1"/>
          </p:cNvSpPr>
          <p:nvPr>
            <p:ph type="pic" idx="2"/>
          </p:nvPr>
        </p:nvSpPr>
        <p:spPr>
          <a:xfrm>
            <a:off x="3111690" y="0"/>
            <a:ext cx="5964071" cy="6858000"/>
          </a:xfrm>
          <a:prstGeom prst="parallelogram">
            <a:avLst>
              <a:gd name="adj" fmla="val 25000"/>
            </a:avLst>
          </a:prstGeom>
          <a:noFill/>
          <a:ln>
            <a:noFill/>
          </a:ln>
        </p:spPr>
      </p:sp>
      <p:sp>
        <p:nvSpPr>
          <p:cNvPr id="89" name="Google Shape;89;p36"/>
          <p:cNvSpPr>
            <a:spLocks noGrp="1"/>
          </p:cNvSpPr>
          <p:nvPr>
            <p:ph type="pic" idx="3"/>
          </p:nvPr>
        </p:nvSpPr>
        <p:spPr>
          <a:xfrm>
            <a:off x="8560233" y="-1"/>
            <a:ext cx="3150506" cy="2844800"/>
          </a:xfrm>
          <a:prstGeom prst="rect">
            <a:avLst/>
          </a:prstGeom>
          <a:noFill/>
          <a:ln>
            <a:noFill/>
          </a:ln>
        </p:spPr>
      </p:sp>
      <p:sp>
        <p:nvSpPr>
          <p:cNvPr id="90" name="Google Shape;90;p36"/>
          <p:cNvSpPr>
            <a:spLocks noGrp="1"/>
          </p:cNvSpPr>
          <p:nvPr>
            <p:ph type="pic" idx="4"/>
          </p:nvPr>
        </p:nvSpPr>
        <p:spPr>
          <a:xfrm>
            <a:off x="7914348" y="2935929"/>
            <a:ext cx="3150506" cy="2844800"/>
          </a:xfrm>
          <a:prstGeom prst="rect">
            <a:avLst/>
          </a:prstGeom>
          <a:noFill/>
          <a:ln>
            <a:noFill/>
          </a:ln>
        </p:spPr>
      </p:sp>
      <p:sp>
        <p:nvSpPr>
          <p:cNvPr id="91" name="Google Shape;91;p36"/>
          <p:cNvSpPr>
            <a:spLocks noGrp="1"/>
          </p:cNvSpPr>
          <p:nvPr>
            <p:ph type="pic" idx="5"/>
          </p:nvPr>
        </p:nvSpPr>
        <p:spPr>
          <a:xfrm>
            <a:off x="1115389" y="1060864"/>
            <a:ext cx="3150506" cy="2844800"/>
          </a:xfrm>
          <a:prstGeom prst="rect">
            <a:avLst/>
          </a:prstGeom>
          <a:noFill/>
          <a:ln>
            <a:noFill/>
          </a:ln>
        </p:spPr>
      </p:sp>
      <p:sp>
        <p:nvSpPr>
          <p:cNvPr id="92" name="Google Shape;92;p36"/>
          <p:cNvSpPr>
            <a:spLocks noGrp="1"/>
          </p:cNvSpPr>
          <p:nvPr>
            <p:ph type="pic" idx="6"/>
          </p:nvPr>
        </p:nvSpPr>
        <p:spPr>
          <a:xfrm>
            <a:off x="463459" y="4013200"/>
            <a:ext cx="3150506" cy="2844800"/>
          </a:xfrm>
          <a:prstGeom prst="rect">
            <a:avLst/>
          </a:prstGeom>
          <a:noFill/>
          <a:ln>
            <a:noFill/>
          </a:ln>
        </p:spPr>
      </p:sp>
      <p:sp>
        <p:nvSpPr>
          <p:cNvPr id="93" name="Google Shape;93;p3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94"/>
        <p:cNvGrpSpPr/>
        <p:nvPr/>
      </p:nvGrpSpPr>
      <p:grpSpPr>
        <a:xfrm>
          <a:off x="0" y="0"/>
          <a:ext cx="0" cy="0"/>
          <a:chOff x="0" y="0"/>
          <a:chExt cx="0" cy="0"/>
        </a:xfrm>
      </p:grpSpPr>
      <p:sp>
        <p:nvSpPr>
          <p:cNvPr id="95" name="Google Shape;95;p37"/>
          <p:cNvSpPr>
            <a:spLocks noGrp="1"/>
          </p:cNvSpPr>
          <p:nvPr>
            <p:ph type="pic" idx="2"/>
          </p:nvPr>
        </p:nvSpPr>
        <p:spPr>
          <a:xfrm>
            <a:off x="378550" y="3538328"/>
            <a:ext cx="2986136" cy="2476800"/>
          </a:xfrm>
          <a:prstGeom prst="rect">
            <a:avLst/>
          </a:prstGeom>
          <a:noFill/>
          <a:ln>
            <a:noFill/>
          </a:ln>
        </p:spPr>
      </p:sp>
      <p:sp>
        <p:nvSpPr>
          <p:cNvPr id="96" name="Google Shape;96;p37"/>
          <p:cNvSpPr>
            <a:spLocks noGrp="1"/>
          </p:cNvSpPr>
          <p:nvPr>
            <p:ph type="pic" idx="3"/>
          </p:nvPr>
        </p:nvSpPr>
        <p:spPr>
          <a:xfrm>
            <a:off x="5922751" y="836613"/>
            <a:ext cx="2266122" cy="2562570"/>
          </a:xfrm>
          <a:prstGeom prst="rect">
            <a:avLst/>
          </a:prstGeom>
          <a:noFill/>
          <a:ln>
            <a:noFill/>
          </a:ln>
        </p:spPr>
      </p:sp>
      <p:sp>
        <p:nvSpPr>
          <p:cNvPr id="97" name="Google Shape;97;p37"/>
          <p:cNvSpPr>
            <a:spLocks noGrp="1"/>
          </p:cNvSpPr>
          <p:nvPr>
            <p:ph type="pic" idx="4"/>
          </p:nvPr>
        </p:nvSpPr>
        <p:spPr>
          <a:xfrm>
            <a:off x="8308837" y="836612"/>
            <a:ext cx="3538331" cy="5176800"/>
          </a:xfrm>
          <a:prstGeom prst="rect">
            <a:avLst/>
          </a:prstGeom>
          <a:noFill/>
          <a:ln>
            <a:noFill/>
          </a:ln>
        </p:spPr>
      </p:sp>
      <p:sp>
        <p:nvSpPr>
          <p:cNvPr id="98" name="Google Shape;98;p37"/>
          <p:cNvSpPr/>
          <p:nvPr/>
        </p:nvSpPr>
        <p:spPr>
          <a:xfrm>
            <a:off x="3510774" y="3538329"/>
            <a:ext cx="4678100" cy="2483059"/>
          </a:xfrm>
          <a:custGeom>
            <a:avLst/>
            <a:gdLst/>
            <a:ahLst/>
            <a:cxnLst/>
            <a:rect l="l" t="t" r="r" b="b"/>
            <a:pathLst>
              <a:path w="4678100" h="2056573" extrusionOk="0">
                <a:moveTo>
                  <a:pt x="0" y="0"/>
                </a:moveTo>
                <a:lnTo>
                  <a:pt x="4678100" y="0"/>
                </a:lnTo>
                <a:lnTo>
                  <a:pt x="4678100" y="2056573"/>
                </a:lnTo>
                <a:lnTo>
                  <a:pt x="0" y="2056573"/>
                </a:lnTo>
                <a:close/>
              </a:path>
            </a:pathLst>
          </a:custGeom>
          <a:solidFill>
            <a:srgbClr val="CCFF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 name="Google Shape;99;p3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0"/>
        <p:cNvGrpSpPr/>
        <p:nvPr/>
      </p:nvGrpSpPr>
      <p:grpSpPr>
        <a:xfrm>
          <a:off x="0" y="0"/>
          <a:ext cx="0" cy="0"/>
          <a:chOff x="0" y="0"/>
          <a:chExt cx="0" cy="0"/>
        </a:xfrm>
      </p:grpSpPr>
      <p:sp>
        <p:nvSpPr>
          <p:cNvPr id="101" name="Google Shape;101;p38"/>
          <p:cNvSpPr>
            <a:spLocks noGrp="1"/>
          </p:cNvSpPr>
          <p:nvPr>
            <p:ph type="pic" idx="2"/>
          </p:nvPr>
        </p:nvSpPr>
        <p:spPr>
          <a:xfrm>
            <a:off x="372042" y="536993"/>
            <a:ext cx="3135592" cy="1901016"/>
          </a:xfrm>
          <a:prstGeom prst="rect">
            <a:avLst/>
          </a:prstGeom>
          <a:noFill/>
          <a:ln>
            <a:noFill/>
          </a:ln>
        </p:spPr>
      </p:sp>
      <p:sp>
        <p:nvSpPr>
          <p:cNvPr id="102" name="Google Shape;102;p38"/>
          <p:cNvSpPr>
            <a:spLocks noGrp="1"/>
          </p:cNvSpPr>
          <p:nvPr>
            <p:ph type="pic" idx="3"/>
          </p:nvPr>
        </p:nvSpPr>
        <p:spPr>
          <a:xfrm>
            <a:off x="372043" y="2492792"/>
            <a:ext cx="3135592" cy="1901016"/>
          </a:xfrm>
          <a:prstGeom prst="rect">
            <a:avLst/>
          </a:prstGeom>
          <a:noFill/>
          <a:ln>
            <a:noFill/>
          </a:ln>
        </p:spPr>
      </p:sp>
      <p:sp>
        <p:nvSpPr>
          <p:cNvPr id="103" name="Google Shape;103;p38"/>
          <p:cNvSpPr>
            <a:spLocks noGrp="1"/>
          </p:cNvSpPr>
          <p:nvPr>
            <p:ph type="pic" idx="4"/>
          </p:nvPr>
        </p:nvSpPr>
        <p:spPr>
          <a:xfrm>
            <a:off x="372042" y="4456212"/>
            <a:ext cx="3135592" cy="1901016"/>
          </a:xfrm>
          <a:prstGeom prst="rect">
            <a:avLst/>
          </a:prstGeom>
          <a:noFill/>
          <a:ln>
            <a:noFill/>
          </a:ln>
        </p:spPr>
      </p:sp>
      <p:sp>
        <p:nvSpPr>
          <p:cNvPr id="104" name="Google Shape;104;p38"/>
          <p:cNvSpPr>
            <a:spLocks noGrp="1"/>
          </p:cNvSpPr>
          <p:nvPr>
            <p:ph type="pic" idx="5"/>
          </p:nvPr>
        </p:nvSpPr>
        <p:spPr>
          <a:xfrm>
            <a:off x="8681470" y="536993"/>
            <a:ext cx="3135592" cy="1901016"/>
          </a:xfrm>
          <a:prstGeom prst="rect">
            <a:avLst/>
          </a:prstGeom>
          <a:noFill/>
          <a:ln>
            <a:noFill/>
          </a:ln>
        </p:spPr>
      </p:sp>
      <p:sp>
        <p:nvSpPr>
          <p:cNvPr id="105" name="Google Shape;105;p38"/>
          <p:cNvSpPr>
            <a:spLocks noGrp="1"/>
          </p:cNvSpPr>
          <p:nvPr>
            <p:ph type="pic" idx="6"/>
          </p:nvPr>
        </p:nvSpPr>
        <p:spPr>
          <a:xfrm>
            <a:off x="8681470" y="2492793"/>
            <a:ext cx="3135592" cy="1901016"/>
          </a:xfrm>
          <a:prstGeom prst="rect">
            <a:avLst/>
          </a:prstGeom>
          <a:noFill/>
          <a:ln>
            <a:noFill/>
          </a:ln>
        </p:spPr>
      </p:sp>
      <p:sp>
        <p:nvSpPr>
          <p:cNvPr id="106" name="Google Shape;106;p38"/>
          <p:cNvSpPr>
            <a:spLocks noGrp="1"/>
          </p:cNvSpPr>
          <p:nvPr>
            <p:ph type="pic" idx="7"/>
          </p:nvPr>
        </p:nvSpPr>
        <p:spPr>
          <a:xfrm>
            <a:off x="8681469" y="4458118"/>
            <a:ext cx="3135592" cy="1901016"/>
          </a:xfrm>
          <a:prstGeom prst="rect">
            <a:avLst/>
          </a:prstGeom>
          <a:noFill/>
          <a:ln>
            <a:noFill/>
          </a:ln>
        </p:spPr>
      </p:sp>
      <p:sp>
        <p:nvSpPr>
          <p:cNvPr id="107" name="Google Shape;107;p3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
        <p:cNvGrpSpPr/>
        <p:nvPr/>
      </p:nvGrpSpPr>
      <p:grpSpPr>
        <a:xfrm>
          <a:off x="0" y="0"/>
          <a:ext cx="0" cy="0"/>
          <a:chOff x="0" y="0"/>
          <a:chExt cx="0" cy="0"/>
        </a:xfrm>
      </p:grpSpPr>
      <p:sp>
        <p:nvSpPr>
          <p:cNvPr id="109" name="Google Shape;109;p39"/>
          <p:cNvSpPr>
            <a:spLocks noGrp="1"/>
          </p:cNvSpPr>
          <p:nvPr>
            <p:ph type="pic" idx="2"/>
          </p:nvPr>
        </p:nvSpPr>
        <p:spPr>
          <a:xfrm>
            <a:off x="548733" y="549275"/>
            <a:ext cx="2455726" cy="3604714"/>
          </a:xfrm>
          <a:prstGeom prst="rect">
            <a:avLst/>
          </a:prstGeom>
          <a:noFill/>
          <a:ln>
            <a:noFill/>
          </a:ln>
        </p:spPr>
      </p:sp>
      <p:sp>
        <p:nvSpPr>
          <p:cNvPr id="110" name="Google Shape;110;p39"/>
          <p:cNvSpPr>
            <a:spLocks noGrp="1"/>
          </p:cNvSpPr>
          <p:nvPr>
            <p:ph type="pic" idx="3"/>
          </p:nvPr>
        </p:nvSpPr>
        <p:spPr>
          <a:xfrm>
            <a:off x="3431270" y="549274"/>
            <a:ext cx="2455726" cy="3604715"/>
          </a:xfrm>
          <a:prstGeom prst="rect">
            <a:avLst/>
          </a:prstGeom>
          <a:noFill/>
          <a:ln>
            <a:noFill/>
          </a:ln>
        </p:spPr>
      </p:sp>
      <p:sp>
        <p:nvSpPr>
          <p:cNvPr id="111" name="Google Shape;111;p39"/>
          <p:cNvSpPr>
            <a:spLocks noGrp="1"/>
          </p:cNvSpPr>
          <p:nvPr>
            <p:ph type="pic" idx="4"/>
          </p:nvPr>
        </p:nvSpPr>
        <p:spPr>
          <a:xfrm>
            <a:off x="6313807" y="549273"/>
            <a:ext cx="2455726" cy="3604716"/>
          </a:xfrm>
          <a:prstGeom prst="rect">
            <a:avLst/>
          </a:prstGeom>
          <a:noFill/>
          <a:ln>
            <a:noFill/>
          </a:ln>
        </p:spPr>
      </p:sp>
      <p:sp>
        <p:nvSpPr>
          <p:cNvPr id="112" name="Google Shape;112;p39"/>
          <p:cNvSpPr>
            <a:spLocks noGrp="1"/>
          </p:cNvSpPr>
          <p:nvPr>
            <p:ph type="pic" idx="5"/>
          </p:nvPr>
        </p:nvSpPr>
        <p:spPr>
          <a:xfrm>
            <a:off x="9196344" y="549272"/>
            <a:ext cx="2455726" cy="3604717"/>
          </a:xfrm>
          <a:prstGeom prst="rect">
            <a:avLst/>
          </a:prstGeom>
          <a:noFill/>
          <a:ln>
            <a:noFill/>
          </a:ln>
        </p:spPr>
      </p:sp>
      <p:sp>
        <p:nvSpPr>
          <p:cNvPr id="113" name="Google Shape;113;p3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114"/>
        <p:cNvGrpSpPr/>
        <p:nvPr/>
      </p:nvGrpSpPr>
      <p:grpSpPr>
        <a:xfrm>
          <a:off x="0" y="0"/>
          <a:ext cx="0" cy="0"/>
          <a:chOff x="0" y="0"/>
          <a:chExt cx="0" cy="0"/>
        </a:xfrm>
      </p:grpSpPr>
      <p:sp>
        <p:nvSpPr>
          <p:cNvPr id="115" name="Google Shape;115;p40"/>
          <p:cNvSpPr>
            <a:spLocks noGrp="1"/>
          </p:cNvSpPr>
          <p:nvPr>
            <p:ph type="pic" idx="2"/>
          </p:nvPr>
        </p:nvSpPr>
        <p:spPr>
          <a:xfrm>
            <a:off x="6128852" y="2265026"/>
            <a:ext cx="4300563" cy="2686116"/>
          </a:xfrm>
          <a:prstGeom prst="rect">
            <a:avLst/>
          </a:prstGeom>
          <a:noFill/>
          <a:ln>
            <a:noFill/>
          </a:ln>
        </p:spPr>
      </p:sp>
      <p:sp>
        <p:nvSpPr>
          <p:cNvPr id="116" name="Google Shape;116;p4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117"/>
        <p:cNvGrpSpPr/>
        <p:nvPr/>
      </p:nvGrpSpPr>
      <p:grpSpPr>
        <a:xfrm>
          <a:off x="0" y="0"/>
          <a:ext cx="0" cy="0"/>
          <a:chOff x="0" y="0"/>
          <a:chExt cx="0" cy="0"/>
        </a:xfrm>
      </p:grpSpPr>
      <p:sp>
        <p:nvSpPr>
          <p:cNvPr id="118" name="Google Shape;118;p41"/>
          <p:cNvSpPr>
            <a:spLocks noGrp="1"/>
          </p:cNvSpPr>
          <p:nvPr>
            <p:ph type="pic" idx="2"/>
          </p:nvPr>
        </p:nvSpPr>
        <p:spPr>
          <a:xfrm>
            <a:off x="5029200" y="1214846"/>
            <a:ext cx="2129245" cy="4454434"/>
          </a:xfrm>
          <a:prstGeom prst="rect">
            <a:avLst/>
          </a:prstGeom>
          <a:noFill/>
          <a:ln>
            <a:noFill/>
          </a:ln>
        </p:spPr>
      </p:sp>
      <p:sp>
        <p:nvSpPr>
          <p:cNvPr id="119" name="Google Shape;119;p4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20"/>
        <p:cNvGrpSpPr/>
        <p:nvPr/>
      </p:nvGrpSpPr>
      <p:grpSpPr>
        <a:xfrm>
          <a:off x="0" y="0"/>
          <a:ext cx="0" cy="0"/>
          <a:chOff x="0" y="0"/>
          <a:chExt cx="0" cy="0"/>
        </a:xfrm>
      </p:grpSpPr>
      <p:sp>
        <p:nvSpPr>
          <p:cNvPr id="121" name="Google Shape;121;p42"/>
          <p:cNvSpPr>
            <a:spLocks noGrp="1"/>
          </p:cNvSpPr>
          <p:nvPr>
            <p:ph type="pic" idx="2"/>
          </p:nvPr>
        </p:nvSpPr>
        <p:spPr>
          <a:xfrm>
            <a:off x="6244046" y="1600200"/>
            <a:ext cx="5616575" cy="3657600"/>
          </a:xfrm>
          <a:prstGeom prst="rect">
            <a:avLst/>
          </a:prstGeom>
          <a:noFill/>
          <a:ln>
            <a:noFill/>
          </a:ln>
        </p:spPr>
      </p:sp>
      <p:sp>
        <p:nvSpPr>
          <p:cNvPr id="122" name="Google Shape;122;p4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123"/>
        <p:cNvGrpSpPr/>
        <p:nvPr/>
      </p:nvGrpSpPr>
      <p:grpSpPr>
        <a:xfrm>
          <a:off x="0" y="0"/>
          <a:ext cx="0" cy="0"/>
          <a:chOff x="0" y="0"/>
          <a:chExt cx="0" cy="0"/>
        </a:xfrm>
      </p:grpSpPr>
      <p:sp>
        <p:nvSpPr>
          <p:cNvPr id="124" name="Google Shape;124;p43"/>
          <p:cNvSpPr>
            <a:spLocks noGrp="1"/>
          </p:cNvSpPr>
          <p:nvPr>
            <p:ph type="pic" idx="2"/>
          </p:nvPr>
        </p:nvSpPr>
        <p:spPr>
          <a:xfrm>
            <a:off x="263376" y="1689493"/>
            <a:ext cx="5616575" cy="3657600"/>
          </a:xfrm>
          <a:prstGeom prst="rect">
            <a:avLst/>
          </a:prstGeom>
          <a:noFill/>
          <a:ln>
            <a:noFill/>
          </a:ln>
        </p:spPr>
      </p:sp>
      <p:sp>
        <p:nvSpPr>
          <p:cNvPr id="125" name="Google Shape;125;p4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126"/>
        <p:cNvGrpSpPr/>
        <p:nvPr/>
      </p:nvGrpSpPr>
      <p:grpSpPr>
        <a:xfrm>
          <a:off x="0" y="0"/>
          <a:ext cx="0" cy="0"/>
          <a:chOff x="0" y="0"/>
          <a:chExt cx="0" cy="0"/>
        </a:xfrm>
      </p:grpSpPr>
      <p:sp>
        <p:nvSpPr>
          <p:cNvPr id="127" name="Google Shape;127;p44"/>
          <p:cNvSpPr>
            <a:spLocks noGrp="1"/>
          </p:cNvSpPr>
          <p:nvPr>
            <p:ph type="pic" idx="2"/>
          </p:nvPr>
        </p:nvSpPr>
        <p:spPr>
          <a:xfrm>
            <a:off x="3111690" y="0"/>
            <a:ext cx="5964071" cy="6858000"/>
          </a:xfrm>
          <a:prstGeom prst="parallelogram">
            <a:avLst>
              <a:gd name="adj" fmla="val 25000"/>
            </a:avLst>
          </a:prstGeom>
          <a:noFill/>
          <a:ln>
            <a:noFill/>
          </a:ln>
        </p:spPr>
      </p:sp>
      <p:sp>
        <p:nvSpPr>
          <p:cNvPr id="128" name="Google Shape;128;p4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129"/>
        <p:cNvGrpSpPr/>
        <p:nvPr/>
      </p:nvGrpSpPr>
      <p:grpSpPr>
        <a:xfrm>
          <a:off x="0" y="0"/>
          <a:ext cx="0" cy="0"/>
          <a:chOff x="0" y="0"/>
          <a:chExt cx="0" cy="0"/>
        </a:xfrm>
      </p:grpSpPr>
      <p:sp>
        <p:nvSpPr>
          <p:cNvPr id="130" name="Google Shape;13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22"/>
        <p:cNvGrpSpPr/>
        <p:nvPr/>
      </p:nvGrpSpPr>
      <p:grpSpPr>
        <a:xfrm>
          <a:off x="0" y="0"/>
          <a:ext cx="0" cy="0"/>
          <a:chOff x="0" y="0"/>
          <a:chExt cx="0" cy="0"/>
        </a:xfrm>
      </p:grpSpPr>
      <p:sp>
        <p:nvSpPr>
          <p:cNvPr id="23" name="Google Shape;23;p16"/>
          <p:cNvSpPr>
            <a:spLocks noGrp="1"/>
          </p:cNvSpPr>
          <p:nvPr>
            <p:ph type="pic" idx="2"/>
          </p:nvPr>
        </p:nvSpPr>
        <p:spPr>
          <a:xfrm>
            <a:off x="6951633" y="1152860"/>
            <a:ext cx="3930709" cy="4552630"/>
          </a:xfrm>
          <a:prstGeom prst="rect">
            <a:avLst/>
          </a:prstGeom>
          <a:noFill/>
          <a:ln>
            <a:noFill/>
          </a:ln>
        </p:spPr>
      </p:sp>
      <p:sp>
        <p:nvSpPr>
          <p:cNvPr id="24" name="Google Shape;24;p1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7"/>
        <p:cNvGrpSpPr/>
        <p:nvPr/>
      </p:nvGrpSpPr>
      <p:grpSpPr>
        <a:xfrm>
          <a:off x="0" y="0"/>
          <a:ext cx="0" cy="0"/>
          <a:chOff x="0" y="0"/>
          <a:chExt cx="0" cy="0"/>
        </a:xfrm>
      </p:grpSpPr>
      <p:sp>
        <p:nvSpPr>
          <p:cNvPr id="148" name="Google Shape;148;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0" name="Google Shape;1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3"/>
        <p:cNvGrpSpPr/>
        <p:nvPr/>
      </p:nvGrpSpPr>
      <p:grpSpPr>
        <a:xfrm>
          <a:off x="0" y="0"/>
          <a:ext cx="0" cy="0"/>
          <a:chOff x="0" y="0"/>
          <a:chExt cx="0" cy="0"/>
        </a:xfrm>
      </p:grpSpPr>
      <p:sp>
        <p:nvSpPr>
          <p:cNvPr id="154" name="Google Shape;154;p4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4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56" name="Google Shape;1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9"/>
        <p:cNvGrpSpPr/>
        <p:nvPr/>
      </p:nvGrpSpPr>
      <p:grpSpPr>
        <a:xfrm>
          <a:off x="0" y="0"/>
          <a:ext cx="0" cy="0"/>
          <a:chOff x="0" y="0"/>
          <a:chExt cx="0" cy="0"/>
        </a:xfrm>
      </p:grpSpPr>
      <p:sp>
        <p:nvSpPr>
          <p:cNvPr id="160" name="Google Shape;16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4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6"/>
        <p:cNvGrpSpPr/>
        <p:nvPr/>
      </p:nvGrpSpPr>
      <p:grpSpPr>
        <a:xfrm>
          <a:off x="0" y="0"/>
          <a:ext cx="0" cy="0"/>
          <a:chOff x="0" y="0"/>
          <a:chExt cx="0" cy="0"/>
        </a:xfrm>
      </p:grpSpPr>
      <p:sp>
        <p:nvSpPr>
          <p:cNvPr id="167" name="Google Shape;167;p4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9" name="Google Shape;169;p4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4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1" name="Google Shape;171;p4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sp>
        <p:nvSpPr>
          <p:cNvPr id="176" name="Google Shape;176;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0"/>
        <p:cNvGrpSpPr/>
        <p:nvPr/>
      </p:nvGrpSpPr>
      <p:grpSpPr>
        <a:xfrm>
          <a:off x="0" y="0"/>
          <a:ext cx="0" cy="0"/>
          <a:chOff x="0" y="0"/>
          <a:chExt cx="0" cy="0"/>
        </a:xfrm>
      </p:grpSpPr>
      <p:sp>
        <p:nvSpPr>
          <p:cNvPr id="181" name="Google Shape;181;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83" name="Google Shape;183;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84" name="Google Shape;184;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7"/>
        <p:cNvGrpSpPr/>
        <p:nvPr/>
      </p:nvGrpSpPr>
      <p:grpSpPr>
        <a:xfrm>
          <a:off x="0" y="0"/>
          <a:ext cx="0" cy="0"/>
          <a:chOff x="0" y="0"/>
          <a:chExt cx="0" cy="0"/>
        </a:xfrm>
      </p:grpSpPr>
      <p:sp>
        <p:nvSpPr>
          <p:cNvPr id="188" name="Google Shape;188;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51"/>
          <p:cNvSpPr>
            <a:spLocks noGrp="1"/>
          </p:cNvSpPr>
          <p:nvPr>
            <p:ph type="pic" idx="2"/>
          </p:nvPr>
        </p:nvSpPr>
        <p:spPr>
          <a:xfrm>
            <a:off x="5183188" y="987425"/>
            <a:ext cx="6172200" cy="4873625"/>
          </a:xfrm>
          <a:prstGeom prst="rect">
            <a:avLst/>
          </a:prstGeom>
          <a:noFill/>
          <a:ln>
            <a:noFill/>
          </a:ln>
        </p:spPr>
      </p:sp>
      <p:sp>
        <p:nvSpPr>
          <p:cNvPr id="190" name="Google Shape;190;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1" name="Google Shape;191;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4"/>
        <p:cNvGrpSpPr/>
        <p:nvPr/>
      </p:nvGrpSpPr>
      <p:grpSpPr>
        <a:xfrm>
          <a:off x="0" y="0"/>
          <a:ext cx="0" cy="0"/>
          <a:chOff x="0" y="0"/>
          <a:chExt cx="0" cy="0"/>
        </a:xfrm>
      </p:grpSpPr>
      <p:sp>
        <p:nvSpPr>
          <p:cNvPr id="195" name="Google Shape;195;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0"/>
        <p:cNvGrpSpPr/>
        <p:nvPr/>
      </p:nvGrpSpPr>
      <p:grpSpPr>
        <a:xfrm>
          <a:off x="0" y="0"/>
          <a:ext cx="0" cy="0"/>
          <a:chOff x="0" y="0"/>
          <a:chExt cx="0" cy="0"/>
        </a:xfrm>
      </p:grpSpPr>
      <p:sp>
        <p:nvSpPr>
          <p:cNvPr id="201" name="Google Shape;201;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25"/>
        <p:cNvGrpSpPr/>
        <p:nvPr/>
      </p:nvGrpSpPr>
      <p:grpSpPr>
        <a:xfrm>
          <a:off x="0" y="0"/>
          <a:ext cx="0" cy="0"/>
          <a:chOff x="0" y="0"/>
          <a:chExt cx="0" cy="0"/>
        </a:xfrm>
      </p:grpSpPr>
      <p:sp>
        <p:nvSpPr>
          <p:cNvPr id="26" name="Google Shape;26;p20"/>
          <p:cNvSpPr>
            <a:spLocks noGrp="1"/>
          </p:cNvSpPr>
          <p:nvPr>
            <p:ph type="pic" idx="2"/>
          </p:nvPr>
        </p:nvSpPr>
        <p:spPr>
          <a:xfrm>
            <a:off x="-1" y="0"/>
            <a:ext cx="6425515" cy="6858000"/>
          </a:xfrm>
          <a:prstGeom prst="rect">
            <a:avLst/>
          </a:prstGeom>
          <a:noFill/>
          <a:ln>
            <a:noFill/>
          </a:ln>
        </p:spPr>
      </p:sp>
      <p:sp>
        <p:nvSpPr>
          <p:cNvPr id="27" name="Google Shape;27;p2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06"/>
        <p:cNvGrpSpPr/>
        <p:nvPr/>
      </p:nvGrpSpPr>
      <p:grpSpPr>
        <a:xfrm>
          <a:off x="0" y="0"/>
          <a:ext cx="0" cy="0"/>
          <a:chOff x="0" y="0"/>
          <a:chExt cx="0" cy="0"/>
        </a:xfrm>
      </p:grpSpPr>
      <p:sp>
        <p:nvSpPr>
          <p:cNvPr id="207" name="Google Shape;207;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9" name="Google Shape;209;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28"/>
        <p:cNvGrpSpPr/>
        <p:nvPr/>
      </p:nvGrpSpPr>
      <p:grpSpPr>
        <a:xfrm>
          <a:off x="0" y="0"/>
          <a:ext cx="0" cy="0"/>
          <a:chOff x="0" y="0"/>
          <a:chExt cx="0" cy="0"/>
        </a:xfrm>
      </p:grpSpPr>
      <p:sp>
        <p:nvSpPr>
          <p:cNvPr id="29" name="Google Shape;29;p21"/>
          <p:cNvSpPr>
            <a:spLocks noGrp="1"/>
          </p:cNvSpPr>
          <p:nvPr>
            <p:ph type="pic" idx="2"/>
          </p:nvPr>
        </p:nvSpPr>
        <p:spPr>
          <a:xfrm>
            <a:off x="1188810" y="560312"/>
            <a:ext cx="2076773" cy="4417016"/>
          </a:xfrm>
          <a:prstGeom prst="rect">
            <a:avLst/>
          </a:prstGeom>
          <a:noFill/>
          <a:ln>
            <a:noFill/>
          </a:ln>
        </p:spPr>
      </p:sp>
      <p:sp>
        <p:nvSpPr>
          <p:cNvPr id="30" name="Google Shape;30;p21"/>
          <p:cNvSpPr>
            <a:spLocks noGrp="1"/>
          </p:cNvSpPr>
          <p:nvPr>
            <p:ph type="pic" idx="3"/>
          </p:nvPr>
        </p:nvSpPr>
        <p:spPr>
          <a:xfrm>
            <a:off x="3995073" y="1892735"/>
            <a:ext cx="2076773" cy="4417016"/>
          </a:xfrm>
          <a:prstGeom prst="rect">
            <a:avLst/>
          </a:prstGeom>
          <a:noFill/>
          <a:ln>
            <a:noFill/>
          </a:ln>
        </p:spPr>
      </p:sp>
      <p:sp>
        <p:nvSpPr>
          <p:cNvPr id="31" name="Google Shape;31;p2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2"/>
        <p:cNvGrpSpPr/>
        <p:nvPr/>
      </p:nvGrpSpPr>
      <p:grpSpPr>
        <a:xfrm>
          <a:off x="0" y="0"/>
          <a:ext cx="0" cy="0"/>
          <a:chOff x="0" y="0"/>
          <a:chExt cx="0" cy="0"/>
        </a:xfrm>
      </p:grpSpPr>
      <p:sp>
        <p:nvSpPr>
          <p:cNvPr id="33" name="Google Shape;33;p22"/>
          <p:cNvSpPr/>
          <p:nvPr/>
        </p:nvSpPr>
        <p:spPr>
          <a:xfrm>
            <a:off x="4761387" y="0"/>
            <a:ext cx="6860341" cy="6858000"/>
          </a:xfrm>
          <a:custGeom>
            <a:avLst/>
            <a:gdLst/>
            <a:ahLst/>
            <a:cxnLst/>
            <a:rect l="l" t="t" r="r" b="b"/>
            <a:pathLst>
              <a:path w="12542158" h="9881971" extrusionOk="0">
                <a:moveTo>
                  <a:pt x="3367865" y="9844706"/>
                </a:moveTo>
                <a:cubicBezTo>
                  <a:pt x="3367865" y="9844706"/>
                  <a:pt x="3365536" y="9847036"/>
                  <a:pt x="3360879" y="9851694"/>
                </a:cubicBezTo>
                <a:cubicBezTo>
                  <a:pt x="3356220" y="9856353"/>
                  <a:pt x="3356220" y="9861010"/>
                  <a:pt x="3360879" y="9865668"/>
                </a:cubicBezTo>
                <a:cubicBezTo>
                  <a:pt x="3365536" y="9870327"/>
                  <a:pt x="3367865" y="9867998"/>
                  <a:pt x="3367865" y="9858682"/>
                </a:cubicBezTo>
                <a:lnTo>
                  <a:pt x="3381841" y="9858682"/>
                </a:lnTo>
                <a:cubicBezTo>
                  <a:pt x="3381841" y="9867998"/>
                  <a:pt x="3379510" y="9874986"/>
                  <a:pt x="3374853" y="9879643"/>
                </a:cubicBezTo>
                <a:cubicBezTo>
                  <a:pt x="3370196" y="9884301"/>
                  <a:pt x="3363208" y="9881972"/>
                  <a:pt x="3353891" y="9872655"/>
                </a:cubicBezTo>
                <a:lnTo>
                  <a:pt x="3353891" y="9858682"/>
                </a:lnTo>
                <a:close/>
                <a:moveTo>
                  <a:pt x="3325942" y="9774833"/>
                </a:moveTo>
                <a:cubicBezTo>
                  <a:pt x="3335258" y="9774833"/>
                  <a:pt x="3339918" y="9774833"/>
                  <a:pt x="3339918" y="9774833"/>
                </a:cubicBezTo>
                <a:cubicBezTo>
                  <a:pt x="3339918" y="9784150"/>
                  <a:pt x="3339918" y="9788809"/>
                  <a:pt x="3339918" y="9788809"/>
                </a:cubicBezTo>
                <a:close/>
                <a:moveTo>
                  <a:pt x="3437738" y="9732910"/>
                </a:moveTo>
                <a:cubicBezTo>
                  <a:pt x="3456371" y="9742226"/>
                  <a:pt x="3463358" y="9749212"/>
                  <a:pt x="3458701" y="9753872"/>
                </a:cubicBezTo>
                <a:cubicBezTo>
                  <a:pt x="3454042" y="9758531"/>
                  <a:pt x="3456371" y="9765517"/>
                  <a:pt x="3465687" y="9774833"/>
                </a:cubicBezTo>
                <a:cubicBezTo>
                  <a:pt x="3475004" y="9784150"/>
                  <a:pt x="3479663" y="9788809"/>
                  <a:pt x="3479663" y="9788809"/>
                </a:cubicBezTo>
                <a:cubicBezTo>
                  <a:pt x="3479663" y="9788809"/>
                  <a:pt x="3475004" y="9793466"/>
                  <a:pt x="3465687" y="9802783"/>
                </a:cubicBezTo>
                <a:cubicBezTo>
                  <a:pt x="3456371" y="9821416"/>
                  <a:pt x="3442397" y="9816756"/>
                  <a:pt x="3423764" y="9788809"/>
                </a:cubicBezTo>
                <a:lnTo>
                  <a:pt x="3409790" y="9802783"/>
                </a:lnTo>
                <a:cubicBezTo>
                  <a:pt x="3409790" y="9802783"/>
                  <a:pt x="3405131" y="9807442"/>
                  <a:pt x="3395814" y="9816756"/>
                </a:cubicBezTo>
                <a:cubicBezTo>
                  <a:pt x="3386498" y="9807442"/>
                  <a:pt x="3384169" y="9800454"/>
                  <a:pt x="3388826" y="9795795"/>
                </a:cubicBezTo>
                <a:cubicBezTo>
                  <a:pt x="3393486" y="9791138"/>
                  <a:pt x="3395814" y="9788809"/>
                  <a:pt x="3395814" y="9788809"/>
                </a:cubicBezTo>
                <a:lnTo>
                  <a:pt x="3381841" y="9774833"/>
                </a:lnTo>
                <a:cubicBezTo>
                  <a:pt x="3381841" y="9774833"/>
                  <a:pt x="3391157" y="9774833"/>
                  <a:pt x="3409790" y="9774833"/>
                </a:cubicBezTo>
                <a:close/>
                <a:moveTo>
                  <a:pt x="3605432" y="9677011"/>
                </a:moveTo>
                <a:cubicBezTo>
                  <a:pt x="3605432" y="9686329"/>
                  <a:pt x="3600775" y="9695644"/>
                  <a:pt x="3591459" y="9704961"/>
                </a:cubicBezTo>
                <a:lnTo>
                  <a:pt x="3591459" y="9690987"/>
                </a:lnTo>
                <a:close/>
                <a:moveTo>
                  <a:pt x="3549536" y="9649064"/>
                </a:moveTo>
                <a:lnTo>
                  <a:pt x="3549536" y="9663037"/>
                </a:lnTo>
                <a:cubicBezTo>
                  <a:pt x="3549536" y="9663037"/>
                  <a:pt x="3554193" y="9663037"/>
                  <a:pt x="3563509" y="9663037"/>
                </a:cubicBezTo>
                <a:cubicBezTo>
                  <a:pt x="3563509" y="9653721"/>
                  <a:pt x="3558850" y="9649064"/>
                  <a:pt x="3549536" y="9649064"/>
                </a:cubicBezTo>
                <a:close/>
                <a:moveTo>
                  <a:pt x="3394068" y="9645569"/>
                </a:moveTo>
                <a:cubicBezTo>
                  <a:pt x="3395232" y="9645569"/>
                  <a:pt x="3395814" y="9646733"/>
                  <a:pt x="3395814" y="9649064"/>
                </a:cubicBezTo>
                <a:lnTo>
                  <a:pt x="3367865" y="9690987"/>
                </a:lnTo>
                <a:cubicBezTo>
                  <a:pt x="3349232" y="9709620"/>
                  <a:pt x="3339918" y="9714277"/>
                  <a:pt x="3339918" y="9704961"/>
                </a:cubicBezTo>
                <a:cubicBezTo>
                  <a:pt x="3339918" y="9704961"/>
                  <a:pt x="3342246" y="9702632"/>
                  <a:pt x="3346903" y="9697973"/>
                </a:cubicBezTo>
                <a:cubicBezTo>
                  <a:pt x="3351562" y="9693315"/>
                  <a:pt x="3358550" y="9686329"/>
                  <a:pt x="3367865" y="9677011"/>
                </a:cubicBezTo>
                <a:cubicBezTo>
                  <a:pt x="3381841" y="9656049"/>
                  <a:pt x="3390575" y="9645569"/>
                  <a:pt x="3394068" y="9645569"/>
                </a:cubicBezTo>
                <a:close/>
                <a:moveTo>
                  <a:pt x="3521586" y="9635088"/>
                </a:moveTo>
                <a:cubicBezTo>
                  <a:pt x="3521586" y="9635088"/>
                  <a:pt x="3521586" y="9639747"/>
                  <a:pt x="3521586" y="9649064"/>
                </a:cubicBezTo>
                <a:cubicBezTo>
                  <a:pt x="3521586" y="9649064"/>
                  <a:pt x="3523915" y="9649064"/>
                  <a:pt x="3528574" y="9649064"/>
                </a:cubicBezTo>
                <a:cubicBezTo>
                  <a:pt x="3533231" y="9649064"/>
                  <a:pt x="3535560" y="9649064"/>
                  <a:pt x="3535560" y="9649064"/>
                </a:cubicBezTo>
                <a:close/>
                <a:moveTo>
                  <a:pt x="3655615" y="9614761"/>
                </a:moveTo>
                <a:lnTo>
                  <a:pt x="3656090" y="9617619"/>
                </a:lnTo>
                <a:lnTo>
                  <a:pt x="3652347" y="9619118"/>
                </a:lnTo>
                <a:close/>
                <a:moveTo>
                  <a:pt x="3507610" y="9579189"/>
                </a:moveTo>
                <a:cubicBezTo>
                  <a:pt x="3507610" y="9597824"/>
                  <a:pt x="3505282" y="9609469"/>
                  <a:pt x="3500624" y="9614126"/>
                </a:cubicBezTo>
                <a:cubicBezTo>
                  <a:pt x="3495965" y="9618785"/>
                  <a:pt x="3493636" y="9621114"/>
                  <a:pt x="3493636" y="9621114"/>
                </a:cubicBezTo>
                <a:cubicBezTo>
                  <a:pt x="3484320" y="9621114"/>
                  <a:pt x="3479663" y="9621114"/>
                  <a:pt x="3479663" y="9621114"/>
                </a:cubicBezTo>
                <a:cubicBezTo>
                  <a:pt x="3479663" y="9611798"/>
                  <a:pt x="3484320" y="9602481"/>
                  <a:pt x="3493636" y="9593165"/>
                </a:cubicBezTo>
                <a:close/>
                <a:moveTo>
                  <a:pt x="3395814" y="9558227"/>
                </a:moveTo>
                <a:cubicBezTo>
                  <a:pt x="3395814" y="9562887"/>
                  <a:pt x="3395814" y="9565215"/>
                  <a:pt x="3395814" y="9565215"/>
                </a:cubicBezTo>
                <a:cubicBezTo>
                  <a:pt x="3395814" y="9565215"/>
                  <a:pt x="3395814" y="9569874"/>
                  <a:pt x="3395814" y="9579189"/>
                </a:cubicBezTo>
                <a:lnTo>
                  <a:pt x="3381841" y="9565215"/>
                </a:lnTo>
                <a:cubicBezTo>
                  <a:pt x="3391157" y="9565215"/>
                  <a:pt x="3395814" y="9562887"/>
                  <a:pt x="3395814" y="9558227"/>
                </a:cubicBezTo>
                <a:close/>
                <a:moveTo>
                  <a:pt x="5575844" y="9551241"/>
                </a:moveTo>
                <a:lnTo>
                  <a:pt x="5575844" y="9565215"/>
                </a:lnTo>
                <a:cubicBezTo>
                  <a:pt x="5585160" y="9565215"/>
                  <a:pt x="5589820" y="9560558"/>
                  <a:pt x="5589820" y="9551241"/>
                </a:cubicBezTo>
                <a:cubicBezTo>
                  <a:pt x="5589820" y="9551241"/>
                  <a:pt x="5585160" y="9551241"/>
                  <a:pt x="5575844" y="9551241"/>
                </a:cubicBezTo>
                <a:close/>
                <a:moveTo>
                  <a:pt x="5698122" y="9516304"/>
                </a:moveTo>
                <a:cubicBezTo>
                  <a:pt x="5700451" y="9516304"/>
                  <a:pt x="5701615" y="9518635"/>
                  <a:pt x="5701615" y="9523292"/>
                </a:cubicBezTo>
                <a:lnTo>
                  <a:pt x="5687642" y="9537266"/>
                </a:lnTo>
                <a:cubicBezTo>
                  <a:pt x="5678325" y="9537266"/>
                  <a:pt x="5678325" y="9532608"/>
                  <a:pt x="5687642" y="9523292"/>
                </a:cubicBezTo>
                <a:cubicBezTo>
                  <a:pt x="5692298" y="9518635"/>
                  <a:pt x="5695792" y="9516304"/>
                  <a:pt x="5698122" y="9516304"/>
                </a:cubicBezTo>
                <a:close/>
                <a:moveTo>
                  <a:pt x="3577483" y="9498835"/>
                </a:moveTo>
                <a:cubicBezTo>
                  <a:pt x="3579814" y="9498835"/>
                  <a:pt x="3582142" y="9500002"/>
                  <a:pt x="3584471" y="9502330"/>
                </a:cubicBezTo>
                <a:cubicBezTo>
                  <a:pt x="3589130" y="9506988"/>
                  <a:pt x="3591459" y="9509316"/>
                  <a:pt x="3591459" y="9509316"/>
                </a:cubicBezTo>
                <a:cubicBezTo>
                  <a:pt x="3582142" y="9527951"/>
                  <a:pt x="3572826" y="9527951"/>
                  <a:pt x="3563509" y="9509316"/>
                </a:cubicBezTo>
                <a:cubicBezTo>
                  <a:pt x="3563509" y="9509316"/>
                  <a:pt x="3565838" y="9506988"/>
                  <a:pt x="3570497" y="9502330"/>
                </a:cubicBezTo>
                <a:cubicBezTo>
                  <a:pt x="3572826" y="9500002"/>
                  <a:pt x="3575154" y="9498835"/>
                  <a:pt x="3577483" y="9498835"/>
                </a:cubicBezTo>
                <a:close/>
                <a:moveTo>
                  <a:pt x="4108517" y="9481369"/>
                </a:moveTo>
                <a:cubicBezTo>
                  <a:pt x="4108517" y="9490685"/>
                  <a:pt x="4108517" y="9495342"/>
                  <a:pt x="4108517" y="9495342"/>
                </a:cubicBezTo>
                <a:lnTo>
                  <a:pt x="4094541" y="9495342"/>
                </a:lnTo>
                <a:cubicBezTo>
                  <a:pt x="4094541" y="9486026"/>
                  <a:pt x="4099200" y="9481369"/>
                  <a:pt x="4108517" y="9481369"/>
                </a:cubicBezTo>
                <a:close/>
                <a:moveTo>
                  <a:pt x="6927883" y="9460407"/>
                </a:moveTo>
                <a:cubicBezTo>
                  <a:pt x="6930212" y="9460407"/>
                  <a:pt x="6931376" y="9462736"/>
                  <a:pt x="6931376" y="9467393"/>
                </a:cubicBezTo>
                <a:cubicBezTo>
                  <a:pt x="6940692" y="9476711"/>
                  <a:pt x="6945350" y="9481369"/>
                  <a:pt x="6945350" y="9481369"/>
                </a:cubicBezTo>
                <a:cubicBezTo>
                  <a:pt x="6954666" y="9481369"/>
                  <a:pt x="6954666" y="9476711"/>
                  <a:pt x="6945350" y="9467393"/>
                </a:cubicBezTo>
                <a:lnTo>
                  <a:pt x="6959326" y="9481369"/>
                </a:lnTo>
                <a:cubicBezTo>
                  <a:pt x="6968642" y="9490685"/>
                  <a:pt x="6966314" y="9495342"/>
                  <a:pt x="6952338" y="9495342"/>
                </a:cubicBezTo>
                <a:cubicBezTo>
                  <a:pt x="6938364" y="9495342"/>
                  <a:pt x="6931376" y="9500002"/>
                  <a:pt x="6931376" y="9509316"/>
                </a:cubicBezTo>
                <a:lnTo>
                  <a:pt x="6917402" y="9509316"/>
                </a:lnTo>
                <a:cubicBezTo>
                  <a:pt x="6917402" y="9500002"/>
                  <a:pt x="6917402" y="9495342"/>
                  <a:pt x="6917402" y="9495342"/>
                </a:cubicBezTo>
                <a:lnTo>
                  <a:pt x="6903426" y="9481369"/>
                </a:lnTo>
                <a:cubicBezTo>
                  <a:pt x="6894110" y="9490685"/>
                  <a:pt x="6889453" y="9490685"/>
                  <a:pt x="6889453" y="9481369"/>
                </a:cubicBezTo>
                <a:cubicBezTo>
                  <a:pt x="6889453" y="9472052"/>
                  <a:pt x="6894110" y="9467393"/>
                  <a:pt x="6903426" y="9467393"/>
                </a:cubicBezTo>
                <a:lnTo>
                  <a:pt x="6917402" y="9467393"/>
                </a:lnTo>
                <a:cubicBezTo>
                  <a:pt x="6922060" y="9462736"/>
                  <a:pt x="6925552" y="9460407"/>
                  <a:pt x="6927883" y="9460407"/>
                </a:cubicBezTo>
                <a:close/>
                <a:moveTo>
                  <a:pt x="3703255" y="9453419"/>
                </a:moveTo>
                <a:cubicBezTo>
                  <a:pt x="3693938" y="9453419"/>
                  <a:pt x="3689281" y="9455748"/>
                  <a:pt x="3689281" y="9460407"/>
                </a:cubicBezTo>
                <a:cubicBezTo>
                  <a:pt x="3689281" y="9465064"/>
                  <a:pt x="3691610" y="9467393"/>
                  <a:pt x="3696267" y="9467393"/>
                </a:cubicBezTo>
                <a:cubicBezTo>
                  <a:pt x="3700926" y="9467393"/>
                  <a:pt x="3703255" y="9462736"/>
                  <a:pt x="3703255" y="9453419"/>
                </a:cubicBezTo>
                <a:close/>
                <a:moveTo>
                  <a:pt x="5757514" y="9439444"/>
                </a:moveTo>
                <a:lnTo>
                  <a:pt x="5757514" y="9453419"/>
                </a:lnTo>
                <a:lnTo>
                  <a:pt x="5743540" y="9467393"/>
                </a:lnTo>
                <a:cubicBezTo>
                  <a:pt x="5743540" y="9458077"/>
                  <a:pt x="5748198" y="9448762"/>
                  <a:pt x="5757514" y="9439444"/>
                </a:cubicBezTo>
                <a:close/>
                <a:moveTo>
                  <a:pt x="5491997" y="9425470"/>
                </a:moveTo>
                <a:lnTo>
                  <a:pt x="5505971" y="9439444"/>
                </a:lnTo>
                <a:lnTo>
                  <a:pt x="5491997" y="9439444"/>
                </a:lnTo>
                <a:cubicBezTo>
                  <a:pt x="5491997" y="9430129"/>
                  <a:pt x="5491997" y="9425470"/>
                  <a:pt x="5491997" y="9425470"/>
                </a:cubicBezTo>
                <a:close/>
                <a:moveTo>
                  <a:pt x="6833554" y="9411496"/>
                </a:moveTo>
                <a:cubicBezTo>
                  <a:pt x="6833554" y="9411496"/>
                  <a:pt x="6838212" y="9416153"/>
                  <a:pt x="6847530" y="9425470"/>
                </a:cubicBezTo>
                <a:lnTo>
                  <a:pt x="6833554" y="9439444"/>
                </a:lnTo>
                <a:close/>
                <a:moveTo>
                  <a:pt x="4234287" y="9397520"/>
                </a:moveTo>
                <a:cubicBezTo>
                  <a:pt x="4234287" y="9397520"/>
                  <a:pt x="4238946" y="9397520"/>
                  <a:pt x="4248262" y="9397520"/>
                </a:cubicBezTo>
                <a:cubicBezTo>
                  <a:pt x="4257579" y="9397520"/>
                  <a:pt x="4259908" y="9404508"/>
                  <a:pt x="4255250" y="9418482"/>
                </a:cubicBezTo>
                <a:cubicBezTo>
                  <a:pt x="4250591" y="9432458"/>
                  <a:pt x="4252922" y="9439444"/>
                  <a:pt x="4262238" y="9439444"/>
                </a:cubicBezTo>
                <a:cubicBezTo>
                  <a:pt x="4271552" y="9439444"/>
                  <a:pt x="4271552" y="9444103"/>
                  <a:pt x="4262238" y="9453419"/>
                </a:cubicBezTo>
                <a:lnTo>
                  <a:pt x="4248262" y="9467393"/>
                </a:lnTo>
                <a:cubicBezTo>
                  <a:pt x="4248262" y="9467393"/>
                  <a:pt x="4243603" y="9467393"/>
                  <a:pt x="4234287" y="9467393"/>
                </a:cubicBezTo>
                <a:cubicBezTo>
                  <a:pt x="4224972" y="9467393"/>
                  <a:pt x="4220313" y="9453419"/>
                  <a:pt x="4220313" y="9425470"/>
                </a:cubicBezTo>
                <a:cubicBezTo>
                  <a:pt x="4210996" y="9416153"/>
                  <a:pt x="4210996" y="9411496"/>
                  <a:pt x="4220313" y="9411496"/>
                </a:cubicBezTo>
                <a:cubicBezTo>
                  <a:pt x="4229630" y="9411496"/>
                  <a:pt x="4234287" y="9409167"/>
                  <a:pt x="4234287" y="9404508"/>
                </a:cubicBezTo>
                <a:cubicBezTo>
                  <a:pt x="4234287" y="9399851"/>
                  <a:pt x="4234287" y="9397520"/>
                  <a:pt x="4234287" y="9397520"/>
                </a:cubicBezTo>
                <a:close/>
                <a:moveTo>
                  <a:pt x="4164414" y="9383547"/>
                </a:moveTo>
                <a:lnTo>
                  <a:pt x="4178390" y="9411496"/>
                </a:lnTo>
                <a:cubicBezTo>
                  <a:pt x="4178390" y="9430129"/>
                  <a:pt x="4178390" y="9444103"/>
                  <a:pt x="4178390" y="9453419"/>
                </a:cubicBezTo>
                <a:cubicBezTo>
                  <a:pt x="4178390" y="9462736"/>
                  <a:pt x="4183049" y="9472052"/>
                  <a:pt x="4192364" y="9481369"/>
                </a:cubicBezTo>
                <a:cubicBezTo>
                  <a:pt x="4201680" y="9490685"/>
                  <a:pt x="4201680" y="9497671"/>
                  <a:pt x="4192364" y="9502330"/>
                </a:cubicBezTo>
                <a:cubicBezTo>
                  <a:pt x="4183049" y="9506988"/>
                  <a:pt x="4171402" y="9509316"/>
                  <a:pt x="4157428" y="9509316"/>
                </a:cubicBezTo>
                <a:cubicBezTo>
                  <a:pt x="4143452" y="9509316"/>
                  <a:pt x="4136466" y="9509316"/>
                  <a:pt x="4136466" y="9509316"/>
                </a:cubicBezTo>
                <a:cubicBezTo>
                  <a:pt x="4127150" y="9500002"/>
                  <a:pt x="4122491" y="9495342"/>
                  <a:pt x="4122491" y="9495342"/>
                </a:cubicBezTo>
                <a:cubicBezTo>
                  <a:pt x="4122491" y="9486026"/>
                  <a:pt x="4117834" y="9476711"/>
                  <a:pt x="4108517" y="9467393"/>
                </a:cubicBezTo>
                <a:lnTo>
                  <a:pt x="4094541" y="9453419"/>
                </a:lnTo>
                <a:lnTo>
                  <a:pt x="4122491" y="9453419"/>
                </a:lnTo>
                <a:cubicBezTo>
                  <a:pt x="4141124" y="9434786"/>
                  <a:pt x="4155100" y="9420812"/>
                  <a:pt x="4164414" y="9411496"/>
                </a:cubicBezTo>
                <a:close/>
                <a:moveTo>
                  <a:pt x="6777655" y="9369571"/>
                </a:moveTo>
                <a:cubicBezTo>
                  <a:pt x="6786972" y="9378889"/>
                  <a:pt x="6791630" y="9383547"/>
                  <a:pt x="6791630" y="9383547"/>
                </a:cubicBezTo>
                <a:lnTo>
                  <a:pt x="6777655" y="9383547"/>
                </a:lnTo>
                <a:cubicBezTo>
                  <a:pt x="6777655" y="9374230"/>
                  <a:pt x="6777655" y="9369571"/>
                  <a:pt x="6777655" y="9369571"/>
                </a:cubicBezTo>
                <a:close/>
                <a:moveTo>
                  <a:pt x="5436098" y="9369571"/>
                </a:moveTo>
                <a:cubicBezTo>
                  <a:pt x="5445414" y="9378889"/>
                  <a:pt x="5450074" y="9383547"/>
                  <a:pt x="5450074" y="9383547"/>
                </a:cubicBezTo>
                <a:lnTo>
                  <a:pt x="5450074" y="9397520"/>
                </a:lnTo>
                <a:lnTo>
                  <a:pt x="5436098" y="9453419"/>
                </a:lnTo>
                <a:cubicBezTo>
                  <a:pt x="5408150" y="9472052"/>
                  <a:pt x="5394175" y="9481369"/>
                  <a:pt x="5394175" y="9481369"/>
                </a:cubicBezTo>
                <a:lnTo>
                  <a:pt x="5394175" y="9453419"/>
                </a:lnTo>
                <a:lnTo>
                  <a:pt x="5394175" y="9425470"/>
                </a:lnTo>
                <a:cubicBezTo>
                  <a:pt x="5403492" y="9425470"/>
                  <a:pt x="5410480" y="9416153"/>
                  <a:pt x="5415136" y="9397520"/>
                </a:cubicBezTo>
                <a:cubicBezTo>
                  <a:pt x="5419796" y="9378889"/>
                  <a:pt x="5426784" y="9369571"/>
                  <a:pt x="5436098" y="9369571"/>
                </a:cubicBezTo>
                <a:close/>
                <a:moveTo>
                  <a:pt x="3493636" y="9369571"/>
                </a:moveTo>
                <a:cubicBezTo>
                  <a:pt x="3493636" y="9369571"/>
                  <a:pt x="3493636" y="9374230"/>
                  <a:pt x="3493636" y="9383547"/>
                </a:cubicBezTo>
                <a:cubicBezTo>
                  <a:pt x="3484320" y="9383547"/>
                  <a:pt x="3479663" y="9381218"/>
                  <a:pt x="3479663" y="9376559"/>
                </a:cubicBezTo>
                <a:cubicBezTo>
                  <a:pt x="3479663" y="9371901"/>
                  <a:pt x="3484320" y="9369571"/>
                  <a:pt x="3493636" y="9369571"/>
                </a:cubicBezTo>
                <a:close/>
                <a:moveTo>
                  <a:pt x="3497130" y="9348609"/>
                </a:moveTo>
                <a:cubicBezTo>
                  <a:pt x="3499460" y="9348609"/>
                  <a:pt x="3502953" y="9350940"/>
                  <a:pt x="3507610" y="9355597"/>
                </a:cubicBezTo>
                <a:lnTo>
                  <a:pt x="3521586" y="9355597"/>
                </a:lnTo>
                <a:cubicBezTo>
                  <a:pt x="3521586" y="9364914"/>
                  <a:pt x="3516927" y="9369571"/>
                  <a:pt x="3507610" y="9369571"/>
                </a:cubicBezTo>
                <a:lnTo>
                  <a:pt x="3493636" y="9355597"/>
                </a:lnTo>
                <a:cubicBezTo>
                  <a:pt x="3493636" y="9350940"/>
                  <a:pt x="3494801" y="9348609"/>
                  <a:pt x="3497130" y="9348609"/>
                </a:cubicBezTo>
                <a:close/>
                <a:moveTo>
                  <a:pt x="5547896" y="9341623"/>
                </a:moveTo>
                <a:cubicBezTo>
                  <a:pt x="5547896" y="9341623"/>
                  <a:pt x="5547896" y="9346281"/>
                  <a:pt x="5547896" y="9355597"/>
                </a:cubicBezTo>
                <a:cubicBezTo>
                  <a:pt x="5547896" y="9364914"/>
                  <a:pt x="5552554" y="9369571"/>
                  <a:pt x="5561870" y="9369571"/>
                </a:cubicBezTo>
                <a:lnTo>
                  <a:pt x="5561870" y="9355597"/>
                </a:lnTo>
                <a:cubicBezTo>
                  <a:pt x="5561870" y="9346281"/>
                  <a:pt x="5561870" y="9341623"/>
                  <a:pt x="5561870" y="9341623"/>
                </a:cubicBezTo>
                <a:close/>
                <a:moveTo>
                  <a:pt x="4234287" y="9341623"/>
                </a:moveTo>
                <a:cubicBezTo>
                  <a:pt x="4234287" y="9341623"/>
                  <a:pt x="4234287" y="9348609"/>
                  <a:pt x="4234287" y="9362585"/>
                </a:cubicBezTo>
                <a:cubicBezTo>
                  <a:pt x="4234287" y="9376559"/>
                  <a:pt x="4229630" y="9388204"/>
                  <a:pt x="4220313" y="9397520"/>
                </a:cubicBezTo>
                <a:lnTo>
                  <a:pt x="4206339" y="9369571"/>
                </a:lnTo>
                <a:cubicBezTo>
                  <a:pt x="4206339" y="9360256"/>
                  <a:pt x="4215654" y="9350940"/>
                  <a:pt x="4234287" y="9341623"/>
                </a:cubicBezTo>
                <a:close/>
                <a:moveTo>
                  <a:pt x="3759154" y="9341623"/>
                </a:moveTo>
                <a:cubicBezTo>
                  <a:pt x="3749837" y="9350940"/>
                  <a:pt x="3745178" y="9355597"/>
                  <a:pt x="3745178" y="9355597"/>
                </a:cubicBezTo>
                <a:lnTo>
                  <a:pt x="3689281" y="9383547"/>
                </a:lnTo>
                <a:lnTo>
                  <a:pt x="3717228" y="9383547"/>
                </a:lnTo>
                <a:cubicBezTo>
                  <a:pt x="3717228" y="9374230"/>
                  <a:pt x="3726545" y="9364914"/>
                  <a:pt x="3745178" y="9355597"/>
                </a:cubicBezTo>
                <a:cubicBezTo>
                  <a:pt x="3754494" y="9355597"/>
                  <a:pt x="3761482" y="9353268"/>
                  <a:pt x="3766140" y="9348609"/>
                </a:cubicBezTo>
                <a:cubicBezTo>
                  <a:pt x="3770799" y="9343952"/>
                  <a:pt x="3773127" y="9341623"/>
                  <a:pt x="3773127" y="9341623"/>
                </a:cubicBezTo>
                <a:close/>
                <a:moveTo>
                  <a:pt x="6568037" y="9313674"/>
                </a:moveTo>
                <a:lnTo>
                  <a:pt x="6582012" y="9313674"/>
                </a:lnTo>
                <a:cubicBezTo>
                  <a:pt x="6582012" y="9322990"/>
                  <a:pt x="6577354" y="9327648"/>
                  <a:pt x="6568037" y="9327648"/>
                </a:cubicBezTo>
                <a:cubicBezTo>
                  <a:pt x="6568037" y="9318331"/>
                  <a:pt x="6568037" y="9313674"/>
                  <a:pt x="6568037" y="9313674"/>
                </a:cubicBezTo>
                <a:close/>
                <a:moveTo>
                  <a:pt x="3787101" y="9313674"/>
                </a:moveTo>
                <a:lnTo>
                  <a:pt x="3787101" y="9341623"/>
                </a:lnTo>
                <a:cubicBezTo>
                  <a:pt x="3796418" y="9341623"/>
                  <a:pt x="3801077" y="9341623"/>
                  <a:pt x="3801077" y="9341623"/>
                </a:cubicBezTo>
                <a:lnTo>
                  <a:pt x="3801077" y="9327648"/>
                </a:lnTo>
                <a:cubicBezTo>
                  <a:pt x="3791760" y="9327648"/>
                  <a:pt x="3787101" y="9322990"/>
                  <a:pt x="3787101" y="9313674"/>
                </a:cubicBezTo>
                <a:close/>
                <a:moveTo>
                  <a:pt x="3745178" y="9313674"/>
                </a:moveTo>
                <a:lnTo>
                  <a:pt x="3745178" y="9327648"/>
                </a:lnTo>
                <a:cubicBezTo>
                  <a:pt x="3745178" y="9327648"/>
                  <a:pt x="3749837" y="9327648"/>
                  <a:pt x="3759154" y="9327648"/>
                </a:cubicBezTo>
                <a:cubicBezTo>
                  <a:pt x="3759154" y="9318331"/>
                  <a:pt x="3754494" y="9313674"/>
                  <a:pt x="3745178" y="9313674"/>
                </a:cubicBezTo>
                <a:close/>
                <a:moveTo>
                  <a:pt x="3619408" y="9313674"/>
                </a:moveTo>
                <a:lnTo>
                  <a:pt x="3605432" y="9327648"/>
                </a:lnTo>
                <a:lnTo>
                  <a:pt x="3619408" y="9341623"/>
                </a:lnTo>
                <a:lnTo>
                  <a:pt x="3633382" y="9327648"/>
                </a:lnTo>
                <a:cubicBezTo>
                  <a:pt x="3633382" y="9327648"/>
                  <a:pt x="3628725" y="9322990"/>
                  <a:pt x="3619408" y="9313674"/>
                </a:cubicBezTo>
                <a:close/>
                <a:moveTo>
                  <a:pt x="6917402" y="9299698"/>
                </a:moveTo>
                <a:cubicBezTo>
                  <a:pt x="6926719" y="9299698"/>
                  <a:pt x="6931376" y="9304357"/>
                  <a:pt x="6931376" y="9313674"/>
                </a:cubicBezTo>
                <a:cubicBezTo>
                  <a:pt x="6931376" y="9313674"/>
                  <a:pt x="6926719" y="9313674"/>
                  <a:pt x="6917402" y="9313674"/>
                </a:cubicBezTo>
                <a:cubicBezTo>
                  <a:pt x="6908086" y="9313674"/>
                  <a:pt x="6903426" y="9313674"/>
                  <a:pt x="6903426" y="9313674"/>
                </a:cubicBezTo>
                <a:cubicBezTo>
                  <a:pt x="6903426" y="9304357"/>
                  <a:pt x="6908086" y="9299698"/>
                  <a:pt x="6917402" y="9299698"/>
                </a:cubicBezTo>
                <a:close/>
                <a:moveTo>
                  <a:pt x="6861504" y="9299698"/>
                </a:moveTo>
                <a:lnTo>
                  <a:pt x="6875477" y="9313674"/>
                </a:lnTo>
                <a:lnTo>
                  <a:pt x="6861504" y="9313674"/>
                </a:lnTo>
                <a:close/>
                <a:moveTo>
                  <a:pt x="7196893" y="9257775"/>
                </a:moveTo>
                <a:lnTo>
                  <a:pt x="7210867" y="9257775"/>
                </a:lnTo>
                <a:lnTo>
                  <a:pt x="7210867" y="9271751"/>
                </a:lnTo>
                <a:cubicBezTo>
                  <a:pt x="7220184" y="9281067"/>
                  <a:pt x="7210867" y="9281067"/>
                  <a:pt x="7182918" y="9271751"/>
                </a:cubicBezTo>
                <a:cubicBezTo>
                  <a:pt x="7182918" y="9271751"/>
                  <a:pt x="7185248" y="9269420"/>
                  <a:pt x="7189906" y="9264763"/>
                </a:cubicBezTo>
                <a:cubicBezTo>
                  <a:pt x="7194562" y="9260105"/>
                  <a:pt x="7196893" y="9257775"/>
                  <a:pt x="7196893" y="9257775"/>
                </a:cubicBezTo>
                <a:close/>
                <a:moveTo>
                  <a:pt x="4471854" y="9257775"/>
                </a:moveTo>
                <a:lnTo>
                  <a:pt x="4485830" y="9271751"/>
                </a:lnTo>
                <a:lnTo>
                  <a:pt x="4471854" y="9271751"/>
                </a:lnTo>
                <a:cubicBezTo>
                  <a:pt x="4471854" y="9262434"/>
                  <a:pt x="4471854" y="9257775"/>
                  <a:pt x="4471854" y="9257775"/>
                </a:cubicBezTo>
                <a:close/>
                <a:moveTo>
                  <a:pt x="3801077" y="9257775"/>
                </a:moveTo>
                <a:lnTo>
                  <a:pt x="3787101" y="9271751"/>
                </a:lnTo>
                <a:cubicBezTo>
                  <a:pt x="3777786" y="9271751"/>
                  <a:pt x="3773127" y="9276408"/>
                  <a:pt x="3773127" y="9285724"/>
                </a:cubicBezTo>
                <a:lnTo>
                  <a:pt x="3787101" y="9285724"/>
                </a:lnTo>
                <a:cubicBezTo>
                  <a:pt x="3796418" y="9276408"/>
                  <a:pt x="3801077" y="9267091"/>
                  <a:pt x="3801077" y="9257775"/>
                </a:cubicBezTo>
                <a:close/>
                <a:moveTo>
                  <a:pt x="3759154" y="9257775"/>
                </a:moveTo>
                <a:cubicBezTo>
                  <a:pt x="3749837" y="9267091"/>
                  <a:pt x="3745178" y="9271751"/>
                  <a:pt x="3745178" y="9271751"/>
                </a:cubicBezTo>
                <a:cubicBezTo>
                  <a:pt x="3735863" y="9290384"/>
                  <a:pt x="3735863" y="9299698"/>
                  <a:pt x="3745178" y="9299698"/>
                </a:cubicBezTo>
                <a:cubicBezTo>
                  <a:pt x="3754494" y="9299698"/>
                  <a:pt x="3759154" y="9295041"/>
                  <a:pt x="3759154" y="9285724"/>
                </a:cubicBezTo>
                <a:cubicBezTo>
                  <a:pt x="3759154" y="9276408"/>
                  <a:pt x="3759154" y="9271751"/>
                  <a:pt x="3759154" y="9271751"/>
                </a:cubicBezTo>
                <a:close/>
                <a:moveTo>
                  <a:pt x="7154968" y="9243801"/>
                </a:moveTo>
                <a:cubicBezTo>
                  <a:pt x="7154968" y="9243801"/>
                  <a:pt x="7157298" y="9246130"/>
                  <a:pt x="7161956" y="9250787"/>
                </a:cubicBezTo>
                <a:cubicBezTo>
                  <a:pt x="7166615" y="9255446"/>
                  <a:pt x="7168944" y="9257775"/>
                  <a:pt x="7168944" y="9257775"/>
                </a:cubicBezTo>
                <a:lnTo>
                  <a:pt x="7168944" y="9271751"/>
                </a:lnTo>
                <a:cubicBezTo>
                  <a:pt x="7159627" y="9271751"/>
                  <a:pt x="7152640" y="9269420"/>
                  <a:pt x="7147982" y="9264763"/>
                </a:cubicBezTo>
                <a:cubicBezTo>
                  <a:pt x="7143323" y="9260105"/>
                  <a:pt x="7140994" y="9255446"/>
                  <a:pt x="7140994" y="9250787"/>
                </a:cubicBezTo>
                <a:cubicBezTo>
                  <a:pt x="7140994" y="9246130"/>
                  <a:pt x="7145652" y="9243801"/>
                  <a:pt x="7154968" y="9243801"/>
                </a:cubicBezTo>
                <a:close/>
                <a:moveTo>
                  <a:pt x="7296024" y="9234629"/>
                </a:moveTo>
                <a:cubicBezTo>
                  <a:pt x="7298644" y="9234922"/>
                  <a:pt x="7300537" y="9235649"/>
                  <a:pt x="7301701" y="9236813"/>
                </a:cubicBezTo>
                <a:cubicBezTo>
                  <a:pt x="7306360" y="9241473"/>
                  <a:pt x="7306360" y="9243801"/>
                  <a:pt x="7301701" y="9243801"/>
                </a:cubicBezTo>
                <a:cubicBezTo>
                  <a:pt x="7297044" y="9243801"/>
                  <a:pt x="7285399" y="9243801"/>
                  <a:pt x="7266766" y="9243801"/>
                </a:cubicBezTo>
                <a:lnTo>
                  <a:pt x="7252790" y="9243801"/>
                </a:lnTo>
                <a:cubicBezTo>
                  <a:pt x="7273752" y="9236813"/>
                  <a:pt x="7288163" y="9233756"/>
                  <a:pt x="7296024" y="9234629"/>
                </a:cubicBezTo>
                <a:close/>
                <a:moveTo>
                  <a:pt x="7113044" y="9229826"/>
                </a:moveTo>
                <a:lnTo>
                  <a:pt x="7127020" y="9229826"/>
                </a:lnTo>
                <a:cubicBezTo>
                  <a:pt x="7136337" y="9239144"/>
                  <a:pt x="7136337" y="9243801"/>
                  <a:pt x="7127020" y="9243801"/>
                </a:cubicBezTo>
                <a:cubicBezTo>
                  <a:pt x="7117704" y="9243801"/>
                  <a:pt x="7113044" y="9239144"/>
                  <a:pt x="7113044" y="9229826"/>
                </a:cubicBezTo>
                <a:close/>
                <a:moveTo>
                  <a:pt x="6805604" y="9229826"/>
                </a:moveTo>
                <a:lnTo>
                  <a:pt x="6833554" y="9229826"/>
                </a:lnTo>
                <a:lnTo>
                  <a:pt x="6847530" y="9243801"/>
                </a:lnTo>
                <a:lnTo>
                  <a:pt x="6861504" y="9257775"/>
                </a:lnTo>
                <a:cubicBezTo>
                  <a:pt x="6870820" y="9267091"/>
                  <a:pt x="6880136" y="9267091"/>
                  <a:pt x="6889453" y="9257775"/>
                </a:cubicBezTo>
                <a:lnTo>
                  <a:pt x="6889453" y="9271751"/>
                </a:lnTo>
                <a:lnTo>
                  <a:pt x="6875477" y="9285724"/>
                </a:lnTo>
                <a:cubicBezTo>
                  <a:pt x="6875477" y="9276408"/>
                  <a:pt x="6870820" y="9271751"/>
                  <a:pt x="6861504" y="9271751"/>
                </a:cubicBezTo>
                <a:close/>
                <a:moveTo>
                  <a:pt x="3703255" y="9229826"/>
                </a:moveTo>
                <a:cubicBezTo>
                  <a:pt x="3693938" y="9229826"/>
                  <a:pt x="3689281" y="9232156"/>
                  <a:pt x="3689281" y="9236813"/>
                </a:cubicBezTo>
                <a:cubicBezTo>
                  <a:pt x="3689281" y="9241473"/>
                  <a:pt x="3691610" y="9243801"/>
                  <a:pt x="3696267" y="9243801"/>
                </a:cubicBezTo>
                <a:cubicBezTo>
                  <a:pt x="3700926" y="9243801"/>
                  <a:pt x="3703255" y="9239144"/>
                  <a:pt x="3703255" y="9229826"/>
                </a:cubicBezTo>
                <a:close/>
                <a:moveTo>
                  <a:pt x="6990768" y="9222840"/>
                </a:moveTo>
                <a:cubicBezTo>
                  <a:pt x="6993096" y="9222840"/>
                  <a:pt x="6991932" y="9225168"/>
                  <a:pt x="6987275" y="9229826"/>
                </a:cubicBezTo>
                <a:cubicBezTo>
                  <a:pt x="6987275" y="9229826"/>
                  <a:pt x="6982616" y="9229826"/>
                  <a:pt x="6973300" y="9229826"/>
                </a:cubicBezTo>
                <a:cubicBezTo>
                  <a:pt x="6982616" y="9225168"/>
                  <a:pt x="6988440" y="9222840"/>
                  <a:pt x="6990768" y="9222840"/>
                </a:cubicBezTo>
                <a:close/>
                <a:moveTo>
                  <a:pt x="4443906" y="9215852"/>
                </a:moveTo>
                <a:cubicBezTo>
                  <a:pt x="4453222" y="9225168"/>
                  <a:pt x="4453222" y="9229826"/>
                  <a:pt x="4443906" y="9229826"/>
                </a:cubicBezTo>
                <a:lnTo>
                  <a:pt x="4429931" y="9229826"/>
                </a:lnTo>
                <a:close/>
                <a:moveTo>
                  <a:pt x="3619408" y="9215852"/>
                </a:moveTo>
                <a:cubicBezTo>
                  <a:pt x="3628725" y="9234485"/>
                  <a:pt x="3624066" y="9243801"/>
                  <a:pt x="3605432" y="9243801"/>
                </a:cubicBezTo>
                <a:lnTo>
                  <a:pt x="3605432" y="9229826"/>
                </a:lnTo>
                <a:close/>
                <a:moveTo>
                  <a:pt x="4541729" y="9201878"/>
                </a:moveTo>
                <a:lnTo>
                  <a:pt x="4555702" y="9201878"/>
                </a:lnTo>
                <a:cubicBezTo>
                  <a:pt x="4555702" y="9201878"/>
                  <a:pt x="4551044" y="9206535"/>
                  <a:pt x="4541729" y="9215852"/>
                </a:cubicBezTo>
                <a:close/>
                <a:moveTo>
                  <a:pt x="5575844" y="9187902"/>
                </a:moveTo>
                <a:lnTo>
                  <a:pt x="5589820" y="9187902"/>
                </a:lnTo>
                <a:lnTo>
                  <a:pt x="5589820" y="9201878"/>
                </a:lnTo>
                <a:close/>
                <a:moveTo>
                  <a:pt x="5505971" y="9187902"/>
                </a:moveTo>
                <a:cubicBezTo>
                  <a:pt x="5505971" y="9187902"/>
                  <a:pt x="5505971" y="9190233"/>
                  <a:pt x="5505971" y="9194890"/>
                </a:cubicBezTo>
                <a:cubicBezTo>
                  <a:pt x="5505971" y="9199547"/>
                  <a:pt x="5501314" y="9201878"/>
                  <a:pt x="5491997" y="9201878"/>
                </a:cubicBezTo>
                <a:close/>
                <a:moveTo>
                  <a:pt x="4108517" y="9187902"/>
                </a:moveTo>
                <a:cubicBezTo>
                  <a:pt x="4108517" y="9187902"/>
                  <a:pt x="4108517" y="9192561"/>
                  <a:pt x="4108517" y="9201878"/>
                </a:cubicBezTo>
                <a:cubicBezTo>
                  <a:pt x="4108517" y="9201878"/>
                  <a:pt x="4106188" y="9199547"/>
                  <a:pt x="4101529" y="9194890"/>
                </a:cubicBezTo>
                <a:cubicBezTo>
                  <a:pt x="4096870" y="9190233"/>
                  <a:pt x="4099200" y="9187902"/>
                  <a:pt x="4108517" y="9187902"/>
                </a:cubicBezTo>
                <a:close/>
                <a:moveTo>
                  <a:pt x="7182918" y="9177421"/>
                </a:moveTo>
                <a:cubicBezTo>
                  <a:pt x="7187576" y="9179752"/>
                  <a:pt x="7192234" y="9187902"/>
                  <a:pt x="7196893" y="9201878"/>
                </a:cubicBezTo>
                <a:cubicBezTo>
                  <a:pt x="7206210" y="9220511"/>
                  <a:pt x="7201550" y="9225168"/>
                  <a:pt x="7182918" y="9215852"/>
                </a:cubicBezTo>
                <a:cubicBezTo>
                  <a:pt x="7182918" y="9215852"/>
                  <a:pt x="7180589" y="9213523"/>
                  <a:pt x="7175932" y="9208864"/>
                </a:cubicBezTo>
                <a:cubicBezTo>
                  <a:pt x="7171272" y="9204207"/>
                  <a:pt x="7168944" y="9197219"/>
                  <a:pt x="7168944" y="9187902"/>
                </a:cubicBezTo>
                <a:cubicBezTo>
                  <a:pt x="7173603" y="9178586"/>
                  <a:pt x="7178260" y="9175093"/>
                  <a:pt x="7182918" y="9177421"/>
                </a:cubicBezTo>
                <a:close/>
                <a:moveTo>
                  <a:pt x="7113044" y="9173928"/>
                </a:moveTo>
                <a:cubicBezTo>
                  <a:pt x="7122361" y="9173928"/>
                  <a:pt x="7127020" y="9180914"/>
                  <a:pt x="7127020" y="9194890"/>
                </a:cubicBezTo>
                <a:cubicBezTo>
                  <a:pt x="7127020" y="9208864"/>
                  <a:pt x="7122361" y="9215852"/>
                  <a:pt x="7113044" y="9215852"/>
                </a:cubicBezTo>
                <a:lnTo>
                  <a:pt x="7113044" y="9201878"/>
                </a:lnTo>
                <a:cubicBezTo>
                  <a:pt x="7103728" y="9201878"/>
                  <a:pt x="7099071" y="9201878"/>
                  <a:pt x="7099071" y="9201878"/>
                </a:cubicBezTo>
                <a:cubicBezTo>
                  <a:pt x="7089754" y="9201878"/>
                  <a:pt x="7085096" y="9197219"/>
                  <a:pt x="7085096" y="9187902"/>
                </a:cubicBezTo>
                <a:cubicBezTo>
                  <a:pt x="7085096" y="9187902"/>
                  <a:pt x="7087426" y="9185574"/>
                  <a:pt x="7092083" y="9180914"/>
                </a:cubicBezTo>
                <a:cubicBezTo>
                  <a:pt x="7096742" y="9176257"/>
                  <a:pt x="7103728" y="9173928"/>
                  <a:pt x="7113044" y="9173928"/>
                </a:cubicBezTo>
                <a:close/>
                <a:moveTo>
                  <a:pt x="6050978" y="9173928"/>
                </a:moveTo>
                <a:lnTo>
                  <a:pt x="6064954" y="9187902"/>
                </a:lnTo>
                <a:cubicBezTo>
                  <a:pt x="6064954" y="9197219"/>
                  <a:pt x="6060295" y="9201878"/>
                  <a:pt x="6050978" y="9201878"/>
                </a:cubicBezTo>
                <a:cubicBezTo>
                  <a:pt x="6050978" y="9201878"/>
                  <a:pt x="6050978" y="9197219"/>
                  <a:pt x="6050978" y="9187902"/>
                </a:cubicBezTo>
                <a:cubicBezTo>
                  <a:pt x="6050978" y="9187902"/>
                  <a:pt x="6050978" y="9183245"/>
                  <a:pt x="6050978" y="9173928"/>
                </a:cubicBezTo>
                <a:close/>
                <a:moveTo>
                  <a:pt x="5974120" y="9173928"/>
                </a:moveTo>
                <a:cubicBezTo>
                  <a:pt x="5969461" y="9173928"/>
                  <a:pt x="5967132" y="9178586"/>
                  <a:pt x="5967132" y="9187902"/>
                </a:cubicBezTo>
                <a:cubicBezTo>
                  <a:pt x="5967132" y="9197219"/>
                  <a:pt x="5969461" y="9201878"/>
                  <a:pt x="5974120" y="9201878"/>
                </a:cubicBezTo>
                <a:cubicBezTo>
                  <a:pt x="5978778" y="9201878"/>
                  <a:pt x="5981106" y="9197219"/>
                  <a:pt x="5981106" y="9187902"/>
                </a:cubicBezTo>
                <a:cubicBezTo>
                  <a:pt x="5981106" y="9178586"/>
                  <a:pt x="5978778" y="9173928"/>
                  <a:pt x="5974120" y="9173928"/>
                </a:cubicBezTo>
                <a:close/>
                <a:moveTo>
                  <a:pt x="6882465" y="9166941"/>
                </a:moveTo>
                <a:cubicBezTo>
                  <a:pt x="6887124" y="9166941"/>
                  <a:pt x="6894110" y="9169271"/>
                  <a:pt x="6903426" y="9173928"/>
                </a:cubicBezTo>
                <a:cubicBezTo>
                  <a:pt x="6912743" y="9183245"/>
                  <a:pt x="6917402" y="9183245"/>
                  <a:pt x="6917402" y="9173928"/>
                </a:cubicBezTo>
                <a:lnTo>
                  <a:pt x="6931376" y="9201878"/>
                </a:lnTo>
                <a:lnTo>
                  <a:pt x="6917402" y="9215852"/>
                </a:lnTo>
                <a:cubicBezTo>
                  <a:pt x="6908086" y="9206535"/>
                  <a:pt x="6898770" y="9201878"/>
                  <a:pt x="6889453" y="9201878"/>
                </a:cubicBezTo>
                <a:cubicBezTo>
                  <a:pt x="6889453" y="9211194"/>
                  <a:pt x="6889453" y="9215852"/>
                  <a:pt x="6889453" y="9215852"/>
                </a:cubicBezTo>
                <a:cubicBezTo>
                  <a:pt x="6889453" y="9215852"/>
                  <a:pt x="6884794" y="9215852"/>
                  <a:pt x="6875477" y="9215852"/>
                </a:cubicBezTo>
                <a:cubicBezTo>
                  <a:pt x="6875477" y="9215852"/>
                  <a:pt x="6875477" y="9211194"/>
                  <a:pt x="6875477" y="9201878"/>
                </a:cubicBezTo>
                <a:lnTo>
                  <a:pt x="6889453" y="9187902"/>
                </a:lnTo>
                <a:cubicBezTo>
                  <a:pt x="6880136" y="9187902"/>
                  <a:pt x="6875477" y="9183245"/>
                  <a:pt x="6875477" y="9173928"/>
                </a:cubicBezTo>
                <a:cubicBezTo>
                  <a:pt x="6875477" y="9169271"/>
                  <a:pt x="6877808" y="9166941"/>
                  <a:pt x="6882465" y="9166941"/>
                </a:cubicBezTo>
                <a:close/>
                <a:moveTo>
                  <a:pt x="6456241" y="9145979"/>
                </a:moveTo>
                <a:lnTo>
                  <a:pt x="6484190" y="9145979"/>
                </a:lnTo>
                <a:lnTo>
                  <a:pt x="6470215" y="9187902"/>
                </a:lnTo>
                <a:lnTo>
                  <a:pt x="6386368" y="9271751"/>
                </a:lnTo>
                <a:cubicBezTo>
                  <a:pt x="6414318" y="9197219"/>
                  <a:pt x="6437608" y="9155296"/>
                  <a:pt x="6456241" y="9145979"/>
                </a:cubicBezTo>
                <a:close/>
                <a:moveTo>
                  <a:pt x="5897260" y="9145979"/>
                </a:moveTo>
                <a:cubicBezTo>
                  <a:pt x="5887943" y="9155296"/>
                  <a:pt x="5883284" y="9159953"/>
                  <a:pt x="5883284" y="9159953"/>
                </a:cubicBezTo>
                <a:cubicBezTo>
                  <a:pt x="5883284" y="9169271"/>
                  <a:pt x="5885612" y="9173928"/>
                  <a:pt x="5890272" y="9173928"/>
                </a:cubicBezTo>
                <a:cubicBezTo>
                  <a:pt x="5894931" y="9173928"/>
                  <a:pt x="5899588" y="9171600"/>
                  <a:pt x="5904248" y="9166941"/>
                </a:cubicBezTo>
                <a:cubicBezTo>
                  <a:pt x="5908904" y="9162283"/>
                  <a:pt x="5908904" y="9157624"/>
                  <a:pt x="5904248" y="9152967"/>
                </a:cubicBezTo>
                <a:cubicBezTo>
                  <a:pt x="5899588" y="9148310"/>
                  <a:pt x="5897260" y="9145979"/>
                  <a:pt x="5897260" y="9145979"/>
                </a:cubicBezTo>
                <a:close/>
                <a:moveTo>
                  <a:pt x="4164414" y="9145979"/>
                </a:moveTo>
                <a:cubicBezTo>
                  <a:pt x="4164414" y="9145979"/>
                  <a:pt x="4164414" y="9150638"/>
                  <a:pt x="4164414" y="9159953"/>
                </a:cubicBezTo>
                <a:cubicBezTo>
                  <a:pt x="4155100" y="9159953"/>
                  <a:pt x="4152769" y="9157624"/>
                  <a:pt x="4157428" y="9152967"/>
                </a:cubicBezTo>
                <a:cubicBezTo>
                  <a:pt x="4162086" y="9148310"/>
                  <a:pt x="4164414" y="9145979"/>
                  <a:pt x="4164414" y="9145979"/>
                </a:cubicBezTo>
                <a:close/>
                <a:moveTo>
                  <a:pt x="5659692" y="9132003"/>
                </a:moveTo>
                <a:lnTo>
                  <a:pt x="5673666" y="9132003"/>
                </a:lnTo>
                <a:cubicBezTo>
                  <a:pt x="5673666" y="9132003"/>
                  <a:pt x="5673666" y="9136663"/>
                  <a:pt x="5673666" y="9145979"/>
                </a:cubicBezTo>
                <a:cubicBezTo>
                  <a:pt x="5673666" y="9155296"/>
                  <a:pt x="5673666" y="9159953"/>
                  <a:pt x="5673666" y="9159953"/>
                </a:cubicBezTo>
                <a:lnTo>
                  <a:pt x="5645716" y="9201878"/>
                </a:lnTo>
                <a:lnTo>
                  <a:pt x="5603793" y="9229826"/>
                </a:lnTo>
                <a:close/>
                <a:moveTo>
                  <a:pt x="5617768" y="9132003"/>
                </a:moveTo>
                <a:lnTo>
                  <a:pt x="5617768" y="9138991"/>
                </a:lnTo>
                <a:cubicBezTo>
                  <a:pt x="5617768" y="9134334"/>
                  <a:pt x="5613110" y="9141322"/>
                  <a:pt x="5603793" y="9159953"/>
                </a:cubicBezTo>
                <a:lnTo>
                  <a:pt x="5589820" y="9159953"/>
                </a:lnTo>
                <a:cubicBezTo>
                  <a:pt x="5589820" y="9150638"/>
                  <a:pt x="5589820" y="9145979"/>
                  <a:pt x="5589820" y="9145979"/>
                </a:cubicBezTo>
                <a:cubicBezTo>
                  <a:pt x="5589820" y="9145979"/>
                  <a:pt x="5594478" y="9145979"/>
                  <a:pt x="5603793" y="9145979"/>
                </a:cubicBezTo>
                <a:close/>
                <a:moveTo>
                  <a:pt x="6582012" y="9118030"/>
                </a:moveTo>
                <a:lnTo>
                  <a:pt x="6568037" y="9145979"/>
                </a:lnTo>
                <a:lnTo>
                  <a:pt x="6568037" y="9132003"/>
                </a:lnTo>
                <a:close/>
                <a:moveTo>
                  <a:pt x="6190724" y="9118030"/>
                </a:moveTo>
                <a:lnTo>
                  <a:pt x="6190724" y="9159953"/>
                </a:lnTo>
                <a:lnTo>
                  <a:pt x="6176750" y="9187902"/>
                </a:lnTo>
                <a:lnTo>
                  <a:pt x="6148801" y="9215852"/>
                </a:lnTo>
                <a:lnTo>
                  <a:pt x="6134827" y="9201878"/>
                </a:lnTo>
                <a:cubicBezTo>
                  <a:pt x="6116194" y="9183245"/>
                  <a:pt x="6125510" y="9159953"/>
                  <a:pt x="6162776" y="9132003"/>
                </a:cubicBezTo>
                <a:cubicBezTo>
                  <a:pt x="6181410" y="9122689"/>
                  <a:pt x="6190724" y="9118030"/>
                  <a:pt x="6190724" y="9118030"/>
                </a:cubicBezTo>
                <a:close/>
                <a:moveTo>
                  <a:pt x="5701615" y="9118030"/>
                </a:moveTo>
                <a:cubicBezTo>
                  <a:pt x="5701615" y="9136663"/>
                  <a:pt x="5692298" y="9141322"/>
                  <a:pt x="5673666" y="9132003"/>
                </a:cubicBezTo>
                <a:close/>
                <a:moveTo>
                  <a:pt x="3703255" y="9111042"/>
                </a:moveTo>
                <a:cubicBezTo>
                  <a:pt x="3705583" y="9111042"/>
                  <a:pt x="3707912" y="9113372"/>
                  <a:pt x="3710242" y="9118030"/>
                </a:cubicBezTo>
                <a:cubicBezTo>
                  <a:pt x="3714900" y="9127346"/>
                  <a:pt x="3712571" y="9132003"/>
                  <a:pt x="3703255" y="9132003"/>
                </a:cubicBezTo>
                <a:cubicBezTo>
                  <a:pt x="3693938" y="9132003"/>
                  <a:pt x="3691610" y="9127346"/>
                  <a:pt x="3696267" y="9118030"/>
                </a:cubicBezTo>
                <a:cubicBezTo>
                  <a:pt x="3698597" y="9113372"/>
                  <a:pt x="3700926" y="9111042"/>
                  <a:pt x="3703255" y="9111042"/>
                </a:cubicBezTo>
                <a:close/>
                <a:moveTo>
                  <a:pt x="5925209" y="9104056"/>
                </a:moveTo>
                <a:cubicBezTo>
                  <a:pt x="5915892" y="9113372"/>
                  <a:pt x="5911234" y="9118030"/>
                  <a:pt x="5911234" y="9118030"/>
                </a:cubicBezTo>
                <a:cubicBezTo>
                  <a:pt x="5920550" y="9145979"/>
                  <a:pt x="5929866" y="9145979"/>
                  <a:pt x="5939182" y="9118030"/>
                </a:cubicBezTo>
                <a:close/>
                <a:moveTo>
                  <a:pt x="6037005" y="9090080"/>
                </a:moveTo>
                <a:cubicBezTo>
                  <a:pt x="6037005" y="9099398"/>
                  <a:pt x="6034676" y="9111042"/>
                  <a:pt x="6030017" y="9125017"/>
                </a:cubicBezTo>
                <a:cubicBezTo>
                  <a:pt x="6025360" y="9138991"/>
                  <a:pt x="6023029" y="9150638"/>
                  <a:pt x="6023029" y="9159953"/>
                </a:cubicBezTo>
                <a:cubicBezTo>
                  <a:pt x="6032346" y="9169271"/>
                  <a:pt x="6041664" y="9159953"/>
                  <a:pt x="6050978" y="9132003"/>
                </a:cubicBezTo>
                <a:cubicBezTo>
                  <a:pt x="6041664" y="9113372"/>
                  <a:pt x="6037005" y="9099398"/>
                  <a:pt x="6037005" y="9090080"/>
                </a:cubicBezTo>
                <a:close/>
                <a:moveTo>
                  <a:pt x="7114908" y="9063530"/>
                </a:moveTo>
                <a:lnTo>
                  <a:pt x="7168944" y="9104056"/>
                </a:lnTo>
                <a:cubicBezTo>
                  <a:pt x="7178260" y="9104056"/>
                  <a:pt x="7182918" y="9108713"/>
                  <a:pt x="7182918" y="9118030"/>
                </a:cubicBezTo>
                <a:cubicBezTo>
                  <a:pt x="7182918" y="9127346"/>
                  <a:pt x="7178260" y="9136663"/>
                  <a:pt x="7168944" y="9145979"/>
                </a:cubicBezTo>
                <a:cubicBezTo>
                  <a:pt x="7159627" y="9155296"/>
                  <a:pt x="7150310" y="9150638"/>
                  <a:pt x="7140994" y="9132003"/>
                </a:cubicBezTo>
                <a:lnTo>
                  <a:pt x="7127020" y="9104056"/>
                </a:lnTo>
                <a:cubicBezTo>
                  <a:pt x="7127020" y="9094739"/>
                  <a:pt x="7127020" y="9090080"/>
                  <a:pt x="7127020" y="9090080"/>
                </a:cubicBezTo>
                <a:cubicBezTo>
                  <a:pt x="7127020" y="9090080"/>
                  <a:pt x="7127020" y="9085423"/>
                  <a:pt x="7127020" y="9076106"/>
                </a:cubicBezTo>
                <a:cubicBezTo>
                  <a:pt x="7122361" y="9076106"/>
                  <a:pt x="7118868" y="9074360"/>
                  <a:pt x="7116540" y="9070865"/>
                </a:cubicBezTo>
                <a:close/>
                <a:moveTo>
                  <a:pt x="7113044" y="9062131"/>
                </a:moveTo>
                <a:lnTo>
                  <a:pt x="7114598" y="9062131"/>
                </a:lnTo>
                <a:lnTo>
                  <a:pt x="7114908" y="9063530"/>
                </a:lnTo>
                <a:close/>
                <a:moveTo>
                  <a:pt x="7085096" y="9062131"/>
                </a:moveTo>
                <a:lnTo>
                  <a:pt x="7085096" y="9076106"/>
                </a:lnTo>
                <a:lnTo>
                  <a:pt x="7099071" y="9090080"/>
                </a:lnTo>
                <a:cubicBezTo>
                  <a:pt x="7099071" y="9080766"/>
                  <a:pt x="7103728" y="9085423"/>
                  <a:pt x="7113044" y="9104056"/>
                </a:cubicBezTo>
                <a:lnTo>
                  <a:pt x="7127020" y="9132003"/>
                </a:lnTo>
                <a:cubicBezTo>
                  <a:pt x="7117704" y="9132003"/>
                  <a:pt x="7108388" y="9132003"/>
                  <a:pt x="7099071" y="9132003"/>
                </a:cubicBezTo>
                <a:cubicBezTo>
                  <a:pt x="7089754" y="9122689"/>
                  <a:pt x="7080438" y="9118030"/>
                  <a:pt x="7071122" y="9118030"/>
                </a:cubicBezTo>
                <a:lnTo>
                  <a:pt x="7057148" y="9118030"/>
                </a:lnTo>
                <a:cubicBezTo>
                  <a:pt x="7057148" y="9108713"/>
                  <a:pt x="7059476" y="9104056"/>
                  <a:pt x="7064134" y="9104056"/>
                </a:cubicBezTo>
                <a:cubicBezTo>
                  <a:pt x="7068793" y="9104056"/>
                  <a:pt x="7071122" y="9099398"/>
                  <a:pt x="7071122" y="9090080"/>
                </a:cubicBezTo>
                <a:cubicBezTo>
                  <a:pt x="7071122" y="9080766"/>
                  <a:pt x="7075779" y="9071449"/>
                  <a:pt x="7085096" y="9062131"/>
                </a:cubicBezTo>
                <a:close/>
                <a:moveTo>
                  <a:pt x="6176750" y="9062131"/>
                </a:moveTo>
                <a:cubicBezTo>
                  <a:pt x="6176750" y="9062131"/>
                  <a:pt x="6176750" y="9066790"/>
                  <a:pt x="6176750" y="9076106"/>
                </a:cubicBezTo>
                <a:cubicBezTo>
                  <a:pt x="6176750" y="9085423"/>
                  <a:pt x="6174422" y="9090080"/>
                  <a:pt x="6169762" y="9090080"/>
                </a:cubicBezTo>
                <a:cubicBezTo>
                  <a:pt x="6165105" y="9090080"/>
                  <a:pt x="6165105" y="9085423"/>
                  <a:pt x="6169762" y="9076106"/>
                </a:cubicBezTo>
                <a:cubicBezTo>
                  <a:pt x="6174422" y="9066790"/>
                  <a:pt x="6176750" y="9062131"/>
                  <a:pt x="6176750" y="9062131"/>
                </a:cubicBezTo>
                <a:close/>
                <a:moveTo>
                  <a:pt x="4597626" y="9062131"/>
                </a:moveTo>
                <a:cubicBezTo>
                  <a:pt x="4597626" y="9071449"/>
                  <a:pt x="4602285" y="9076106"/>
                  <a:pt x="4611600" y="9076106"/>
                </a:cubicBezTo>
                <a:cubicBezTo>
                  <a:pt x="4611600" y="9076106"/>
                  <a:pt x="4613928" y="9073778"/>
                  <a:pt x="4618588" y="9069119"/>
                </a:cubicBezTo>
                <a:cubicBezTo>
                  <a:pt x="4623246" y="9064461"/>
                  <a:pt x="4620916" y="9062131"/>
                  <a:pt x="4611600" y="9062131"/>
                </a:cubicBezTo>
                <a:cubicBezTo>
                  <a:pt x="4602285" y="9062131"/>
                  <a:pt x="4597626" y="9062131"/>
                  <a:pt x="4597626" y="9062131"/>
                </a:cubicBezTo>
                <a:close/>
                <a:moveTo>
                  <a:pt x="7403016" y="9051650"/>
                </a:moveTo>
                <a:cubicBezTo>
                  <a:pt x="7405347" y="9051650"/>
                  <a:pt x="7406511" y="9052816"/>
                  <a:pt x="7406511" y="9055145"/>
                </a:cubicBezTo>
                <a:cubicBezTo>
                  <a:pt x="7406511" y="9059802"/>
                  <a:pt x="7406511" y="9066790"/>
                  <a:pt x="7406511" y="9076106"/>
                </a:cubicBezTo>
                <a:cubicBezTo>
                  <a:pt x="7406511" y="9085423"/>
                  <a:pt x="7401852" y="9085423"/>
                  <a:pt x="7392536" y="9076106"/>
                </a:cubicBezTo>
                <a:cubicBezTo>
                  <a:pt x="7383219" y="9076106"/>
                  <a:pt x="7378562" y="9073778"/>
                  <a:pt x="7378562" y="9069119"/>
                </a:cubicBezTo>
                <a:cubicBezTo>
                  <a:pt x="7378562" y="9064461"/>
                  <a:pt x="7383219" y="9059802"/>
                  <a:pt x="7392536" y="9055145"/>
                </a:cubicBezTo>
                <a:cubicBezTo>
                  <a:pt x="7397194" y="9052816"/>
                  <a:pt x="7400688" y="9051650"/>
                  <a:pt x="7403016" y="9051650"/>
                </a:cubicBezTo>
                <a:close/>
                <a:moveTo>
                  <a:pt x="4807245" y="9048157"/>
                </a:moveTo>
                <a:lnTo>
                  <a:pt x="4765320" y="9090080"/>
                </a:lnTo>
                <a:lnTo>
                  <a:pt x="4793270" y="9062131"/>
                </a:lnTo>
                <a:close/>
                <a:moveTo>
                  <a:pt x="7001249" y="9048157"/>
                </a:moveTo>
                <a:lnTo>
                  <a:pt x="7015222" y="9048157"/>
                </a:lnTo>
                <a:cubicBezTo>
                  <a:pt x="7015222" y="9048157"/>
                  <a:pt x="7016387" y="9048157"/>
                  <a:pt x="7018718" y="9048157"/>
                </a:cubicBezTo>
                <a:lnTo>
                  <a:pt x="7029198" y="9048157"/>
                </a:lnTo>
                <a:lnTo>
                  <a:pt x="7001249" y="9076106"/>
                </a:lnTo>
                <a:close/>
                <a:moveTo>
                  <a:pt x="5687642" y="9048157"/>
                </a:moveTo>
                <a:lnTo>
                  <a:pt x="5687642" y="9062131"/>
                </a:lnTo>
                <a:lnTo>
                  <a:pt x="5673666" y="9076106"/>
                </a:lnTo>
                <a:cubicBezTo>
                  <a:pt x="5673666" y="9066790"/>
                  <a:pt x="5678325" y="9057473"/>
                  <a:pt x="5687642" y="9048157"/>
                </a:cubicBezTo>
                <a:close/>
                <a:moveTo>
                  <a:pt x="6782896" y="9043791"/>
                </a:moveTo>
                <a:cubicBezTo>
                  <a:pt x="6786390" y="9042042"/>
                  <a:pt x="6784643" y="9048157"/>
                  <a:pt x="6777655" y="9062131"/>
                </a:cubicBezTo>
                <a:lnTo>
                  <a:pt x="6749708" y="9104056"/>
                </a:lnTo>
                <a:cubicBezTo>
                  <a:pt x="6740391" y="9104056"/>
                  <a:pt x="6735732" y="9101727"/>
                  <a:pt x="6735732" y="9097068"/>
                </a:cubicBezTo>
                <a:cubicBezTo>
                  <a:pt x="6735732" y="9092409"/>
                  <a:pt x="6735732" y="9085423"/>
                  <a:pt x="6735732" y="9076106"/>
                </a:cubicBezTo>
                <a:lnTo>
                  <a:pt x="6749708" y="9048157"/>
                </a:lnTo>
                <a:lnTo>
                  <a:pt x="6777655" y="9048157"/>
                </a:lnTo>
                <a:cubicBezTo>
                  <a:pt x="6779986" y="9045828"/>
                  <a:pt x="6781732" y="9044373"/>
                  <a:pt x="6782896" y="9043791"/>
                </a:cubicBezTo>
                <a:close/>
                <a:moveTo>
                  <a:pt x="7034787" y="9042566"/>
                </a:moveTo>
                <a:lnTo>
                  <a:pt x="7036186" y="9044664"/>
                </a:lnTo>
                <a:cubicBezTo>
                  <a:pt x="7036186" y="9046993"/>
                  <a:pt x="7033858" y="9048157"/>
                  <a:pt x="7029198" y="9048157"/>
                </a:cubicBezTo>
                <a:close/>
                <a:moveTo>
                  <a:pt x="7120032" y="9034183"/>
                </a:moveTo>
                <a:cubicBezTo>
                  <a:pt x="7124690" y="9034183"/>
                  <a:pt x="7131678" y="9038840"/>
                  <a:pt x="7140994" y="9048157"/>
                </a:cubicBezTo>
                <a:lnTo>
                  <a:pt x="7127020" y="9062131"/>
                </a:lnTo>
                <a:cubicBezTo>
                  <a:pt x="7122361" y="9062131"/>
                  <a:pt x="7118868" y="9062131"/>
                  <a:pt x="7116540" y="9062131"/>
                </a:cubicBezTo>
                <a:lnTo>
                  <a:pt x="7114598" y="9062131"/>
                </a:lnTo>
                <a:lnTo>
                  <a:pt x="7113044" y="9055145"/>
                </a:lnTo>
                <a:cubicBezTo>
                  <a:pt x="7113044" y="9041169"/>
                  <a:pt x="7115376" y="9034183"/>
                  <a:pt x="7120032" y="9034183"/>
                </a:cubicBezTo>
                <a:close/>
                <a:moveTo>
                  <a:pt x="4821220" y="9034183"/>
                </a:moveTo>
                <a:cubicBezTo>
                  <a:pt x="4821220" y="9034183"/>
                  <a:pt x="4818891" y="9036512"/>
                  <a:pt x="4814232" y="9041170"/>
                </a:cubicBezTo>
                <a:lnTo>
                  <a:pt x="4807245" y="9048157"/>
                </a:lnTo>
                <a:close/>
                <a:moveTo>
                  <a:pt x="6582012" y="9020207"/>
                </a:moveTo>
                <a:lnTo>
                  <a:pt x="6554063" y="9076106"/>
                </a:lnTo>
                <a:lnTo>
                  <a:pt x="6498164" y="9145979"/>
                </a:lnTo>
                <a:cubicBezTo>
                  <a:pt x="6498164" y="9136663"/>
                  <a:pt x="6509810" y="9113372"/>
                  <a:pt x="6533102" y="9076106"/>
                </a:cubicBezTo>
                <a:cubicBezTo>
                  <a:pt x="6556392" y="9038840"/>
                  <a:pt x="6572696" y="9020207"/>
                  <a:pt x="6582012" y="9020207"/>
                </a:cubicBezTo>
                <a:close/>
                <a:moveTo>
                  <a:pt x="5652704" y="9020207"/>
                </a:moveTo>
                <a:cubicBezTo>
                  <a:pt x="5657364" y="9020207"/>
                  <a:pt x="5662020" y="9020207"/>
                  <a:pt x="5666680" y="9020207"/>
                </a:cubicBezTo>
                <a:cubicBezTo>
                  <a:pt x="5671337" y="9020207"/>
                  <a:pt x="5673666" y="9020207"/>
                  <a:pt x="5673666" y="9020207"/>
                </a:cubicBezTo>
                <a:cubicBezTo>
                  <a:pt x="5673666" y="9020207"/>
                  <a:pt x="5673666" y="9024867"/>
                  <a:pt x="5673666" y="9034183"/>
                </a:cubicBezTo>
                <a:cubicBezTo>
                  <a:pt x="5673666" y="9034183"/>
                  <a:pt x="5669008" y="9034183"/>
                  <a:pt x="5659692" y="9034183"/>
                </a:cubicBezTo>
                <a:lnTo>
                  <a:pt x="5645716" y="9034183"/>
                </a:lnTo>
                <a:cubicBezTo>
                  <a:pt x="5645716" y="9024867"/>
                  <a:pt x="5648047" y="9020207"/>
                  <a:pt x="5652704" y="9020207"/>
                </a:cubicBezTo>
                <a:close/>
                <a:moveTo>
                  <a:pt x="7392536" y="9006234"/>
                </a:moveTo>
                <a:lnTo>
                  <a:pt x="7406511" y="9006234"/>
                </a:lnTo>
                <a:cubicBezTo>
                  <a:pt x="7406511" y="9015550"/>
                  <a:pt x="7411168" y="9020207"/>
                  <a:pt x="7420485" y="9020207"/>
                </a:cubicBezTo>
                <a:lnTo>
                  <a:pt x="7406511" y="9034183"/>
                </a:lnTo>
                <a:cubicBezTo>
                  <a:pt x="7387878" y="9034183"/>
                  <a:pt x="7378562" y="9031854"/>
                  <a:pt x="7378562" y="9027195"/>
                </a:cubicBezTo>
                <a:cubicBezTo>
                  <a:pt x="7378562" y="9022538"/>
                  <a:pt x="7383219" y="9015550"/>
                  <a:pt x="7392536" y="9006234"/>
                </a:cubicBezTo>
                <a:close/>
                <a:moveTo>
                  <a:pt x="3829026" y="9006234"/>
                </a:moveTo>
                <a:cubicBezTo>
                  <a:pt x="3819710" y="9006234"/>
                  <a:pt x="3815050" y="9010891"/>
                  <a:pt x="3815050" y="9020207"/>
                </a:cubicBezTo>
                <a:lnTo>
                  <a:pt x="3829026" y="9034183"/>
                </a:lnTo>
                <a:cubicBezTo>
                  <a:pt x="3829026" y="9024867"/>
                  <a:pt x="3829026" y="9020207"/>
                  <a:pt x="3829026" y="9020207"/>
                </a:cubicBezTo>
                <a:cubicBezTo>
                  <a:pt x="3829026" y="9020207"/>
                  <a:pt x="3829026" y="9015550"/>
                  <a:pt x="3829026" y="9006234"/>
                </a:cubicBezTo>
                <a:close/>
                <a:moveTo>
                  <a:pt x="7277246" y="8997499"/>
                </a:moveTo>
                <a:cubicBezTo>
                  <a:pt x="7279576" y="8996335"/>
                  <a:pt x="7280740" y="8996917"/>
                  <a:pt x="7280740" y="8999246"/>
                </a:cubicBezTo>
                <a:cubicBezTo>
                  <a:pt x="7280740" y="9003905"/>
                  <a:pt x="7285399" y="9010891"/>
                  <a:pt x="7294715" y="9020207"/>
                </a:cubicBezTo>
                <a:lnTo>
                  <a:pt x="7280740" y="9020207"/>
                </a:lnTo>
                <a:lnTo>
                  <a:pt x="7266766" y="9006234"/>
                </a:lnTo>
                <a:cubicBezTo>
                  <a:pt x="7271423" y="9001576"/>
                  <a:pt x="7274918" y="8998664"/>
                  <a:pt x="7277246" y="8997499"/>
                </a:cubicBezTo>
                <a:close/>
                <a:moveTo>
                  <a:pt x="6554063" y="8992258"/>
                </a:moveTo>
                <a:cubicBezTo>
                  <a:pt x="6554063" y="8992258"/>
                  <a:pt x="6551734" y="8999246"/>
                  <a:pt x="6547076" y="9013221"/>
                </a:cubicBezTo>
                <a:cubicBezTo>
                  <a:pt x="6542418" y="9027195"/>
                  <a:pt x="6535430" y="9034183"/>
                  <a:pt x="6526114" y="9034183"/>
                </a:cubicBezTo>
                <a:lnTo>
                  <a:pt x="6526114" y="9020207"/>
                </a:lnTo>
                <a:close/>
                <a:moveTo>
                  <a:pt x="6043992" y="8992258"/>
                </a:moveTo>
                <a:cubicBezTo>
                  <a:pt x="6039334" y="8992258"/>
                  <a:pt x="6037005" y="8996917"/>
                  <a:pt x="6037005" y="9006234"/>
                </a:cubicBezTo>
                <a:cubicBezTo>
                  <a:pt x="6046322" y="9006234"/>
                  <a:pt x="6050978" y="9003905"/>
                  <a:pt x="6050978" y="8999246"/>
                </a:cubicBezTo>
                <a:cubicBezTo>
                  <a:pt x="6050978" y="8994587"/>
                  <a:pt x="6048650" y="8992258"/>
                  <a:pt x="6043992" y="8992258"/>
                </a:cubicBezTo>
                <a:close/>
                <a:moveTo>
                  <a:pt x="7350612" y="8978284"/>
                </a:moveTo>
                <a:lnTo>
                  <a:pt x="7378562" y="8992258"/>
                </a:lnTo>
                <a:lnTo>
                  <a:pt x="7364588" y="8992258"/>
                </a:lnTo>
                <a:lnTo>
                  <a:pt x="7350612" y="8992258"/>
                </a:lnTo>
                <a:cubicBezTo>
                  <a:pt x="7350612" y="8982943"/>
                  <a:pt x="7350612" y="8978284"/>
                  <a:pt x="7350612" y="8978284"/>
                </a:cubicBezTo>
                <a:close/>
                <a:moveTo>
                  <a:pt x="7280740" y="8978284"/>
                </a:moveTo>
                <a:lnTo>
                  <a:pt x="7294715" y="8978284"/>
                </a:lnTo>
                <a:cubicBezTo>
                  <a:pt x="7304032" y="8987601"/>
                  <a:pt x="7311018" y="8992258"/>
                  <a:pt x="7315677" y="8992258"/>
                </a:cubicBezTo>
                <a:cubicBezTo>
                  <a:pt x="7320334" y="8992258"/>
                  <a:pt x="7322663" y="8992258"/>
                  <a:pt x="7322663" y="8992258"/>
                </a:cubicBezTo>
                <a:cubicBezTo>
                  <a:pt x="7322663" y="8992258"/>
                  <a:pt x="7327322" y="8996917"/>
                  <a:pt x="7336638" y="9006234"/>
                </a:cubicBezTo>
                <a:lnTo>
                  <a:pt x="7336638" y="9034183"/>
                </a:lnTo>
                <a:cubicBezTo>
                  <a:pt x="7327322" y="9034183"/>
                  <a:pt x="7322663" y="9029526"/>
                  <a:pt x="7322663" y="9020207"/>
                </a:cubicBezTo>
                <a:lnTo>
                  <a:pt x="7294715" y="8992258"/>
                </a:lnTo>
                <a:cubicBezTo>
                  <a:pt x="7285399" y="8982943"/>
                  <a:pt x="7280740" y="8978284"/>
                  <a:pt x="7280740" y="8978284"/>
                </a:cubicBezTo>
                <a:close/>
                <a:moveTo>
                  <a:pt x="7043172" y="8978284"/>
                </a:moveTo>
                <a:lnTo>
                  <a:pt x="7043172" y="9006234"/>
                </a:lnTo>
                <a:cubicBezTo>
                  <a:pt x="7043172" y="9015550"/>
                  <a:pt x="7043172" y="9024867"/>
                  <a:pt x="7043172" y="9034183"/>
                </a:cubicBezTo>
                <a:lnTo>
                  <a:pt x="7034787" y="9042566"/>
                </a:lnTo>
                <a:lnTo>
                  <a:pt x="7029198" y="9034183"/>
                </a:lnTo>
                <a:cubicBezTo>
                  <a:pt x="7029198" y="9024867"/>
                  <a:pt x="7029198" y="9020207"/>
                  <a:pt x="7029198" y="9020207"/>
                </a:cubicBezTo>
                <a:cubicBezTo>
                  <a:pt x="7029198" y="9020207"/>
                  <a:pt x="7024539" y="9024867"/>
                  <a:pt x="7015222" y="9034183"/>
                </a:cubicBezTo>
                <a:cubicBezTo>
                  <a:pt x="7005906" y="9043500"/>
                  <a:pt x="7001249" y="9048157"/>
                  <a:pt x="7001249" y="9048157"/>
                </a:cubicBezTo>
                <a:cubicBezTo>
                  <a:pt x="7001249" y="9029526"/>
                  <a:pt x="7010566" y="9015550"/>
                  <a:pt x="7029198" y="9006234"/>
                </a:cubicBezTo>
                <a:close/>
                <a:moveTo>
                  <a:pt x="6903426" y="8978284"/>
                </a:moveTo>
                <a:lnTo>
                  <a:pt x="6889453" y="9006234"/>
                </a:lnTo>
                <a:lnTo>
                  <a:pt x="6875477" y="9020207"/>
                </a:lnTo>
                <a:close/>
                <a:moveTo>
                  <a:pt x="5058786" y="8978284"/>
                </a:moveTo>
                <a:lnTo>
                  <a:pt x="5072761" y="8978284"/>
                </a:lnTo>
                <a:lnTo>
                  <a:pt x="5044812" y="8992258"/>
                </a:lnTo>
                <a:cubicBezTo>
                  <a:pt x="5044812" y="8982943"/>
                  <a:pt x="5049470" y="8978284"/>
                  <a:pt x="5058786" y="8978284"/>
                </a:cubicBezTo>
                <a:close/>
                <a:moveTo>
                  <a:pt x="6063208" y="8967803"/>
                </a:moveTo>
                <a:cubicBezTo>
                  <a:pt x="6062042" y="8967803"/>
                  <a:pt x="6060295" y="8968968"/>
                  <a:pt x="6057966" y="8971296"/>
                </a:cubicBezTo>
                <a:cubicBezTo>
                  <a:pt x="6053308" y="8975956"/>
                  <a:pt x="6050978" y="8980615"/>
                  <a:pt x="6050978" y="8985272"/>
                </a:cubicBezTo>
                <a:cubicBezTo>
                  <a:pt x="6050978" y="8989929"/>
                  <a:pt x="6053308" y="8989929"/>
                  <a:pt x="6057966" y="8985272"/>
                </a:cubicBezTo>
                <a:cubicBezTo>
                  <a:pt x="6062626" y="8980615"/>
                  <a:pt x="6064954" y="8975956"/>
                  <a:pt x="6064954" y="8971296"/>
                </a:cubicBezTo>
                <a:cubicBezTo>
                  <a:pt x="6064954" y="8968968"/>
                  <a:pt x="6064372" y="8967803"/>
                  <a:pt x="6063208" y="8967803"/>
                </a:cubicBezTo>
                <a:close/>
                <a:moveTo>
                  <a:pt x="7224842" y="8964310"/>
                </a:moveTo>
                <a:cubicBezTo>
                  <a:pt x="7234159" y="8964310"/>
                  <a:pt x="7238816" y="8968968"/>
                  <a:pt x="7238816" y="8978284"/>
                </a:cubicBezTo>
                <a:cubicBezTo>
                  <a:pt x="7238816" y="8987601"/>
                  <a:pt x="7241145" y="8992258"/>
                  <a:pt x="7245804" y="8992258"/>
                </a:cubicBezTo>
                <a:cubicBezTo>
                  <a:pt x="7250462" y="8992258"/>
                  <a:pt x="7250462" y="8996917"/>
                  <a:pt x="7245804" y="9006234"/>
                </a:cubicBezTo>
                <a:cubicBezTo>
                  <a:pt x="7241145" y="9015550"/>
                  <a:pt x="7243474" y="9020207"/>
                  <a:pt x="7252790" y="9020207"/>
                </a:cubicBezTo>
                <a:lnTo>
                  <a:pt x="7238816" y="9020207"/>
                </a:lnTo>
                <a:lnTo>
                  <a:pt x="7224842" y="8992258"/>
                </a:lnTo>
                <a:close/>
                <a:moveTo>
                  <a:pt x="6246623" y="8964310"/>
                </a:moveTo>
                <a:cubicBezTo>
                  <a:pt x="6246623" y="8964310"/>
                  <a:pt x="6251282" y="8964310"/>
                  <a:pt x="6260597" y="8964310"/>
                </a:cubicBezTo>
                <a:cubicBezTo>
                  <a:pt x="6269913" y="8964310"/>
                  <a:pt x="6274572" y="8968968"/>
                  <a:pt x="6274572" y="8978284"/>
                </a:cubicBezTo>
                <a:cubicBezTo>
                  <a:pt x="6274572" y="8987601"/>
                  <a:pt x="6269913" y="8996917"/>
                  <a:pt x="6260597" y="9006234"/>
                </a:cubicBezTo>
                <a:lnTo>
                  <a:pt x="6232649" y="9020207"/>
                </a:lnTo>
                <a:cubicBezTo>
                  <a:pt x="6241964" y="9010891"/>
                  <a:pt x="6246623" y="9006234"/>
                  <a:pt x="6246623" y="9006234"/>
                </a:cubicBezTo>
                <a:cubicBezTo>
                  <a:pt x="6255940" y="8987601"/>
                  <a:pt x="6258268" y="8978284"/>
                  <a:pt x="6253611" y="8978284"/>
                </a:cubicBezTo>
                <a:cubicBezTo>
                  <a:pt x="6248952" y="8978284"/>
                  <a:pt x="6246623" y="8973627"/>
                  <a:pt x="6246623" y="8964310"/>
                </a:cubicBezTo>
                <a:close/>
                <a:moveTo>
                  <a:pt x="4618588" y="8953830"/>
                </a:moveTo>
                <a:cubicBezTo>
                  <a:pt x="4616259" y="8953830"/>
                  <a:pt x="4611600" y="8954994"/>
                  <a:pt x="4604614" y="8957323"/>
                </a:cubicBezTo>
                <a:cubicBezTo>
                  <a:pt x="4590638" y="8961982"/>
                  <a:pt x="4588310" y="8968968"/>
                  <a:pt x="4597626" y="8978284"/>
                </a:cubicBezTo>
                <a:cubicBezTo>
                  <a:pt x="4606942" y="8987601"/>
                  <a:pt x="4611600" y="8987601"/>
                  <a:pt x="4611600" y="8978284"/>
                </a:cubicBezTo>
                <a:cubicBezTo>
                  <a:pt x="4611600" y="8968968"/>
                  <a:pt x="4613928" y="8961982"/>
                  <a:pt x="4618588" y="8957323"/>
                </a:cubicBezTo>
                <a:cubicBezTo>
                  <a:pt x="4620916" y="8954994"/>
                  <a:pt x="4620916" y="8953830"/>
                  <a:pt x="4618588" y="8953830"/>
                </a:cubicBezTo>
                <a:close/>
                <a:moveTo>
                  <a:pt x="6945350" y="8936361"/>
                </a:moveTo>
                <a:cubicBezTo>
                  <a:pt x="6936034" y="8945677"/>
                  <a:pt x="6926719" y="8954994"/>
                  <a:pt x="6917402" y="8964310"/>
                </a:cubicBezTo>
                <a:lnTo>
                  <a:pt x="6903426" y="8978284"/>
                </a:lnTo>
                <a:lnTo>
                  <a:pt x="6917402" y="8950335"/>
                </a:lnTo>
                <a:close/>
                <a:moveTo>
                  <a:pt x="4683220" y="8932866"/>
                </a:moveTo>
                <a:cubicBezTo>
                  <a:pt x="4672740" y="8932866"/>
                  <a:pt x="4667498" y="8943347"/>
                  <a:pt x="4667498" y="8964310"/>
                </a:cubicBezTo>
                <a:cubicBezTo>
                  <a:pt x="4667498" y="8954994"/>
                  <a:pt x="4669827" y="8948006"/>
                  <a:pt x="4674486" y="8943347"/>
                </a:cubicBezTo>
                <a:cubicBezTo>
                  <a:pt x="4679144" y="8938690"/>
                  <a:pt x="4681472" y="8936361"/>
                  <a:pt x="4681472" y="8936361"/>
                </a:cubicBezTo>
                <a:lnTo>
                  <a:pt x="4695448" y="8936361"/>
                </a:lnTo>
                <a:cubicBezTo>
                  <a:pt x="4690789" y="8934032"/>
                  <a:pt x="4686714" y="8932866"/>
                  <a:pt x="4683220" y="8932866"/>
                </a:cubicBezTo>
                <a:close/>
                <a:moveTo>
                  <a:pt x="4639549" y="8922385"/>
                </a:moveTo>
                <a:cubicBezTo>
                  <a:pt x="4639549" y="8931702"/>
                  <a:pt x="4641878" y="8936361"/>
                  <a:pt x="4646537" y="8936361"/>
                </a:cubicBezTo>
                <a:cubicBezTo>
                  <a:pt x="4651196" y="8936361"/>
                  <a:pt x="4653525" y="8934032"/>
                  <a:pt x="4653525" y="8929373"/>
                </a:cubicBezTo>
                <a:cubicBezTo>
                  <a:pt x="4653525" y="8924714"/>
                  <a:pt x="4648866" y="8922385"/>
                  <a:pt x="4639549" y="8922385"/>
                </a:cubicBezTo>
                <a:close/>
                <a:moveTo>
                  <a:pt x="3926848" y="8922385"/>
                </a:moveTo>
                <a:cubicBezTo>
                  <a:pt x="3926848" y="8931702"/>
                  <a:pt x="3926848" y="8936361"/>
                  <a:pt x="3926848" y="8936361"/>
                </a:cubicBezTo>
                <a:lnTo>
                  <a:pt x="3940822" y="8922385"/>
                </a:lnTo>
                <a:cubicBezTo>
                  <a:pt x="3931506" y="8922385"/>
                  <a:pt x="3926848" y="8922385"/>
                  <a:pt x="3926848" y="8922385"/>
                </a:cubicBezTo>
                <a:close/>
                <a:moveTo>
                  <a:pt x="6882465" y="8908412"/>
                </a:moveTo>
                <a:cubicBezTo>
                  <a:pt x="6887122" y="8908412"/>
                  <a:pt x="6894110" y="8908412"/>
                  <a:pt x="6903426" y="8908412"/>
                </a:cubicBezTo>
                <a:lnTo>
                  <a:pt x="6903426" y="8936361"/>
                </a:lnTo>
                <a:lnTo>
                  <a:pt x="6861504" y="8978284"/>
                </a:lnTo>
                <a:cubicBezTo>
                  <a:pt x="6861504" y="8987601"/>
                  <a:pt x="6856846" y="8994587"/>
                  <a:pt x="6847530" y="8999246"/>
                </a:cubicBezTo>
                <a:cubicBezTo>
                  <a:pt x="6838212" y="9003905"/>
                  <a:pt x="6833554" y="9001574"/>
                  <a:pt x="6833554" y="8992258"/>
                </a:cubicBezTo>
                <a:cubicBezTo>
                  <a:pt x="6833554" y="8992258"/>
                  <a:pt x="6833554" y="8987601"/>
                  <a:pt x="6833554" y="8978284"/>
                </a:cubicBezTo>
                <a:cubicBezTo>
                  <a:pt x="6842870" y="8968968"/>
                  <a:pt x="6847530" y="8959653"/>
                  <a:pt x="6847530" y="8950335"/>
                </a:cubicBezTo>
                <a:lnTo>
                  <a:pt x="6861504" y="8922385"/>
                </a:lnTo>
                <a:cubicBezTo>
                  <a:pt x="6870820" y="8913071"/>
                  <a:pt x="6877808" y="8908412"/>
                  <a:pt x="6882465" y="8908412"/>
                </a:cubicBezTo>
                <a:close/>
                <a:moveTo>
                  <a:pt x="7266766" y="8894438"/>
                </a:moveTo>
                <a:cubicBezTo>
                  <a:pt x="7276082" y="8894438"/>
                  <a:pt x="7280740" y="8903754"/>
                  <a:pt x="7280740" y="8922385"/>
                </a:cubicBezTo>
                <a:cubicBezTo>
                  <a:pt x="7280740" y="8941018"/>
                  <a:pt x="7278411" y="8950335"/>
                  <a:pt x="7273752" y="8950335"/>
                </a:cubicBezTo>
                <a:cubicBezTo>
                  <a:pt x="7269094" y="8950335"/>
                  <a:pt x="7266766" y="8945677"/>
                  <a:pt x="7266766" y="8936361"/>
                </a:cubicBezTo>
                <a:cubicBezTo>
                  <a:pt x="7266766" y="8927044"/>
                  <a:pt x="7262106" y="8927044"/>
                  <a:pt x="7252790" y="8936361"/>
                </a:cubicBezTo>
                <a:cubicBezTo>
                  <a:pt x="7243474" y="8936361"/>
                  <a:pt x="7238816" y="8936361"/>
                  <a:pt x="7238816" y="8936361"/>
                </a:cubicBezTo>
                <a:cubicBezTo>
                  <a:pt x="7238816" y="8936361"/>
                  <a:pt x="7243474" y="8929373"/>
                  <a:pt x="7252790" y="8915399"/>
                </a:cubicBezTo>
                <a:cubicBezTo>
                  <a:pt x="7262106" y="8901426"/>
                  <a:pt x="7266766" y="8894438"/>
                  <a:pt x="7266766" y="8894438"/>
                </a:cubicBezTo>
                <a:close/>
                <a:moveTo>
                  <a:pt x="6568037" y="8894438"/>
                </a:moveTo>
                <a:lnTo>
                  <a:pt x="6568037" y="8922385"/>
                </a:lnTo>
                <a:cubicBezTo>
                  <a:pt x="6568037" y="8931702"/>
                  <a:pt x="6563380" y="8936361"/>
                  <a:pt x="6554063" y="8936361"/>
                </a:cubicBezTo>
                <a:cubicBezTo>
                  <a:pt x="6554063" y="8945677"/>
                  <a:pt x="6551734" y="8950335"/>
                  <a:pt x="6547076" y="8950335"/>
                </a:cubicBezTo>
                <a:cubicBezTo>
                  <a:pt x="6542418" y="8950335"/>
                  <a:pt x="6540088" y="8948006"/>
                  <a:pt x="6540088" y="8943347"/>
                </a:cubicBezTo>
                <a:cubicBezTo>
                  <a:pt x="6540088" y="8938690"/>
                  <a:pt x="6544746" y="8927044"/>
                  <a:pt x="6554063" y="8908412"/>
                </a:cubicBezTo>
                <a:close/>
                <a:moveTo>
                  <a:pt x="6372394" y="8894438"/>
                </a:moveTo>
                <a:lnTo>
                  <a:pt x="6386368" y="8908412"/>
                </a:lnTo>
                <a:cubicBezTo>
                  <a:pt x="6386368" y="8917728"/>
                  <a:pt x="6377052" y="8931702"/>
                  <a:pt x="6358419" y="8950335"/>
                </a:cubicBezTo>
                <a:cubicBezTo>
                  <a:pt x="6311838" y="8996917"/>
                  <a:pt x="6302522" y="9029526"/>
                  <a:pt x="6330470" y="9048157"/>
                </a:cubicBezTo>
                <a:cubicBezTo>
                  <a:pt x="6339786" y="9057473"/>
                  <a:pt x="6335128" y="9071449"/>
                  <a:pt x="6316496" y="9090080"/>
                </a:cubicBezTo>
                <a:cubicBezTo>
                  <a:pt x="6316496" y="9090080"/>
                  <a:pt x="6311838" y="9094739"/>
                  <a:pt x="6302522" y="9104056"/>
                </a:cubicBezTo>
                <a:cubicBezTo>
                  <a:pt x="6293206" y="9113372"/>
                  <a:pt x="6288546" y="9118030"/>
                  <a:pt x="6288546" y="9118030"/>
                </a:cubicBezTo>
                <a:lnTo>
                  <a:pt x="6260597" y="9201878"/>
                </a:lnTo>
                <a:cubicBezTo>
                  <a:pt x="6260597" y="9229826"/>
                  <a:pt x="6258268" y="9246130"/>
                  <a:pt x="6253611" y="9250787"/>
                </a:cubicBezTo>
                <a:cubicBezTo>
                  <a:pt x="6248952" y="9255446"/>
                  <a:pt x="6241964" y="9262434"/>
                  <a:pt x="6232649" y="9271751"/>
                </a:cubicBezTo>
                <a:cubicBezTo>
                  <a:pt x="6232649" y="9281067"/>
                  <a:pt x="6232649" y="9285724"/>
                  <a:pt x="6232649" y="9285724"/>
                </a:cubicBezTo>
                <a:cubicBezTo>
                  <a:pt x="6232649" y="9285724"/>
                  <a:pt x="6227990" y="9285724"/>
                  <a:pt x="6218674" y="9285724"/>
                </a:cubicBezTo>
                <a:cubicBezTo>
                  <a:pt x="6218674" y="9267091"/>
                  <a:pt x="6214014" y="9248458"/>
                  <a:pt x="6204700" y="9229826"/>
                </a:cubicBezTo>
                <a:cubicBezTo>
                  <a:pt x="6204700" y="9183245"/>
                  <a:pt x="6218674" y="9141322"/>
                  <a:pt x="6246623" y="9104056"/>
                </a:cubicBezTo>
                <a:cubicBezTo>
                  <a:pt x="6265256" y="9085423"/>
                  <a:pt x="6269913" y="9071449"/>
                  <a:pt x="6260597" y="9062131"/>
                </a:cubicBezTo>
                <a:cubicBezTo>
                  <a:pt x="6251282" y="9034183"/>
                  <a:pt x="6260597" y="9015550"/>
                  <a:pt x="6288546" y="9006234"/>
                </a:cubicBezTo>
                <a:cubicBezTo>
                  <a:pt x="6307179" y="8987601"/>
                  <a:pt x="6325812" y="8959653"/>
                  <a:pt x="6344445" y="8922385"/>
                </a:cubicBezTo>
                <a:cubicBezTo>
                  <a:pt x="6353762" y="8903754"/>
                  <a:pt x="6363078" y="8894438"/>
                  <a:pt x="6372394" y="8894438"/>
                </a:cubicBezTo>
                <a:close/>
                <a:moveTo>
                  <a:pt x="5757514" y="8894438"/>
                </a:moveTo>
                <a:lnTo>
                  <a:pt x="5771488" y="8894438"/>
                </a:lnTo>
                <a:lnTo>
                  <a:pt x="5757514" y="8908412"/>
                </a:lnTo>
                <a:lnTo>
                  <a:pt x="5743540" y="8922385"/>
                </a:lnTo>
                <a:close/>
                <a:moveTo>
                  <a:pt x="6763682" y="8880462"/>
                </a:moveTo>
                <a:lnTo>
                  <a:pt x="6777655" y="8880462"/>
                </a:lnTo>
                <a:cubicBezTo>
                  <a:pt x="6777655" y="8880462"/>
                  <a:pt x="6777655" y="8882791"/>
                  <a:pt x="6777655" y="8887450"/>
                </a:cubicBezTo>
                <a:cubicBezTo>
                  <a:pt x="6777655" y="8892109"/>
                  <a:pt x="6775326" y="8894438"/>
                  <a:pt x="6770669" y="8894438"/>
                </a:cubicBezTo>
                <a:cubicBezTo>
                  <a:pt x="6766010" y="8894438"/>
                  <a:pt x="6763682" y="8889779"/>
                  <a:pt x="6763682" y="8880462"/>
                </a:cubicBezTo>
                <a:close/>
                <a:moveTo>
                  <a:pt x="6288546" y="8880462"/>
                </a:moveTo>
                <a:cubicBezTo>
                  <a:pt x="6288546" y="8880462"/>
                  <a:pt x="6293206" y="8880462"/>
                  <a:pt x="6302522" y="8880462"/>
                </a:cubicBezTo>
                <a:cubicBezTo>
                  <a:pt x="6302522" y="8880462"/>
                  <a:pt x="6302522" y="8885121"/>
                  <a:pt x="6302522" y="8894438"/>
                </a:cubicBezTo>
                <a:close/>
                <a:moveTo>
                  <a:pt x="4429931" y="8880462"/>
                </a:moveTo>
                <a:cubicBezTo>
                  <a:pt x="4448564" y="8880462"/>
                  <a:pt x="4448564" y="8889779"/>
                  <a:pt x="4429931" y="8908412"/>
                </a:cubicBezTo>
                <a:lnTo>
                  <a:pt x="4415958" y="8908412"/>
                </a:lnTo>
                <a:cubicBezTo>
                  <a:pt x="4415958" y="8899095"/>
                  <a:pt x="4420614" y="8894438"/>
                  <a:pt x="4429931" y="8894438"/>
                </a:cubicBezTo>
                <a:cubicBezTo>
                  <a:pt x="4429931" y="8885121"/>
                  <a:pt x="4429931" y="8880462"/>
                  <a:pt x="4429931" y="8880462"/>
                </a:cubicBezTo>
                <a:close/>
                <a:moveTo>
                  <a:pt x="3783172" y="8864742"/>
                </a:moveTo>
                <a:cubicBezTo>
                  <a:pt x="3785792" y="8864742"/>
                  <a:pt x="3787101" y="8869981"/>
                  <a:pt x="3787101" y="8880462"/>
                </a:cubicBezTo>
                <a:lnTo>
                  <a:pt x="3759154" y="8908412"/>
                </a:lnTo>
                <a:cubicBezTo>
                  <a:pt x="3770799" y="8879298"/>
                  <a:pt x="3778804" y="8864742"/>
                  <a:pt x="3783172" y="8864742"/>
                </a:cubicBezTo>
                <a:close/>
                <a:moveTo>
                  <a:pt x="7333144" y="8859500"/>
                </a:moveTo>
                <a:cubicBezTo>
                  <a:pt x="7335474" y="8859500"/>
                  <a:pt x="7336638" y="8861831"/>
                  <a:pt x="7336638" y="8866488"/>
                </a:cubicBezTo>
                <a:lnTo>
                  <a:pt x="7308689" y="8880462"/>
                </a:lnTo>
                <a:cubicBezTo>
                  <a:pt x="7308689" y="8880462"/>
                  <a:pt x="7311018" y="8878133"/>
                  <a:pt x="7315677" y="8873476"/>
                </a:cubicBezTo>
                <a:cubicBezTo>
                  <a:pt x="7320334" y="8868817"/>
                  <a:pt x="7322663" y="8866488"/>
                  <a:pt x="7322663" y="8866488"/>
                </a:cubicBezTo>
                <a:cubicBezTo>
                  <a:pt x="7327322" y="8861831"/>
                  <a:pt x="7330815" y="8859500"/>
                  <a:pt x="7333144" y="8859500"/>
                </a:cubicBezTo>
                <a:close/>
                <a:moveTo>
                  <a:pt x="6945350" y="8852514"/>
                </a:moveTo>
                <a:cubicBezTo>
                  <a:pt x="6954666" y="8852514"/>
                  <a:pt x="6959326" y="8857172"/>
                  <a:pt x="6959326" y="8866488"/>
                </a:cubicBezTo>
                <a:lnTo>
                  <a:pt x="6945350" y="8866488"/>
                </a:lnTo>
                <a:close/>
                <a:moveTo>
                  <a:pt x="6623062" y="8848146"/>
                </a:moveTo>
                <a:cubicBezTo>
                  <a:pt x="6623645" y="8848730"/>
                  <a:pt x="6623936" y="8850186"/>
                  <a:pt x="6623936" y="8852514"/>
                </a:cubicBezTo>
                <a:cubicBezTo>
                  <a:pt x="6623936" y="8852514"/>
                  <a:pt x="6619278" y="8857172"/>
                  <a:pt x="6609962" y="8866488"/>
                </a:cubicBezTo>
                <a:cubicBezTo>
                  <a:pt x="6616948" y="8852514"/>
                  <a:pt x="6621316" y="8846400"/>
                  <a:pt x="6623062" y="8848146"/>
                </a:cubicBezTo>
                <a:close/>
                <a:moveTo>
                  <a:pt x="4415958" y="8843780"/>
                </a:moveTo>
                <a:cubicBezTo>
                  <a:pt x="4420614" y="8842616"/>
                  <a:pt x="4425274" y="8843198"/>
                  <a:pt x="4429931" y="8845527"/>
                </a:cubicBezTo>
                <a:cubicBezTo>
                  <a:pt x="4439248" y="8850186"/>
                  <a:pt x="4443906" y="8852514"/>
                  <a:pt x="4443906" y="8852514"/>
                </a:cubicBezTo>
                <a:cubicBezTo>
                  <a:pt x="4443906" y="8852514"/>
                  <a:pt x="4439248" y="8852514"/>
                  <a:pt x="4429931" y="8852514"/>
                </a:cubicBezTo>
                <a:cubicBezTo>
                  <a:pt x="4429931" y="8843198"/>
                  <a:pt x="4427602" y="8843198"/>
                  <a:pt x="4422943" y="8852514"/>
                </a:cubicBezTo>
                <a:cubicBezTo>
                  <a:pt x="4418286" y="8861829"/>
                  <a:pt x="4411298" y="8866488"/>
                  <a:pt x="4401982" y="8866488"/>
                </a:cubicBezTo>
                <a:lnTo>
                  <a:pt x="4401982" y="8852514"/>
                </a:lnTo>
                <a:cubicBezTo>
                  <a:pt x="4406641" y="8847857"/>
                  <a:pt x="4411298" y="8844944"/>
                  <a:pt x="4415958" y="8843780"/>
                </a:cubicBezTo>
                <a:close/>
                <a:moveTo>
                  <a:pt x="7168944" y="8838539"/>
                </a:moveTo>
                <a:cubicBezTo>
                  <a:pt x="7168944" y="8838539"/>
                  <a:pt x="7168944" y="8843198"/>
                  <a:pt x="7168944" y="8852514"/>
                </a:cubicBezTo>
                <a:cubicBezTo>
                  <a:pt x="7168944" y="8852514"/>
                  <a:pt x="7171272" y="8850186"/>
                  <a:pt x="7175932" y="8845527"/>
                </a:cubicBezTo>
                <a:cubicBezTo>
                  <a:pt x="7180589" y="8840867"/>
                  <a:pt x="7178260" y="8838539"/>
                  <a:pt x="7168944" y="8838539"/>
                </a:cubicBezTo>
                <a:close/>
                <a:moveTo>
                  <a:pt x="6428292" y="8838539"/>
                </a:moveTo>
                <a:lnTo>
                  <a:pt x="6442268" y="8852514"/>
                </a:lnTo>
                <a:cubicBezTo>
                  <a:pt x="6442268" y="8852514"/>
                  <a:pt x="6437608" y="8852514"/>
                  <a:pt x="6428292" y="8852514"/>
                </a:cubicBezTo>
                <a:cubicBezTo>
                  <a:pt x="6428292" y="8843198"/>
                  <a:pt x="6428292" y="8838539"/>
                  <a:pt x="6428292" y="8838539"/>
                </a:cubicBezTo>
                <a:close/>
                <a:moveTo>
                  <a:pt x="3788850" y="8829805"/>
                </a:moveTo>
                <a:cubicBezTo>
                  <a:pt x="3792342" y="8830971"/>
                  <a:pt x="3796418" y="8833882"/>
                  <a:pt x="3801077" y="8838539"/>
                </a:cubicBezTo>
                <a:lnTo>
                  <a:pt x="3787101" y="8838539"/>
                </a:lnTo>
                <a:cubicBezTo>
                  <a:pt x="3777786" y="8838539"/>
                  <a:pt x="3773127" y="8838539"/>
                  <a:pt x="3773127" y="8838539"/>
                </a:cubicBezTo>
                <a:cubicBezTo>
                  <a:pt x="3773127" y="8838539"/>
                  <a:pt x="3775456" y="8836210"/>
                  <a:pt x="3780115" y="8831551"/>
                </a:cubicBezTo>
                <a:cubicBezTo>
                  <a:pt x="3782444" y="8829222"/>
                  <a:pt x="3785356" y="8828640"/>
                  <a:pt x="3788850" y="8829805"/>
                </a:cubicBezTo>
                <a:close/>
                <a:moveTo>
                  <a:pt x="6386368" y="8824565"/>
                </a:moveTo>
                <a:cubicBezTo>
                  <a:pt x="6395685" y="8833882"/>
                  <a:pt x="6400342" y="8838539"/>
                  <a:pt x="6400342" y="8838539"/>
                </a:cubicBezTo>
                <a:cubicBezTo>
                  <a:pt x="6400342" y="8838539"/>
                  <a:pt x="6395685" y="8838539"/>
                  <a:pt x="6386368" y="8838539"/>
                </a:cubicBezTo>
                <a:cubicBezTo>
                  <a:pt x="6377052" y="8838539"/>
                  <a:pt x="6377052" y="8833882"/>
                  <a:pt x="6386368" y="8824565"/>
                </a:cubicBezTo>
                <a:close/>
                <a:moveTo>
                  <a:pt x="6804732" y="8816266"/>
                </a:moveTo>
                <a:cubicBezTo>
                  <a:pt x="6805314" y="8815975"/>
                  <a:pt x="6805604" y="8816413"/>
                  <a:pt x="6805604" y="8817577"/>
                </a:cubicBezTo>
                <a:cubicBezTo>
                  <a:pt x="6805604" y="8822236"/>
                  <a:pt x="6807935" y="8831551"/>
                  <a:pt x="6812592" y="8845527"/>
                </a:cubicBezTo>
                <a:cubicBezTo>
                  <a:pt x="6817250" y="8859500"/>
                  <a:pt x="6812592" y="8875805"/>
                  <a:pt x="6798618" y="8894438"/>
                </a:cubicBezTo>
                <a:cubicBezTo>
                  <a:pt x="6784643" y="8913071"/>
                  <a:pt x="6782314" y="8922385"/>
                  <a:pt x="6791630" y="8922385"/>
                </a:cubicBezTo>
                <a:cubicBezTo>
                  <a:pt x="6791630" y="8922385"/>
                  <a:pt x="6796288" y="8917728"/>
                  <a:pt x="6805604" y="8908412"/>
                </a:cubicBezTo>
                <a:lnTo>
                  <a:pt x="6847530" y="8894438"/>
                </a:lnTo>
                <a:cubicBezTo>
                  <a:pt x="6847530" y="8894438"/>
                  <a:pt x="6840542" y="8906083"/>
                  <a:pt x="6826566" y="8929373"/>
                </a:cubicBezTo>
                <a:cubicBezTo>
                  <a:pt x="6812592" y="8952665"/>
                  <a:pt x="6800947" y="8964310"/>
                  <a:pt x="6791630" y="8964310"/>
                </a:cubicBezTo>
                <a:lnTo>
                  <a:pt x="6749708" y="9048157"/>
                </a:lnTo>
                <a:lnTo>
                  <a:pt x="6707782" y="9090080"/>
                </a:lnTo>
                <a:lnTo>
                  <a:pt x="6637910" y="9159953"/>
                </a:lnTo>
                <a:lnTo>
                  <a:pt x="6609962" y="9159953"/>
                </a:lnTo>
                <a:lnTo>
                  <a:pt x="6582012" y="9173928"/>
                </a:lnTo>
                <a:cubicBezTo>
                  <a:pt x="6572696" y="9173928"/>
                  <a:pt x="6568037" y="9173928"/>
                  <a:pt x="6568037" y="9173928"/>
                </a:cubicBezTo>
                <a:cubicBezTo>
                  <a:pt x="6568037" y="9164612"/>
                  <a:pt x="6591329" y="9136663"/>
                  <a:pt x="6637910" y="9090080"/>
                </a:cubicBezTo>
                <a:lnTo>
                  <a:pt x="6665859" y="9048157"/>
                </a:lnTo>
                <a:lnTo>
                  <a:pt x="6749708" y="8936361"/>
                </a:lnTo>
                <a:cubicBezTo>
                  <a:pt x="6786972" y="8899095"/>
                  <a:pt x="6805604" y="8875805"/>
                  <a:pt x="6805604" y="8866488"/>
                </a:cubicBezTo>
                <a:lnTo>
                  <a:pt x="6791630" y="8866488"/>
                </a:lnTo>
                <a:cubicBezTo>
                  <a:pt x="6763682" y="8875805"/>
                  <a:pt x="6763682" y="8866488"/>
                  <a:pt x="6791630" y="8838539"/>
                </a:cubicBezTo>
                <a:cubicBezTo>
                  <a:pt x="6798618" y="8824565"/>
                  <a:pt x="6802985" y="8817142"/>
                  <a:pt x="6804732" y="8816266"/>
                </a:cubicBezTo>
                <a:close/>
                <a:moveTo>
                  <a:pt x="6959326" y="8810589"/>
                </a:moveTo>
                <a:lnTo>
                  <a:pt x="6973300" y="8824565"/>
                </a:lnTo>
                <a:cubicBezTo>
                  <a:pt x="6973300" y="8833882"/>
                  <a:pt x="6975630" y="8838539"/>
                  <a:pt x="6980287" y="8838539"/>
                </a:cubicBezTo>
                <a:cubicBezTo>
                  <a:pt x="6984944" y="8838539"/>
                  <a:pt x="6984944" y="8840867"/>
                  <a:pt x="6980287" y="8845527"/>
                </a:cubicBezTo>
                <a:cubicBezTo>
                  <a:pt x="6975630" y="8850186"/>
                  <a:pt x="6970970" y="8847855"/>
                  <a:pt x="6966314" y="8838539"/>
                </a:cubicBezTo>
                <a:cubicBezTo>
                  <a:pt x="6961654" y="8829222"/>
                  <a:pt x="6959326" y="8819906"/>
                  <a:pt x="6959326" y="8810589"/>
                </a:cubicBezTo>
                <a:close/>
                <a:moveTo>
                  <a:pt x="6651886" y="8810589"/>
                </a:moveTo>
                <a:lnTo>
                  <a:pt x="6651886" y="8824565"/>
                </a:lnTo>
                <a:cubicBezTo>
                  <a:pt x="6651886" y="8824565"/>
                  <a:pt x="6649555" y="8826894"/>
                  <a:pt x="6644898" y="8831551"/>
                </a:cubicBezTo>
                <a:cubicBezTo>
                  <a:pt x="6640240" y="8836210"/>
                  <a:pt x="6637910" y="8838539"/>
                  <a:pt x="6637910" y="8838539"/>
                </a:cubicBezTo>
                <a:lnTo>
                  <a:pt x="6637910" y="8824565"/>
                </a:lnTo>
                <a:cubicBezTo>
                  <a:pt x="6647226" y="8815249"/>
                  <a:pt x="6651886" y="8810589"/>
                  <a:pt x="6651886" y="8810589"/>
                </a:cubicBezTo>
                <a:close/>
                <a:moveTo>
                  <a:pt x="6526114" y="8810589"/>
                </a:moveTo>
                <a:lnTo>
                  <a:pt x="6540088" y="8824565"/>
                </a:lnTo>
                <a:cubicBezTo>
                  <a:pt x="6540088" y="8824565"/>
                  <a:pt x="6535430" y="8824565"/>
                  <a:pt x="6526114" y="8824565"/>
                </a:cubicBezTo>
                <a:cubicBezTo>
                  <a:pt x="6526114" y="8824565"/>
                  <a:pt x="6521456" y="8824565"/>
                  <a:pt x="6512140" y="8824565"/>
                </a:cubicBezTo>
                <a:cubicBezTo>
                  <a:pt x="6521456" y="8815249"/>
                  <a:pt x="6526114" y="8810589"/>
                  <a:pt x="6526114" y="8810589"/>
                </a:cubicBezTo>
                <a:close/>
                <a:moveTo>
                  <a:pt x="6987275" y="8796616"/>
                </a:moveTo>
                <a:cubicBezTo>
                  <a:pt x="6987275" y="8805932"/>
                  <a:pt x="6987275" y="8810589"/>
                  <a:pt x="6987275" y="8810589"/>
                </a:cubicBezTo>
                <a:cubicBezTo>
                  <a:pt x="6987275" y="8810589"/>
                  <a:pt x="6982616" y="8810589"/>
                  <a:pt x="6973300" y="8810589"/>
                </a:cubicBezTo>
                <a:cubicBezTo>
                  <a:pt x="6973300" y="8801275"/>
                  <a:pt x="6977958" y="8796616"/>
                  <a:pt x="6987275" y="8796616"/>
                </a:cubicBezTo>
                <a:close/>
                <a:moveTo>
                  <a:pt x="6400342" y="8796616"/>
                </a:moveTo>
                <a:cubicBezTo>
                  <a:pt x="6400342" y="8805932"/>
                  <a:pt x="6400342" y="8810589"/>
                  <a:pt x="6400342" y="8810589"/>
                </a:cubicBezTo>
                <a:cubicBezTo>
                  <a:pt x="6391026" y="8810589"/>
                  <a:pt x="6388697" y="8808261"/>
                  <a:pt x="6393356" y="8803603"/>
                </a:cubicBezTo>
                <a:cubicBezTo>
                  <a:pt x="6398014" y="8798944"/>
                  <a:pt x="6400342" y="8796616"/>
                  <a:pt x="6400342" y="8796616"/>
                </a:cubicBezTo>
                <a:close/>
                <a:moveTo>
                  <a:pt x="6204700" y="8796616"/>
                </a:moveTo>
                <a:cubicBezTo>
                  <a:pt x="6176750" y="8796616"/>
                  <a:pt x="6162776" y="8819906"/>
                  <a:pt x="6162776" y="8866488"/>
                </a:cubicBezTo>
                <a:cubicBezTo>
                  <a:pt x="6162776" y="8875805"/>
                  <a:pt x="6172091" y="8875805"/>
                  <a:pt x="6190724" y="8866488"/>
                </a:cubicBezTo>
                <a:cubicBezTo>
                  <a:pt x="6190724" y="8866488"/>
                  <a:pt x="6193052" y="8864160"/>
                  <a:pt x="6197712" y="8859500"/>
                </a:cubicBezTo>
                <a:cubicBezTo>
                  <a:pt x="6202371" y="8854843"/>
                  <a:pt x="6204700" y="8852514"/>
                  <a:pt x="6204700" y="8852514"/>
                </a:cubicBezTo>
                <a:cubicBezTo>
                  <a:pt x="6195383" y="8843198"/>
                  <a:pt x="6195383" y="8838539"/>
                  <a:pt x="6204700" y="8838539"/>
                </a:cubicBezTo>
                <a:cubicBezTo>
                  <a:pt x="6214014" y="8838539"/>
                  <a:pt x="6214014" y="8833882"/>
                  <a:pt x="6204700" y="8824565"/>
                </a:cubicBezTo>
                <a:cubicBezTo>
                  <a:pt x="6204700" y="8815249"/>
                  <a:pt x="6209357" y="8810589"/>
                  <a:pt x="6218674" y="8810589"/>
                </a:cubicBezTo>
                <a:cubicBezTo>
                  <a:pt x="6218674" y="8801275"/>
                  <a:pt x="6214014" y="8796616"/>
                  <a:pt x="6204700" y="8796616"/>
                </a:cubicBezTo>
                <a:close/>
                <a:moveTo>
                  <a:pt x="5596807" y="8796616"/>
                </a:moveTo>
                <a:cubicBezTo>
                  <a:pt x="5601464" y="8796616"/>
                  <a:pt x="5603793" y="8798944"/>
                  <a:pt x="5603793" y="8803603"/>
                </a:cubicBezTo>
                <a:cubicBezTo>
                  <a:pt x="5603793" y="8808261"/>
                  <a:pt x="5599136" y="8810589"/>
                  <a:pt x="5589820" y="8810589"/>
                </a:cubicBezTo>
                <a:cubicBezTo>
                  <a:pt x="5589820" y="8801275"/>
                  <a:pt x="5592148" y="8796616"/>
                  <a:pt x="5596807" y="8796616"/>
                </a:cubicBezTo>
                <a:close/>
                <a:moveTo>
                  <a:pt x="4772308" y="8796616"/>
                </a:moveTo>
                <a:cubicBezTo>
                  <a:pt x="4767650" y="8796616"/>
                  <a:pt x="4765320" y="8801275"/>
                  <a:pt x="4765320" y="8810589"/>
                </a:cubicBezTo>
                <a:lnTo>
                  <a:pt x="4779294" y="8810589"/>
                </a:lnTo>
                <a:lnTo>
                  <a:pt x="4779294" y="8796616"/>
                </a:lnTo>
                <a:cubicBezTo>
                  <a:pt x="4779294" y="8796616"/>
                  <a:pt x="4776966" y="8796616"/>
                  <a:pt x="4772308" y="8796616"/>
                </a:cubicBezTo>
                <a:close/>
                <a:moveTo>
                  <a:pt x="6819580" y="8782642"/>
                </a:moveTo>
                <a:cubicBezTo>
                  <a:pt x="6828896" y="8782642"/>
                  <a:pt x="6833554" y="8784970"/>
                  <a:pt x="6833554" y="8789628"/>
                </a:cubicBezTo>
                <a:cubicBezTo>
                  <a:pt x="6833554" y="8794287"/>
                  <a:pt x="6828896" y="8801275"/>
                  <a:pt x="6819580" y="8810589"/>
                </a:cubicBezTo>
                <a:lnTo>
                  <a:pt x="6819580" y="8796616"/>
                </a:lnTo>
                <a:cubicBezTo>
                  <a:pt x="6819580" y="8787299"/>
                  <a:pt x="6819580" y="8782642"/>
                  <a:pt x="6819580" y="8782642"/>
                </a:cubicBezTo>
                <a:close/>
                <a:moveTo>
                  <a:pt x="6316496" y="8782642"/>
                </a:moveTo>
                <a:cubicBezTo>
                  <a:pt x="6316496" y="8791958"/>
                  <a:pt x="6307179" y="8805932"/>
                  <a:pt x="6288546" y="8824565"/>
                </a:cubicBezTo>
                <a:lnTo>
                  <a:pt x="6260598" y="8838539"/>
                </a:lnTo>
                <a:close/>
                <a:moveTo>
                  <a:pt x="5519946" y="8782642"/>
                </a:moveTo>
                <a:cubicBezTo>
                  <a:pt x="5519946" y="8791958"/>
                  <a:pt x="5524606" y="8796616"/>
                  <a:pt x="5533920" y="8796616"/>
                </a:cubicBezTo>
                <a:lnTo>
                  <a:pt x="5519946" y="8810589"/>
                </a:lnTo>
                <a:cubicBezTo>
                  <a:pt x="5510630" y="8819906"/>
                  <a:pt x="5508300" y="8824565"/>
                  <a:pt x="5512958" y="8824565"/>
                </a:cubicBezTo>
                <a:cubicBezTo>
                  <a:pt x="5517618" y="8824565"/>
                  <a:pt x="5519946" y="8829222"/>
                  <a:pt x="5519946" y="8838539"/>
                </a:cubicBezTo>
                <a:lnTo>
                  <a:pt x="5533920" y="8852514"/>
                </a:lnTo>
                <a:lnTo>
                  <a:pt x="5547896" y="8866488"/>
                </a:lnTo>
                <a:cubicBezTo>
                  <a:pt x="5557210" y="8875805"/>
                  <a:pt x="5557210" y="8885121"/>
                  <a:pt x="5547896" y="8894438"/>
                </a:cubicBezTo>
                <a:cubicBezTo>
                  <a:pt x="5538580" y="8894438"/>
                  <a:pt x="5536249" y="8899095"/>
                  <a:pt x="5540908" y="8908412"/>
                </a:cubicBezTo>
                <a:cubicBezTo>
                  <a:pt x="5545568" y="8917728"/>
                  <a:pt x="5547896" y="8922385"/>
                  <a:pt x="5547896" y="8922385"/>
                </a:cubicBezTo>
                <a:cubicBezTo>
                  <a:pt x="5538580" y="8941018"/>
                  <a:pt x="5531592" y="8954994"/>
                  <a:pt x="5526934" y="8964310"/>
                </a:cubicBezTo>
                <a:cubicBezTo>
                  <a:pt x="5522275" y="8973627"/>
                  <a:pt x="5519946" y="8978284"/>
                  <a:pt x="5519946" y="8978284"/>
                </a:cubicBezTo>
                <a:lnTo>
                  <a:pt x="5505971" y="8978284"/>
                </a:lnTo>
                <a:lnTo>
                  <a:pt x="5505971" y="8950335"/>
                </a:lnTo>
                <a:cubicBezTo>
                  <a:pt x="5505971" y="8941018"/>
                  <a:pt x="5505971" y="8936361"/>
                  <a:pt x="5505971" y="8936361"/>
                </a:cubicBezTo>
                <a:lnTo>
                  <a:pt x="5505971" y="8908412"/>
                </a:lnTo>
                <a:lnTo>
                  <a:pt x="5519946" y="8866488"/>
                </a:lnTo>
                <a:cubicBezTo>
                  <a:pt x="5510630" y="8866488"/>
                  <a:pt x="5503642" y="8875805"/>
                  <a:pt x="5498985" y="8894438"/>
                </a:cubicBezTo>
                <a:cubicBezTo>
                  <a:pt x="5494326" y="8913071"/>
                  <a:pt x="5491997" y="8927044"/>
                  <a:pt x="5491997" y="8936361"/>
                </a:cubicBezTo>
                <a:lnTo>
                  <a:pt x="5464050" y="8964310"/>
                </a:lnTo>
                <a:cubicBezTo>
                  <a:pt x="5454731" y="8954994"/>
                  <a:pt x="5450074" y="8945677"/>
                  <a:pt x="5450074" y="8936361"/>
                </a:cubicBezTo>
                <a:cubicBezTo>
                  <a:pt x="5450074" y="8927044"/>
                  <a:pt x="5454731" y="8917728"/>
                  <a:pt x="5464050" y="8908412"/>
                </a:cubicBezTo>
                <a:cubicBezTo>
                  <a:pt x="5473364" y="8899095"/>
                  <a:pt x="5478024" y="8885121"/>
                  <a:pt x="5478024" y="8866488"/>
                </a:cubicBezTo>
                <a:cubicBezTo>
                  <a:pt x="5478024" y="8847855"/>
                  <a:pt x="5478024" y="8838539"/>
                  <a:pt x="5478024" y="8838539"/>
                </a:cubicBezTo>
                <a:cubicBezTo>
                  <a:pt x="5487338" y="8829222"/>
                  <a:pt x="5491997" y="8822236"/>
                  <a:pt x="5491997" y="8817577"/>
                </a:cubicBezTo>
                <a:cubicBezTo>
                  <a:pt x="5491997" y="8812918"/>
                  <a:pt x="5489668" y="8810589"/>
                  <a:pt x="5485010" y="8810589"/>
                </a:cubicBezTo>
                <a:cubicBezTo>
                  <a:pt x="5480352" y="8810589"/>
                  <a:pt x="5482680" y="8805932"/>
                  <a:pt x="5491997" y="8796616"/>
                </a:cubicBezTo>
                <a:cubicBezTo>
                  <a:pt x="5501314" y="8805932"/>
                  <a:pt x="5505971" y="8805932"/>
                  <a:pt x="5505971" y="8796616"/>
                </a:cubicBezTo>
                <a:close/>
                <a:moveTo>
                  <a:pt x="5079749" y="8782642"/>
                </a:moveTo>
                <a:cubicBezTo>
                  <a:pt x="5093722" y="8782642"/>
                  <a:pt x="5100710" y="8787299"/>
                  <a:pt x="5100710" y="8796616"/>
                </a:cubicBezTo>
                <a:cubicBezTo>
                  <a:pt x="5091394" y="8796616"/>
                  <a:pt x="5086734" y="8796616"/>
                  <a:pt x="5086734" y="8796616"/>
                </a:cubicBezTo>
                <a:lnTo>
                  <a:pt x="5058786" y="8796616"/>
                </a:lnTo>
                <a:cubicBezTo>
                  <a:pt x="5058786" y="8787299"/>
                  <a:pt x="5065773" y="8782642"/>
                  <a:pt x="5079749" y="8782642"/>
                </a:cubicBezTo>
                <a:close/>
                <a:moveTo>
                  <a:pt x="3801077" y="8782642"/>
                </a:moveTo>
                <a:lnTo>
                  <a:pt x="3773127" y="8810589"/>
                </a:lnTo>
                <a:cubicBezTo>
                  <a:pt x="3773127" y="8819906"/>
                  <a:pt x="3768468" y="8829222"/>
                  <a:pt x="3759154" y="8838539"/>
                </a:cubicBezTo>
                <a:cubicBezTo>
                  <a:pt x="3749837" y="8847855"/>
                  <a:pt x="3745178" y="8852514"/>
                  <a:pt x="3745178" y="8852514"/>
                </a:cubicBezTo>
                <a:cubicBezTo>
                  <a:pt x="3735863" y="8852514"/>
                  <a:pt x="3731204" y="8852514"/>
                  <a:pt x="3731204" y="8852514"/>
                </a:cubicBezTo>
                <a:lnTo>
                  <a:pt x="3717228" y="8852514"/>
                </a:lnTo>
                <a:lnTo>
                  <a:pt x="3773127" y="8796616"/>
                </a:lnTo>
                <a:close/>
                <a:moveTo>
                  <a:pt x="7277246" y="8773907"/>
                </a:moveTo>
                <a:cubicBezTo>
                  <a:pt x="7279576" y="8772743"/>
                  <a:pt x="7280740" y="8773325"/>
                  <a:pt x="7280740" y="8775654"/>
                </a:cubicBezTo>
                <a:cubicBezTo>
                  <a:pt x="7280740" y="8780313"/>
                  <a:pt x="7280740" y="8787299"/>
                  <a:pt x="7280740" y="8796616"/>
                </a:cubicBezTo>
                <a:cubicBezTo>
                  <a:pt x="7280740" y="8796616"/>
                  <a:pt x="7276082" y="8796616"/>
                  <a:pt x="7266766" y="8796616"/>
                </a:cubicBezTo>
                <a:lnTo>
                  <a:pt x="7266766" y="8782642"/>
                </a:lnTo>
                <a:cubicBezTo>
                  <a:pt x="7271423" y="8777983"/>
                  <a:pt x="7274918" y="8775072"/>
                  <a:pt x="7277246" y="8773907"/>
                </a:cubicBezTo>
                <a:close/>
                <a:moveTo>
                  <a:pt x="3975760" y="8773907"/>
                </a:moveTo>
                <a:cubicBezTo>
                  <a:pt x="3971100" y="8775072"/>
                  <a:pt x="3964112" y="8777983"/>
                  <a:pt x="3954796" y="8782642"/>
                </a:cubicBezTo>
                <a:lnTo>
                  <a:pt x="3940822" y="8782642"/>
                </a:lnTo>
                <a:cubicBezTo>
                  <a:pt x="3950139" y="8782642"/>
                  <a:pt x="3954796" y="8791958"/>
                  <a:pt x="3954796" y="8810589"/>
                </a:cubicBezTo>
                <a:lnTo>
                  <a:pt x="3954796" y="8824565"/>
                </a:lnTo>
                <a:lnTo>
                  <a:pt x="3968772" y="8810589"/>
                </a:lnTo>
                <a:cubicBezTo>
                  <a:pt x="3978086" y="8791958"/>
                  <a:pt x="3982746" y="8780313"/>
                  <a:pt x="3982746" y="8775654"/>
                </a:cubicBezTo>
                <a:cubicBezTo>
                  <a:pt x="3982746" y="8773325"/>
                  <a:pt x="3980417" y="8772743"/>
                  <a:pt x="3975760" y="8773907"/>
                </a:cubicBezTo>
                <a:close/>
                <a:moveTo>
                  <a:pt x="7672028" y="8768666"/>
                </a:moveTo>
                <a:cubicBezTo>
                  <a:pt x="7672028" y="8777983"/>
                  <a:pt x="7672028" y="8782642"/>
                  <a:pt x="7672028" y="8782642"/>
                </a:cubicBezTo>
                <a:lnTo>
                  <a:pt x="7686002" y="8782642"/>
                </a:lnTo>
                <a:cubicBezTo>
                  <a:pt x="7686002" y="8773325"/>
                  <a:pt x="7683674" y="8768666"/>
                  <a:pt x="7679014" y="8768666"/>
                </a:cubicBezTo>
                <a:cubicBezTo>
                  <a:pt x="7674357" y="8768666"/>
                  <a:pt x="7672028" y="8768666"/>
                  <a:pt x="7672028" y="8768666"/>
                </a:cubicBezTo>
                <a:close/>
                <a:moveTo>
                  <a:pt x="7504334" y="8768666"/>
                </a:moveTo>
                <a:lnTo>
                  <a:pt x="7518307" y="8782642"/>
                </a:lnTo>
                <a:cubicBezTo>
                  <a:pt x="7518307" y="8782642"/>
                  <a:pt x="7513650" y="8782642"/>
                  <a:pt x="7504334" y="8782642"/>
                </a:cubicBezTo>
                <a:cubicBezTo>
                  <a:pt x="7504334" y="8782642"/>
                  <a:pt x="7504334" y="8777983"/>
                  <a:pt x="7504334" y="8768666"/>
                </a:cubicBezTo>
                <a:close/>
                <a:moveTo>
                  <a:pt x="7189906" y="8768666"/>
                </a:moveTo>
                <a:cubicBezTo>
                  <a:pt x="7194562" y="8768666"/>
                  <a:pt x="7201550" y="8768666"/>
                  <a:pt x="7210867" y="8768666"/>
                </a:cubicBezTo>
                <a:cubicBezTo>
                  <a:pt x="7248133" y="8768666"/>
                  <a:pt x="7262106" y="8787299"/>
                  <a:pt x="7252790" y="8824565"/>
                </a:cubicBezTo>
                <a:cubicBezTo>
                  <a:pt x="7262106" y="8815249"/>
                  <a:pt x="7271423" y="8815249"/>
                  <a:pt x="7280740" y="8824565"/>
                </a:cubicBezTo>
                <a:lnTo>
                  <a:pt x="7280740" y="8866488"/>
                </a:lnTo>
                <a:cubicBezTo>
                  <a:pt x="7271423" y="8866488"/>
                  <a:pt x="7266766" y="8866488"/>
                  <a:pt x="7266766" y="8866488"/>
                </a:cubicBezTo>
                <a:cubicBezTo>
                  <a:pt x="7266766" y="8866488"/>
                  <a:pt x="7264436" y="8864160"/>
                  <a:pt x="7259778" y="8859500"/>
                </a:cubicBezTo>
                <a:cubicBezTo>
                  <a:pt x="7255120" y="8854843"/>
                  <a:pt x="7252790" y="8847855"/>
                  <a:pt x="7252790" y="8838539"/>
                </a:cubicBezTo>
                <a:cubicBezTo>
                  <a:pt x="7243474" y="8838539"/>
                  <a:pt x="7238816" y="8833882"/>
                  <a:pt x="7238816" y="8824565"/>
                </a:cubicBezTo>
                <a:lnTo>
                  <a:pt x="7224842" y="8824565"/>
                </a:lnTo>
                <a:cubicBezTo>
                  <a:pt x="7224842" y="8824565"/>
                  <a:pt x="7224842" y="8826894"/>
                  <a:pt x="7224842" y="8831551"/>
                </a:cubicBezTo>
                <a:cubicBezTo>
                  <a:pt x="7224842" y="8836210"/>
                  <a:pt x="7224842" y="8843198"/>
                  <a:pt x="7224842" y="8852514"/>
                </a:cubicBezTo>
                <a:cubicBezTo>
                  <a:pt x="7234159" y="8861829"/>
                  <a:pt x="7241145" y="8866488"/>
                  <a:pt x="7245804" y="8866488"/>
                </a:cubicBezTo>
                <a:cubicBezTo>
                  <a:pt x="7250462" y="8866488"/>
                  <a:pt x="7252790" y="8871147"/>
                  <a:pt x="7252790" y="8880462"/>
                </a:cubicBezTo>
                <a:lnTo>
                  <a:pt x="7196893" y="8936361"/>
                </a:lnTo>
                <a:cubicBezTo>
                  <a:pt x="7187576" y="8936361"/>
                  <a:pt x="7182918" y="8941018"/>
                  <a:pt x="7182918" y="8950335"/>
                </a:cubicBezTo>
                <a:lnTo>
                  <a:pt x="7182918" y="8922385"/>
                </a:lnTo>
                <a:cubicBezTo>
                  <a:pt x="7192234" y="8913071"/>
                  <a:pt x="7201550" y="8901426"/>
                  <a:pt x="7210867" y="8887450"/>
                </a:cubicBezTo>
                <a:cubicBezTo>
                  <a:pt x="7220184" y="8873476"/>
                  <a:pt x="7224842" y="8866488"/>
                  <a:pt x="7224842" y="8866488"/>
                </a:cubicBezTo>
                <a:lnTo>
                  <a:pt x="7210867" y="8866488"/>
                </a:lnTo>
                <a:lnTo>
                  <a:pt x="7196893" y="8866488"/>
                </a:lnTo>
                <a:lnTo>
                  <a:pt x="7168944" y="8880462"/>
                </a:lnTo>
                <a:cubicBezTo>
                  <a:pt x="7159627" y="8899095"/>
                  <a:pt x="7150310" y="8903754"/>
                  <a:pt x="7140994" y="8894438"/>
                </a:cubicBezTo>
                <a:cubicBezTo>
                  <a:pt x="7140994" y="8913071"/>
                  <a:pt x="7140994" y="8927044"/>
                  <a:pt x="7140994" y="8936361"/>
                </a:cubicBezTo>
                <a:lnTo>
                  <a:pt x="7127020" y="8950335"/>
                </a:lnTo>
                <a:cubicBezTo>
                  <a:pt x="7136337" y="8950335"/>
                  <a:pt x="7140994" y="8954994"/>
                  <a:pt x="7140994" y="8964310"/>
                </a:cubicBezTo>
                <a:lnTo>
                  <a:pt x="7154968" y="8964310"/>
                </a:lnTo>
                <a:lnTo>
                  <a:pt x="7168944" y="8992258"/>
                </a:lnTo>
                <a:cubicBezTo>
                  <a:pt x="7168944" y="9001574"/>
                  <a:pt x="7173601" y="9006234"/>
                  <a:pt x="7182918" y="9006234"/>
                </a:cubicBezTo>
                <a:cubicBezTo>
                  <a:pt x="7192234" y="9006234"/>
                  <a:pt x="7201550" y="9010891"/>
                  <a:pt x="7210867" y="9020207"/>
                </a:cubicBezTo>
                <a:lnTo>
                  <a:pt x="7210867" y="9034183"/>
                </a:lnTo>
                <a:lnTo>
                  <a:pt x="7210867" y="9048157"/>
                </a:lnTo>
                <a:cubicBezTo>
                  <a:pt x="7201550" y="9048157"/>
                  <a:pt x="7196893" y="9043500"/>
                  <a:pt x="7196893" y="9034183"/>
                </a:cubicBezTo>
                <a:cubicBezTo>
                  <a:pt x="7196893" y="9024867"/>
                  <a:pt x="7192234" y="9020207"/>
                  <a:pt x="7182918" y="9020207"/>
                </a:cubicBezTo>
                <a:lnTo>
                  <a:pt x="7113044" y="8964310"/>
                </a:lnTo>
                <a:cubicBezTo>
                  <a:pt x="7103728" y="8954994"/>
                  <a:pt x="7099071" y="8950335"/>
                  <a:pt x="7099071" y="8950335"/>
                </a:cubicBezTo>
                <a:cubicBezTo>
                  <a:pt x="7099071" y="8950335"/>
                  <a:pt x="7099071" y="8954994"/>
                  <a:pt x="7099071" y="8964310"/>
                </a:cubicBezTo>
                <a:cubicBezTo>
                  <a:pt x="7089754" y="8973627"/>
                  <a:pt x="7082766" y="8978284"/>
                  <a:pt x="7078110" y="8978284"/>
                </a:cubicBezTo>
                <a:cubicBezTo>
                  <a:pt x="7073450" y="8978284"/>
                  <a:pt x="7073450" y="8975956"/>
                  <a:pt x="7078110" y="8971296"/>
                </a:cubicBezTo>
                <a:cubicBezTo>
                  <a:pt x="7082766" y="8966639"/>
                  <a:pt x="7075779" y="8964310"/>
                  <a:pt x="7057148" y="8964310"/>
                </a:cubicBezTo>
                <a:lnTo>
                  <a:pt x="7057148" y="8950335"/>
                </a:lnTo>
                <a:lnTo>
                  <a:pt x="7085096" y="8922385"/>
                </a:lnTo>
                <a:cubicBezTo>
                  <a:pt x="7085096" y="8913071"/>
                  <a:pt x="7089754" y="8903754"/>
                  <a:pt x="7099071" y="8894438"/>
                </a:cubicBezTo>
                <a:lnTo>
                  <a:pt x="7123914" y="8863384"/>
                </a:lnTo>
                <a:lnTo>
                  <a:pt x="7113044" y="8852514"/>
                </a:lnTo>
                <a:lnTo>
                  <a:pt x="7127020" y="8852514"/>
                </a:lnTo>
                <a:cubicBezTo>
                  <a:pt x="7127020" y="8852514"/>
                  <a:pt x="7127020" y="8853679"/>
                  <a:pt x="7127020" y="8856007"/>
                </a:cubicBezTo>
                <a:lnTo>
                  <a:pt x="7127020" y="8859500"/>
                </a:lnTo>
                <a:lnTo>
                  <a:pt x="7154968" y="8824565"/>
                </a:lnTo>
                <a:cubicBezTo>
                  <a:pt x="7145652" y="8815249"/>
                  <a:pt x="7145652" y="8808261"/>
                  <a:pt x="7154968" y="8803603"/>
                </a:cubicBezTo>
                <a:cubicBezTo>
                  <a:pt x="7164286" y="8798944"/>
                  <a:pt x="7168944" y="8796616"/>
                  <a:pt x="7168944" y="8796616"/>
                </a:cubicBezTo>
                <a:lnTo>
                  <a:pt x="7182918" y="8782642"/>
                </a:lnTo>
                <a:cubicBezTo>
                  <a:pt x="7182918" y="8773325"/>
                  <a:pt x="7185248" y="8768666"/>
                  <a:pt x="7189906" y="8768666"/>
                </a:cubicBezTo>
                <a:close/>
                <a:moveTo>
                  <a:pt x="6484190" y="8768666"/>
                </a:moveTo>
                <a:lnTo>
                  <a:pt x="6498164" y="8782642"/>
                </a:lnTo>
                <a:cubicBezTo>
                  <a:pt x="6507481" y="8773325"/>
                  <a:pt x="6507481" y="8768666"/>
                  <a:pt x="6498164" y="8768666"/>
                </a:cubicBezTo>
                <a:close/>
                <a:moveTo>
                  <a:pt x="4471854" y="8768666"/>
                </a:moveTo>
                <a:lnTo>
                  <a:pt x="4499804" y="8782642"/>
                </a:lnTo>
                <a:lnTo>
                  <a:pt x="4471854" y="8782642"/>
                </a:lnTo>
                <a:cubicBezTo>
                  <a:pt x="4471854" y="8773325"/>
                  <a:pt x="4471854" y="8768666"/>
                  <a:pt x="4471854" y="8768666"/>
                </a:cubicBezTo>
                <a:close/>
                <a:moveTo>
                  <a:pt x="7242310" y="8759932"/>
                </a:moveTo>
                <a:cubicBezTo>
                  <a:pt x="7244640" y="8758769"/>
                  <a:pt x="7248133" y="8759350"/>
                  <a:pt x="7252790" y="8761678"/>
                </a:cubicBezTo>
                <a:cubicBezTo>
                  <a:pt x="7262106" y="8766337"/>
                  <a:pt x="7266766" y="8768666"/>
                  <a:pt x="7266766" y="8768666"/>
                </a:cubicBezTo>
                <a:cubicBezTo>
                  <a:pt x="7266766" y="8768666"/>
                  <a:pt x="7262106" y="8768666"/>
                  <a:pt x="7252790" y="8768666"/>
                </a:cubicBezTo>
                <a:cubicBezTo>
                  <a:pt x="7252790" y="8768666"/>
                  <a:pt x="7248133" y="8768666"/>
                  <a:pt x="7238816" y="8768666"/>
                </a:cubicBezTo>
                <a:cubicBezTo>
                  <a:pt x="7238816" y="8764009"/>
                  <a:pt x="7239980" y="8761098"/>
                  <a:pt x="7242310" y="8759932"/>
                </a:cubicBezTo>
                <a:close/>
                <a:moveTo>
                  <a:pt x="7783824" y="8740717"/>
                </a:moveTo>
                <a:lnTo>
                  <a:pt x="7797798" y="8754692"/>
                </a:lnTo>
                <a:lnTo>
                  <a:pt x="7769848" y="8768666"/>
                </a:lnTo>
                <a:cubicBezTo>
                  <a:pt x="7769848" y="8759350"/>
                  <a:pt x="7774508" y="8750033"/>
                  <a:pt x="7783824" y="8740717"/>
                </a:cubicBezTo>
                <a:close/>
                <a:moveTo>
                  <a:pt x="7196893" y="8740717"/>
                </a:moveTo>
                <a:cubicBezTo>
                  <a:pt x="7206210" y="8740717"/>
                  <a:pt x="7210867" y="8745376"/>
                  <a:pt x="7210867" y="8754692"/>
                </a:cubicBezTo>
                <a:lnTo>
                  <a:pt x="7210867" y="8768666"/>
                </a:lnTo>
                <a:cubicBezTo>
                  <a:pt x="7201550" y="8768666"/>
                  <a:pt x="7196893" y="8764009"/>
                  <a:pt x="7196893" y="8754692"/>
                </a:cubicBezTo>
                <a:close/>
                <a:moveTo>
                  <a:pt x="4765320" y="8740717"/>
                </a:moveTo>
                <a:cubicBezTo>
                  <a:pt x="4765320" y="8740717"/>
                  <a:pt x="4762992" y="8743045"/>
                  <a:pt x="4758333" y="8747705"/>
                </a:cubicBezTo>
                <a:cubicBezTo>
                  <a:pt x="4753676" y="8752364"/>
                  <a:pt x="4751345" y="8754692"/>
                  <a:pt x="4751345" y="8754692"/>
                </a:cubicBezTo>
                <a:lnTo>
                  <a:pt x="4779294" y="8754692"/>
                </a:lnTo>
                <a:cubicBezTo>
                  <a:pt x="4779294" y="8754692"/>
                  <a:pt x="4783954" y="8750033"/>
                  <a:pt x="4793270" y="8740717"/>
                </a:cubicBezTo>
                <a:close/>
                <a:moveTo>
                  <a:pt x="3843000" y="8740717"/>
                </a:moveTo>
                <a:cubicBezTo>
                  <a:pt x="3852316" y="8740717"/>
                  <a:pt x="3856974" y="8745376"/>
                  <a:pt x="3856974" y="8754692"/>
                </a:cubicBezTo>
                <a:cubicBezTo>
                  <a:pt x="3856974" y="8764009"/>
                  <a:pt x="3854645" y="8768666"/>
                  <a:pt x="3849988" y="8768666"/>
                </a:cubicBezTo>
                <a:cubicBezTo>
                  <a:pt x="3845329" y="8768666"/>
                  <a:pt x="3843000" y="8768666"/>
                  <a:pt x="3843000" y="8768666"/>
                </a:cubicBezTo>
                <a:cubicBezTo>
                  <a:pt x="3843000" y="8768666"/>
                  <a:pt x="3843000" y="8764009"/>
                  <a:pt x="3843000" y="8754692"/>
                </a:cubicBezTo>
                <a:close/>
                <a:moveTo>
                  <a:pt x="5027343" y="8733731"/>
                </a:moveTo>
                <a:cubicBezTo>
                  <a:pt x="5029674" y="8733731"/>
                  <a:pt x="5030838" y="8736059"/>
                  <a:pt x="5030838" y="8740717"/>
                </a:cubicBezTo>
                <a:lnTo>
                  <a:pt x="5016862" y="8740717"/>
                </a:lnTo>
                <a:cubicBezTo>
                  <a:pt x="5021521" y="8736059"/>
                  <a:pt x="5025014" y="8733731"/>
                  <a:pt x="5027343" y="8733731"/>
                </a:cubicBezTo>
                <a:close/>
                <a:moveTo>
                  <a:pt x="7168944" y="8726743"/>
                </a:moveTo>
                <a:lnTo>
                  <a:pt x="7182918" y="8726743"/>
                </a:lnTo>
                <a:cubicBezTo>
                  <a:pt x="7182918" y="8736059"/>
                  <a:pt x="7182918" y="8740717"/>
                  <a:pt x="7182918" y="8740717"/>
                </a:cubicBezTo>
                <a:close/>
                <a:moveTo>
                  <a:pt x="6703852" y="8725870"/>
                </a:moveTo>
                <a:cubicBezTo>
                  <a:pt x="6706474" y="8727616"/>
                  <a:pt x="6707782" y="8737224"/>
                  <a:pt x="6707782" y="8754692"/>
                </a:cubicBezTo>
                <a:cubicBezTo>
                  <a:pt x="6707782" y="8764009"/>
                  <a:pt x="6721758" y="8764009"/>
                  <a:pt x="6749708" y="8754692"/>
                </a:cubicBezTo>
                <a:lnTo>
                  <a:pt x="6749708" y="8768666"/>
                </a:lnTo>
                <a:cubicBezTo>
                  <a:pt x="6740391" y="8777983"/>
                  <a:pt x="6728744" y="8782642"/>
                  <a:pt x="6714770" y="8782642"/>
                </a:cubicBezTo>
                <a:cubicBezTo>
                  <a:pt x="6700796" y="8782642"/>
                  <a:pt x="6689152" y="8787299"/>
                  <a:pt x="6679835" y="8796616"/>
                </a:cubicBezTo>
                <a:lnTo>
                  <a:pt x="6679835" y="8782642"/>
                </a:lnTo>
                <a:cubicBezTo>
                  <a:pt x="6691480" y="8741883"/>
                  <a:pt x="6699486" y="8722959"/>
                  <a:pt x="6703852" y="8725870"/>
                </a:cubicBezTo>
                <a:close/>
                <a:moveTo>
                  <a:pt x="6442268" y="8712769"/>
                </a:moveTo>
                <a:cubicBezTo>
                  <a:pt x="6432951" y="8722084"/>
                  <a:pt x="6428292" y="8731402"/>
                  <a:pt x="6428292" y="8740717"/>
                </a:cubicBezTo>
                <a:lnTo>
                  <a:pt x="6442268" y="8726743"/>
                </a:lnTo>
                <a:cubicBezTo>
                  <a:pt x="6451584" y="8726743"/>
                  <a:pt x="6456241" y="8722084"/>
                  <a:pt x="6456241" y="8712769"/>
                </a:cubicBezTo>
                <a:close/>
                <a:moveTo>
                  <a:pt x="5086734" y="8712769"/>
                </a:moveTo>
                <a:cubicBezTo>
                  <a:pt x="5086734" y="8712769"/>
                  <a:pt x="5084406" y="8715098"/>
                  <a:pt x="5079749" y="8719755"/>
                </a:cubicBezTo>
                <a:cubicBezTo>
                  <a:pt x="5075090" y="8724414"/>
                  <a:pt x="5068102" y="8731402"/>
                  <a:pt x="5058786" y="8740717"/>
                </a:cubicBezTo>
                <a:close/>
                <a:moveTo>
                  <a:pt x="3870950" y="8712769"/>
                </a:moveTo>
                <a:cubicBezTo>
                  <a:pt x="3870950" y="8712769"/>
                  <a:pt x="3875609" y="8712769"/>
                  <a:pt x="3884923" y="8712769"/>
                </a:cubicBezTo>
                <a:cubicBezTo>
                  <a:pt x="3884923" y="8722084"/>
                  <a:pt x="3882595" y="8726743"/>
                  <a:pt x="3877937" y="8726743"/>
                </a:cubicBezTo>
                <a:cubicBezTo>
                  <a:pt x="3873278" y="8726743"/>
                  <a:pt x="3870950" y="8724414"/>
                  <a:pt x="3870950" y="8719755"/>
                </a:cubicBezTo>
                <a:cubicBezTo>
                  <a:pt x="3870950" y="8715098"/>
                  <a:pt x="3870950" y="8712769"/>
                  <a:pt x="3870950" y="8712769"/>
                </a:cubicBezTo>
                <a:close/>
                <a:moveTo>
                  <a:pt x="7266766" y="8698793"/>
                </a:moveTo>
                <a:cubicBezTo>
                  <a:pt x="7266766" y="8698793"/>
                  <a:pt x="7269094" y="8698793"/>
                  <a:pt x="7273752" y="8698793"/>
                </a:cubicBezTo>
                <a:cubicBezTo>
                  <a:pt x="7278411" y="8698793"/>
                  <a:pt x="7283068" y="8701122"/>
                  <a:pt x="7287728" y="8705781"/>
                </a:cubicBezTo>
                <a:cubicBezTo>
                  <a:pt x="7292384" y="8710439"/>
                  <a:pt x="7294715" y="8717426"/>
                  <a:pt x="7294715" y="8726743"/>
                </a:cubicBezTo>
                <a:lnTo>
                  <a:pt x="7322663" y="8754692"/>
                </a:lnTo>
                <a:cubicBezTo>
                  <a:pt x="7322663" y="8754692"/>
                  <a:pt x="7327322" y="8759350"/>
                  <a:pt x="7336638" y="8768666"/>
                </a:cubicBezTo>
                <a:lnTo>
                  <a:pt x="7322663" y="8782642"/>
                </a:lnTo>
                <a:lnTo>
                  <a:pt x="7308689" y="8782642"/>
                </a:lnTo>
                <a:lnTo>
                  <a:pt x="7308689" y="8796616"/>
                </a:lnTo>
                <a:cubicBezTo>
                  <a:pt x="7308689" y="8796616"/>
                  <a:pt x="7308689" y="8801275"/>
                  <a:pt x="7308689" y="8810589"/>
                </a:cubicBezTo>
                <a:lnTo>
                  <a:pt x="7280740" y="8810589"/>
                </a:lnTo>
                <a:cubicBezTo>
                  <a:pt x="7290056" y="8764009"/>
                  <a:pt x="7290056" y="8740717"/>
                  <a:pt x="7280740" y="8740717"/>
                </a:cubicBezTo>
                <a:cubicBezTo>
                  <a:pt x="7271423" y="8731402"/>
                  <a:pt x="7266766" y="8726743"/>
                  <a:pt x="7266766" y="8726743"/>
                </a:cubicBezTo>
                <a:cubicBezTo>
                  <a:pt x="7257450" y="8717426"/>
                  <a:pt x="7257450" y="8708110"/>
                  <a:pt x="7266766" y="8698793"/>
                </a:cubicBezTo>
                <a:close/>
                <a:moveTo>
                  <a:pt x="6791630" y="8698793"/>
                </a:moveTo>
                <a:cubicBezTo>
                  <a:pt x="6791630" y="8698793"/>
                  <a:pt x="6791630" y="8703453"/>
                  <a:pt x="6791630" y="8712769"/>
                </a:cubicBezTo>
                <a:cubicBezTo>
                  <a:pt x="6791630" y="8712769"/>
                  <a:pt x="6786972" y="8712769"/>
                  <a:pt x="6777655" y="8712769"/>
                </a:cubicBezTo>
                <a:close/>
                <a:moveTo>
                  <a:pt x="6679835" y="8698793"/>
                </a:moveTo>
                <a:cubicBezTo>
                  <a:pt x="6698466" y="8708110"/>
                  <a:pt x="6698466" y="8722084"/>
                  <a:pt x="6679835" y="8740717"/>
                </a:cubicBezTo>
                <a:cubicBezTo>
                  <a:pt x="6670518" y="8750033"/>
                  <a:pt x="6665859" y="8750033"/>
                  <a:pt x="6665859" y="8740717"/>
                </a:cubicBezTo>
                <a:close/>
                <a:moveTo>
                  <a:pt x="4527753" y="8698793"/>
                </a:moveTo>
                <a:lnTo>
                  <a:pt x="4513780" y="8712769"/>
                </a:lnTo>
                <a:cubicBezTo>
                  <a:pt x="4513780" y="8708110"/>
                  <a:pt x="4514944" y="8704617"/>
                  <a:pt x="4517272" y="8702286"/>
                </a:cubicBezTo>
                <a:close/>
                <a:moveTo>
                  <a:pt x="7386547" y="8696797"/>
                </a:moveTo>
                <a:lnTo>
                  <a:pt x="7392536" y="8698793"/>
                </a:lnTo>
                <a:cubicBezTo>
                  <a:pt x="7392536" y="8708110"/>
                  <a:pt x="7397194" y="8712769"/>
                  <a:pt x="7406511" y="8712769"/>
                </a:cubicBezTo>
                <a:cubicBezTo>
                  <a:pt x="7415828" y="8712769"/>
                  <a:pt x="7420485" y="8717426"/>
                  <a:pt x="7420485" y="8726743"/>
                </a:cubicBezTo>
                <a:lnTo>
                  <a:pt x="7406511" y="8726743"/>
                </a:lnTo>
                <a:close/>
                <a:moveTo>
                  <a:pt x="4535738" y="8690808"/>
                </a:moveTo>
                <a:lnTo>
                  <a:pt x="4536488" y="8695300"/>
                </a:lnTo>
                <a:cubicBezTo>
                  <a:pt x="4535323" y="8697629"/>
                  <a:pt x="4532410" y="8698793"/>
                  <a:pt x="4527753" y="8698793"/>
                </a:cubicBezTo>
                <a:close/>
                <a:moveTo>
                  <a:pt x="7378562" y="8684820"/>
                </a:moveTo>
                <a:lnTo>
                  <a:pt x="7386547" y="8696797"/>
                </a:lnTo>
                <a:lnTo>
                  <a:pt x="7382054" y="8695300"/>
                </a:lnTo>
                <a:cubicBezTo>
                  <a:pt x="7379726" y="8692972"/>
                  <a:pt x="7378562" y="8689477"/>
                  <a:pt x="7378562" y="8684820"/>
                </a:cubicBezTo>
                <a:close/>
                <a:moveTo>
                  <a:pt x="4571674" y="8682823"/>
                </a:moveTo>
                <a:lnTo>
                  <a:pt x="4569676" y="8684820"/>
                </a:lnTo>
                <a:lnTo>
                  <a:pt x="4568531" y="8683216"/>
                </a:lnTo>
                <a:close/>
                <a:moveTo>
                  <a:pt x="6756694" y="8677832"/>
                </a:moveTo>
                <a:cubicBezTo>
                  <a:pt x="6761352" y="8682491"/>
                  <a:pt x="6763682" y="8691806"/>
                  <a:pt x="6763682" y="8705781"/>
                </a:cubicBezTo>
                <a:cubicBezTo>
                  <a:pt x="6763682" y="8719755"/>
                  <a:pt x="6759024" y="8726743"/>
                  <a:pt x="6749708" y="8726743"/>
                </a:cubicBezTo>
                <a:lnTo>
                  <a:pt x="6749708" y="8698793"/>
                </a:lnTo>
                <a:cubicBezTo>
                  <a:pt x="6759024" y="8689477"/>
                  <a:pt x="6761352" y="8682491"/>
                  <a:pt x="6756694" y="8677832"/>
                </a:cubicBezTo>
                <a:close/>
                <a:moveTo>
                  <a:pt x="3837760" y="8662110"/>
                </a:moveTo>
                <a:cubicBezTo>
                  <a:pt x="3843582" y="8660945"/>
                  <a:pt x="3847657" y="8661529"/>
                  <a:pt x="3849988" y="8663858"/>
                </a:cubicBezTo>
                <a:cubicBezTo>
                  <a:pt x="3854645" y="8668515"/>
                  <a:pt x="3854645" y="8677832"/>
                  <a:pt x="3849988" y="8691806"/>
                </a:cubicBezTo>
                <a:cubicBezTo>
                  <a:pt x="3845329" y="8705781"/>
                  <a:pt x="3843000" y="8717426"/>
                  <a:pt x="3843000" y="8726743"/>
                </a:cubicBezTo>
                <a:lnTo>
                  <a:pt x="3801077" y="8782642"/>
                </a:lnTo>
                <a:lnTo>
                  <a:pt x="3787101" y="8754692"/>
                </a:lnTo>
                <a:cubicBezTo>
                  <a:pt x="3787101" y="8708110"/>
                  <a:pt x="3796418" y="8680160"/>
                  <a:pt x="3815050" y="8670844"/>
                </a:cubicBezTo>
                <a:cubicBezTo>
                  <a:pt x="3824367" y="8666187"/>
                  <a:pt x="3831937" y="8663276"/>
                  <a:pt x="3837760" y="8662110"/>
                </a:cubicBezTo>
                <a:close/>
                <a:moveTo>
                  <a:pt x="6735732" y="8656870"/>
                </a:moveTo>
                <a:lnTo>
                  <a:pt x="6721758" y="8670844"/>
                </a:lnTo>
                <a:cubicBezTo>
                  <a:pt x="6731074" y="8680160"/>
                  <a:pt x="6735732" y="8680160"/>
                  <a:pt x="6735732" y="8670844"/>
                </a:cubicBezTo>
                <a:cubicBezTo>
                  <a:pt x="6735732" y="8670844"/>
                  <a:pt x="6735732" y="8666187"/>
                  <a:pt x="6735732" y="8656870"/>
                </a:cubicBezTo>
                <a:close/>
                <a:moveTo>
                  <a:pt x="7308689" y="8628921"/>
                </a:moveTo>
                <a:lnTo>
                  <a:pt x="7336638" y="8642896"/>
                </a:lnTo>
                <a:cubicBezTo>
                  <a:pt x="7336638" y="8642896"/>
                  <a:pt x="7336638" y="8645225"/>
                  <a:pt x="7336638" y="8649882"/>
                </a:cubicBezTo>
                <a:cubicBezTo>
                  <a:pt x="7336638" y="8654542"/>
                  <a:pt x="7336638" y="8661529"/>
                  <a:pt x="7336638" y="8670844"/>
                </a:cubicBezTo>
                <a:lnTo>
                  <a:pt x="7336638" y="8684820"/>
                </a:lnTo>
                <a:cubicBezTo>
                  <a:pt x="7336638" y="8684820"/>
                  <a:pt x="7336638" y="8689477"/>
                  <a:pt x="7336638" y="8698793"/>
                </a:cubicBezTo>
                <a:lnTo>
                  <a:pt x="7308689" y="8698793"/>
                </a:lnTo>
                <a:cubicBezTo>
                  <a:pt x="7308689" y="8689477"/>
                  <a:pt x="7308689" y="8684820"/>
                  <a:pt x="7308689" y="8684820"/>
                </a:cubicBezTo>
                <a:cubicBezTo>
                  <a:pt x="7308689" y="8684820"/>
                  <a:pt x="7304032" y="8684820"/>
                  <a:pt x="7294715" y="8684820"/>
                </a:cubicBezTo>
                <a:lnTo>
                  <a:pt x="7294715" y="8670844"/>
                </a:lnTo>
                <a:cubicBezTo>
                  <a:pt x="7294715" y="8661529"/>
                  <a:pt x="7294715" y="8656870"/>
                  <a:pt x="7294715" y="8656870"/>
                </a:cubicBezTo>
                <a:lnTo>
                  <a:pt x="7294715" y="8642896"/>
                </a:lnTo>
                <a:close/>
                <a:moveTo>
                  <a:pt x="7168944" y="8628921"/>
                </a:moveTo>
                <a:cubicBezTo>
                  <a:pt x="7159627" y="8628921"/>
                  <a:pt x="7154968" y="8633580"/>
                  <a:pt x="7154968" y="8642896"/>
                </a:cubicBezTo>
                <a:cubicBezTo>
                  <a:pt x="7164286" y="8642896"/>
                  <a:pt x="7171272" y="8640566"/>
                  <a:pt x="7175932" y="8635909"/>
                </a:cubicBezTo>
                <a:cubicBezTo>
                  <a:pt x="7180589" y="8631251"/>
                  <a:pt x="7178260" y="8628921"/>
                  <a:pt x="7168944" y="8628921"/>
                </a:cubicBezTo>
                <a:close/>
                <a:moveTo>
                  <a:pt x="6833554" y="8628921"/>
                </a:moveTo>
                <a:cubicBezTo>
                  <a:pt x="6833554" y="8638237"/>
                  <a:pt x="6835882" y="8642896"/>
                  <a:pt x="6840542" y="8642896"/>
                </a:cubicBezTo>
                <a:cubicBezTo>
                  <a:pt x="6845199" y="8642896"/>
                  <a:pt x="6847530" y="8642896"/>
                  <a:pt x="6847530" y="8642896"/>
                </a:cubicBezTo>
                <a:close/>
                <a:moveTo>
                  <a:pt x="5044812" y="8628921"/>
                </a:moveTo>
                <a:cubicBezTo>
                  <a:pt x="5044812" y="8638237"/>
                  <a:pt x="5044812" y="8642896"/>
                  <a:pt x="5044812" y="8642896"/>
                </a:cubicBezTo>
                <a:cubicBezTo>
                  <a:pt x="5044812" y="8642896"/>
                  <a:pt x="5042483" y="8645225"/>
                  <a:pt x="5037824" y="8649882"/>
                </a:cubicBezTo>
                <a:cubicBezTo>
                  <a:pt x="5033166" y="8654542"/>
                  <a:pt x="5030838" y="8652211"/>
                  <a:pt x="5030838" y="8642896"/>
                </a:cubicBezTo>
                <a:cubicBezTo>
                  <a:pt x="5030838" y="8633580"/>
                  <a:pt x="5035495" y="8628921"/>
                  <a:pt x="5044812" y="8628921"/>
                </a:cubicBezTo>
                <a:close/>
                <a:moveTo>
                  <a:pt x="4569676" y="8628921"/>
                </a:moveTo>
                <a:lnTo>
                  <a:pt x="4555702" y="8642896"/>
                </a:lnTo>
                <a:cubicBezTo>
                  <a:pt x="4555702" y="8652211"/>
                  <a:pt x="4560360" y="8652211"/>
                  <a:pt x="4569676" y="8642896"/>
                </a:cubicBezTo>
                <a:close/>
                <a:moveTo>
                  <a:pt x="3731204" y="8628921"/>
                </a:moveTo>
                <a:lnTo>
                  <a:pt x="3703255" y="8656870"/>
                </a:lnTo>
                <a:lnTo>
                  <a:pt x="3717228" y="8642896"/>
                </a:lnTo>
                <a:cubicBezTo>
                  <a:pt x="3726545" y="8633580"/>
                  <a:pt x="3731204" y="8628921"/>
                  <a:pt x="3731204" y="8628921"/>
                </a:cubicBezTo>
                <a:close/>
                <a:moveTo>
                  <a:pt x="7001249" y="8614947"/>
                </a:moveTo>
                <a:lnTo>
                  <a:pt x="7001249" y="8642896"/>
                </a:lnTo>
                <a:lnTo>
                  <a:pt x="6973300" y="8642896"/>
                </a:lnTo>
                <a:lnTo>
                  <a:pt x="6987275" y="8628921"/>
                </a:lnTo>
                <a:close/>
                <a:moveTo>
                  <a:pt x="4094541" y="8614947"/>
                </a:moveTo>
                <a:lnTo>
                  <a:pt x="4094541" y="8642896"/>
                </a:lnTo>
                <a:cubicBezTo>
                  <a:pt x="4103858" y="8642896"/>
                  <a:pt x="4108517" y="8638237"/>
                  <a:pt x="4108517" y="8628921"/>
                </a:cubicBezTo>
                <a:close/>
                <a:moveTo>
                  <a:pt x="3745178" y="8614947"/>
                </a:moveTo>
                <a:cubicBezTo>
                  <a:pt x="3745178" y="8624262"/>
                  <a:pt x="3752166" y="8631251"/>
                  <a:pt x="3766140" y="8635909"/>
                </a:cubicBezTo>
                <a:cubicBezTo>
                  <a:pt x="3780115" y="8640566"/>
                  <a:pt x="3782444" y="8642896"/>
                  <a:pt x="3773127" y="8642896"/>
                </a:cubicBezTo>
                <a:cubicBezTo>
                  <a:pt x="3763811" y="8642896"/>
                  <a:pt x="3754494" y="8642896"/>
                  <a:pt x="3745178" y="8642896"/>
                </a:cubicBezTo>
                <a:cubicBezTo>
                  <a:pt x="3740520" y="8638237"/>
                  <a:pt x="3737028" y="8634744"/>
                  <a:pt x="3734697" y="8632414"/>
                </a:cubicBezTo>
                <a:lnTo>
                  <a:pt x="3731204" y="8628921"/>
                </a:lnTo>
                <a:close/>
                <a:moveTo>
                  <a:pt x="7825748" y="8600971"/>
                </a:moveTo>
                <a:lnTo>
                  <a:pt x="7825748" y="8614947"/>
                </a:lnTo>
                <a:lnTo>
                  <a:pt x="7811774" y="8614947"/>
                </a:lnTo>
                <a:close/>
                <a:moveTo>
                  <a:pt x="7140994" y="8600971"/>
                </a:moveTo>
                <a:lnTo>
                  <a:pt x="7113044" y="8614947"/>
                </a:lnTo>
                <a:lnTo>
                  <a:pt x="7099071" y="8642896"/>
                </a:lnTo>
                <a:cubicBezTo>
                  <a:pt x="7108388" y="8642896"/>
                  <a:pt x="7113044" y="8647554"/>
                  <a:pt x="7113044" y="8656870"/>
                </a:cubicBezTo>
                <a:lnTo>
                  <a:pt x="7113044" y="8642896"/>
                </a:lnTo>
                <a:cubicBezTo>
                  <a:pt x="7122361" y="8642896"/>
                  <a:pt x="7127020" y="8640566"/>
                  <a:pt x="7127020" y="8635909"/>
                </a:cubicBezTo>
                <a:cubicBezTo>
                  <a:pt x="7127020" y="8631251"/>
                  <a:pt x="7127020" y="8628921"/>
                  <a:pt x="7127020" y="8628921"/>
                </a:cubicBezTo>
                <a:lnTo>
                  <a:pt x="7140994" y="8614947"/>
                </a:lnTo>
                <a:cubicBezTo>
                  <a:pt x="7140994" y="8614947"/>
                  <a:pt x="7140994" y="8610288"/>
                  <a:pt x="7140994" y="8600971"/>
                </a:cubicBezTo>
                <a:close/>
                <a:moveTo>
                  <a:pt x="6973300" y="8600971"/>
                </a:moveTo>
                <a:cubicBezTo>
                  <a:pt x="6973300" y="8600971"/>
                  <a:pt x="6977958" y="8600971"/>
                  <a:pt x="6987275" y="8600971"/>
                </a:cubicBezTo>
                <a:cubicBezTo>
                  <a:pt x="6987275" y="8610288"/>
                  <a:pt x="6982616" y="8614947"/>
                  <a:pt x="6973300" y="8614947"/>
                </a:cubicBezTo>
                <a:cubicBezTo>
                  <a:pt x="6963983" y="8614947"/>
                  <a:pt x="6959326" y="8612618"/>
                  <a:pt x="6959326" y="8607959"/>
                </a:cubicBezTo>
                <a:cubicBezTo>
                  <a:pt x="6959326" y="8603300"/>
                  <a:pt x="6963983" y="8600971"/>
                  <a:pt x="6973300" y="8600971"/>
                </a:cubicBezTo>
                <a:close/>
                <a:moveTo>
                  <a:pt x="3926848" y="8600971"/>
                </a:moveTo>
                <a:cubicBezTo>
                  <a:pt x="3936163" y="8600971"/>
                  <a:pt x="3940822" y="8600971"/>
                  <a:pt x="3940822" y="8600971"/>
                </a:cubicBezTo>
                <a:lnTo>
                  <a:pt x="3926848" y="8614947"/>
                </a:lnTo>
                <a:cubicBezTo>
                  <a:pt x="3917532" y="8614947"/>
                  <a:pt x="3912873" y="8612618"/>
                  <a:pt x="3912873" y="8607959"/>
                </a:cubicBezTo>
                <a:cubicBezTo>
                  <a:pt x="3912873" y="8603300"/>
                  <a:pt x="3917532" y="8600971"/>
                  <a:pt x="3926848" y="8600971"/>
                </a:cubicBezTo>
                <a:close/>
                <a:moveTo>
                  <a:pt x="7099071" y="8586998"/>
                </a:moveTo>
                <a:cubicBezTo>
                  <a:pt x="7071122" y="8605630"/>
                  <a:pt x="7057148" y="8624262"/>
                  <a:pt x="7057148" y="8642896"/>
                </a:cubicBezTo>
                <a:cubicBezTo>
                  <a:pt x="7066464" y="8652211"/>
                  <a:pt x="7080438" y="8638237"/>
                  <a:pt x="7099071" y="8600971"/>
                </a:cubicBezTo>
                <a:cubicBezTo>
                  <a:pt x="7108388" y="8591657"/>
                  <a:pt x="7108388" y="8586998"/>
                  <a:pt x="7099071" y="8586998"/>
                </a:cubicBezTo>
                <a:close/>
                <a:moveTo>
                  <a:pt x="5184557" y="8586998"/>
                </a:moveTo>
                <a:lnTo>
                  <a:pt x="5142634" y="8614947"/>
                </a:lnTo>
                <a:lnTo>
                  <a:pt x="5128658" y="8614947"/>
                </a:lnTo>
                <a:cubicBezTo>
                  <a:pt x="5128658" y="8614947"/>
                  <a:pt x="5133317" y="8610288"/>
                  <a:pt x="5142634" y="8600971"/>
                </a:cubicBezTo>
                <a:close/>
                <a:moveTo>
                  <a:pt x="5086734" y="8586998"/>
                </a:moveTo>
                <a:lnTo>
                  <a:pt x="5086734" y="8600971"/>
                </a:lnTo>
                <a:lnTo>
                  <a:pt x="5072761" y="8600971"/>
                </a:lnTo>
                <a:cubicBezTo>
                  <a:pt x="5072761" y="8591657"/>
                  <a:pt x="5077420" y="8586998"/>
                  <a:pt x="5086734" y="8586998"/>
                </a:cubicBezTo>
                <a:close/>
                <a:moveTo>
                  <a:pt x="4660510" y="8586998"/>
                </a:moveTo>
                <a:cubicBezTo>
                  <a:pt x="4665170" y="8586998"/>
                  <a:pt x="4667498" y="8591657"/>
                  <a:pt x="4667498" y="8600971"/>
                </a:cubicBezTo>
                <a:cubicBezTo>
                  <a:pt x="4658184" y="8600971"/>
                  <a:pt x="4653525" y="8598643"/>
                  <a:pt x="4653525" y="8593985"/>
                </a:cubicBezTo>
                <a:cubicBezTo>
                  <a:pt x="4653525" y="8589326"/>
                  <a:pt x="4655854" y="8586998"/>
                  <a:pt x="4660510" y="8586998"/>
                </a:cubicBezTo>
                <a:close/>
                <a:moveTo>
                  <a:pt x="4059606" y="8586998"/>
                </a:moveTo>
                <a:cubicBezTo>
                  <a:pt x="4054947" y="8586998"/>
                  <a:pt x="4052618" y="8591657"/>
                  <a:pt x="4052618" y="8600971"/>
                </a:cubicBezTo>
                <a:cubicBezTo>
                  <a:pt x="4052618" y="8610288"/>
                  <a:pt x="4057277" y="8614947"/>
                  <a:pt x="4066594" y="8614947"/>
                </a:cubicBezTo>
                <a:lnTo>
                  <a:pt x="4066594" y="8600971"/>
                </a:lnTo>
                <a:cubicBezTo>
                  <a:pt x="4066594" y="8591657"/>
                  <a:pt x="4064265" y="8586998"/>
                  <a:pt x="4059606" y="8586998"/>
                </a:cubicBezTo>
                <a:close/>
                <a:moveTo>
                  <a:pt x="6608214" y="8578263"/>
                </a:moveTo>
                <a:cubicBezTo>
                  <a:pt x="6611708" y="8577099"/>
                  <a:pt x="6614620" y="8577681"/>
                  <a:pt x="6616948" y="8580010"/>
                </a:cubicBezTo>
                <a:cubicBezTo>
                  <a:pt x="6621607" y="8584669"/>
                  <a:pt x="6621607" y="8591657"/>
                  <a:pt x="6616948" y="8600971"/>
                </a:cubicBezTo>
                <a:cubicBezTo>
                  <a:pt x="6612290" y="8610288"/>
                  <a:pt x="6607632" y="8617276"/>
                  <a:pt x="6602974" y="8621933"/>
                </a:cubicBezTo>
                <a:cubicBezTo>
                  <a:pt x="6598315" y="8626592"/>
                  <a:pt x="6595986" y="8624262"/>
                  <a:pt x="6595986" y="8614947"/>
                </a:cubicBezTo>
                <a:cubicBezTo>
                  <a:pt x="6595986" y="8605630"/>
                  <a:pt x="6600644" y="8600971"/>
                  <a:pt x="6609962" y="8600971"/>
                </a:cubicBezTo>
                <a:lnTo>
                  <a:pt x="6595986" y="8600971"/>
                </a:lnTo>
                <a:cubicBezTo>
                  <a:pt x="6586670" y="8600971"/>
                  <a:pt x="6586670" y="8596314"/>
                  <a:pt x="6595986" y="8586998"/>
                </a:cubicBezTo>
                <a:cubicBezTo>
                  <a:pt x="6600644" y="8582340"/>
                  <a:pt x="6604721" y="8579428"/>
                  <a:pt x="6608214" y="8578263"/>
                </a:cubicBezTo>
                <a:close/>
                <a:moveTo>
                  <a:pt x="7686002" y="8573022"/>
                </a:moveTo>
                <a:lnTo>
                  <a:pt x="7672028" y="8586998"/>
                </a:lnTo>
                <a:cubicBezTo>
                  <a:pt x="7672028" y="8586998"/>
                  <a:pt x="7672028" y="8589326"/>
                  <a:pt x="7672028" y="8593985"/>
                </a:cubicBezTo>
                <a:cubicBezTo>
                  <a:pt x="7672028" y="8598643"/>
                  <a:pt x="7672028" y="8605630"/>
                  <a:pt x="7672028" y="8614947"/>
                </a:cubicBezTo>
                <a:lnTo>
                  <a:pt x="7672028" y="8628921"/>
                </a:lnTo>
                <a:lnTo>
                  <a:pt x="7658052" y="8614947"/>
                </a:lnTo>
                <a:lnTo>
                  <a:pt x="7644078" y="8586998"/>
                </a:lnTo>
                <a:lnTo>
                  <a:pt x="7630103" y="8600971"/>
                </a:lnTo>
                <a:cubicBezTo>
                  <a:pt x="7620786" y="8619604"/>
                  <a:pt x="7620786" y="8638237"/>
                  <a:pt x="7630103" y="8656870"/>
                </a:cubicBezTo>
                <a:cubicBezTo>
                  <a:pt x="7630103" y="8666187"/>
                  <a:pt x="7634762" y="8668515"/>
                  <a:pt x="7644078" y="8663858"/>
                </a:cubicBezTo>
                <a:cubicBezTo>
                  <a:pt x="7653395" y="8659199"/>
                  <a:pt x="7667369" y="8656870"/>
                  <a:pt x="7686002" y="8656870"/>
                </a:cubicBezTo>
                <a:cubicBezTo>
                  <a:pt x="7713952" y="8647554"/>
                  <a:pt x="7718608" y="8633580"/>
                  <a:pt x="7699976" y="8614947"/>
                </a:cubicBezTo>
                <a:cubicBezTo>
                  <a:pt x="7690660" y="8605630"/>
                  <a:pt x="7686002" y="8596314"/>
                  <a:pt x="7686002" y="8586998"/>
                </a:cubicBezTo>
                <a:cubicBezTo>
                  <a:pt x="7686002" y="8577681"/>
                  <a:pt x="7686002" y="8573022"/>
                  <a:pt x="7686002" y="8573022"/>
                </a:cubicBezTo>
                <a:close/>
                <a:moveTo>
                  <a:pt x="7210867" y="8573022"/>
                </a:moveTo>
                <a:cubicBezTo>
                  <a:pt x="7201550" y="8573022"/>
                  <a:pt x="7196893" y="8577681"/>
                  <a:pt x="7196893" y="8586998"/>
                </a:cubicBezTo>
                <a:cubicBezTo>
                  <a:pt x="7196893" y="8596314"/>
                  <a:pt x="7196893" y="8600971"/>
                  <a:pt x="7196893" y="8600971"/>
                </a:cubicBezTo>
                <a:lnTo>
                  <a:pt x="7210867" y="8600971"/>
                </a:lnTo>
                <a:close/>
                <a:moveTo>
                  <a:pt x="7182918" y="8573022"/>
                </a:moveTo>
                <a:lnTo>
                  <a:pt x="7178990" y="8576951"/>
                </a:lnTo>
                <a:lnTo>
                  <a:pt x="7181171" y="8574770"/>
                </a:lnTo>
                <a:cubicBezTo>
                  <a:pt x="7182336" y="8573604"/>
                  <a:pt x="7182918" y="8573022"/>
                  <a:pt x="7182918" y="8573022"/>
                </a:cubicBezTo>
                <a:close/>
                <a:moveTo>
                  <a:pt x="3807428" y="8562860"/>
                </a:moveTo>
                <a:lnTo>
                  <a:pt x="3794089" y="8569529"/>
                </a:lnTo>
                <a:cubicBezTo>
                  <a:pt x="3789432" y="8571858"/>
                  <a:pt x="3787101" y="8573022"/>
                  <a:pt x="3787101" y="8573022"/>
                </a:cubicBezTo>
                <a:cubicBezTo>
                  <a:pt x="3791760" y="8568365"/>
                  <a:pt x="3796128" y="8565163"/>
                  <a:pt x="3800204" y="8563416"/>
                </a:cubicBezTo>
                <a:close/>
                <a:moveTo>
                  <a:pt x="7651064" y="8559048"/>
                </a:moveTo>
                <a:cubicBezTo>
                  <a:pt x="7646408" y="8559048"/>
                  <a:pt x="7644078" y="8563707"/>
                  <a:pt x="7644078" y="8573022"/>
                </a:cubicBezTo>
                <a:cubicBezTo>
                  <a:pt x="7644078" y="8582338"/>
                  <a:pt x="7646408" y="8586998"/>
                  <a:pt x="7651064" y="8586998"/>
                </a:cubicBezTo>
                <a:cubicBezTo>
                  <a:pt x="7655724" y="8586998"/>
                  <a:pt x="7658052" y="8582338"/>
                  <a:pt x="7658052" y="8573022"/>
                </a:cubicBezTo>
                <a:cubicBezTo>
                  <a:pt x="7658052" y="8563707"/>
                  <a:pt x="7655724" y="8559048"/>
                  <a:pt x="7651064" y="8559048"/>
                </a:cubicBezTo>
                <a:close/>
                <a:moveTo>
                  <a:pt x="6679835" y="8559048"/>
                </a:moveTo>
                <a:cubicBezTo>
                  <a:pt x="6679835" y="8559048"/>
                  <a:pt x="6677504" y="8561377"/>
                  <a:pt x="6672847" y="8566036"/>
                </a:cubicBezTo>
                <a:cubicBezTo>
                  <a:pt x="6668188" y="8570693"/>
                  <a:pt x="6665859" y="8573022"/>
                  <a:pt x="6665859" y="8573022"/>
                </a:cubicBezTo>
                <a:cubicBezTo>
                  <a:pt x="6665859" y="8573022"/>
                  <a:pt x="6670518" y="8573022"/>
                  <a:pt x="6679835" y="8573022"/>
                </a:cubicBezTo>
                <a:cubicBezTo>
                  <a:pt x="6679835" y="8563707"/>
                  <a:pt x="6679835" y="8559048"/>
                  <a:pt x="6679835" y="8559048"/>
                </a:cubicBezTo>
                <a:close/>
                <a:moveTo>
                  <a:pt x="5673666" y="8559048"/>
                </a:moveTo>
                <a:cubicBezTo>
                  <a:pt x="5664351" y="8559048"/>
                  <a:pt x="5655033" y="8566036"/>
                  <a:pt x="5645716" y="8580010"/>
                </a:cubicBezTo>
                <a:cubicBezTo>
                  <a:pt x="5636402" y="8593985"/>
                  <a:pt x="5631742" y="8605630"/>
                  <a:pt x="5631742" y="8614947"/>
                </a:cubicBezTo>
                <a:cubicBezTo>
                  <a:pt x="5631742" y="8633580"/>
                  <a:pt x="5641059" y="8624262"/>
                  <a:pt x="5659692" y="8586998"/>
                </a:cubicBezTo>
                <a:cubicBezTo>
                  <a:pt x="5678325" y="8568365"/>
                  <a:pt x="5682982" y="8559048"/>
                  <a:pt x="5673666" y="8559048"/>
                </a:cubicBezTo>
                <a:close/>
                <a:moveTo>
                  <a:pt x="4653525" y="8559048"/>
                </a:moveTo>
                <a:cubicBezTo>
                  <a:pt x="4653525" y="8559048"/>
                  <a:pt x="4658184" y="8559048"/>
                  <a:pt x="4667498" y="8559048"/>
                </a:cubicBezTo>
                <a:cubicBezTo>
                  <a:pt x="4667498" y="8568365"/>
                  <a:pt x="4662840" y="8573022"/>
                  <a:pt x="4653525" y="8573022"/>
                </a:cubicBezTo>
                <a:cubicBezTo>
                  <a:pt x="4644208" y="8573022"/>
                  <a:pt x="4639549" y="8570693"/>
                  <a:pt x="4639549" y="8566036"/>
                </a:cubicBezTo>
                <a:cubicBezTo>
                  <a:pt x="4639549" y="8561377"/>
                  <a:pt x="4644208" y="8559048"/>
                  <a:pt x="4653525" y="8559048"/>
                </a:cubicBezTo>
                <a:close/>
                <a:moveTo>
                  <a:pt x="4073580" y="8559048"/>
                </a:moveTo>
                <a:cubicBezTo>
                  <a:pt x="4068922" y="8559048"/>
                  <a:pt x="4066594" y="8561377"/>
                  <a:pt x="4066594" y="8566036"/>
                </a:cubicBezTo>
                <a:cubicBezTo>
                  <a:pt x="4066594" y="8570693"/>
                  <a:pt x="4071251" y="8573022"/>
                  <a:pt x="4080568" y="8573022"/>
                </a:cubicBezTo>
                <a:cubicBezTo>
                  <a:pt x="4080568" y="8563707"/>
                  <a:pt x="4078239" y="8559048"/>
                  <a:pt x="4073580" y="8559048"/>
                </a:cubicBezTo>
                <a:close/>
                <a:moveTo>
                  <a:pt x="8664220" y="8531099"/>
                </a:moveTo>
                <a:lnTo>
                  <a:pt x="8678193" y="8545074"/>
                </a:lnTo>
                <a:cubicBezTo>
                  <a:pt x="8678193" y="8545074"/>
                  <a:pt x="8673536" y="8549732"/>
                  <a:pt x="8664220" y="8559048"/>
                </a:cubicBezTo>
                <a:cubicBezTo>
                  <a:pt x="8664220" y="8559048"/>
                  <a:pt x="8664220" y="8554391"/>
                  <a:pt x="8664220" y="8545074"/>
                </a:cubicBezTo>
                <a:cubicBezTo>
                  <a:pt x="8664220" y="8545074"/>
                  <a:pt x="8664220" y="8540415"/>
                  <a:pt x="8664220" y="8531099"/>
                </a:cubicBezTo>
                <a:close/>
                <a:moveTo>
                  <a:pt x="7993442" y="8531099"/>
                </a:moveTo>
                <a:cubicBezTo>
                  <a:pt x="8012075" y="8531099"/>
                  <a:pt x="8021392" y="8533427"/>
                  <a:pt x="8021392" y="8538086"/>
                </a:cubicBezTo>
                <a:cubicBezTo>
                  <a:pt x="8021392" y="8542746"/>
                  <a:pt x="8016732" y="8554391"/>
                  <a:pt x="8007416" y="8573022"/>
                </a:cubicBezTo>
                <a:cubicBezTo>
                  <a:pt x="7998100" y="8591657"/>
                  <a:pt x="7993442" y="8614947"/>
                  <a:pt x="7993442" y="8642896"/>
                </a:cubicBezTo>
                <a:lnTo>
                  <a:pt x="7993442" y="8684820"/>
                </a:lnTo>
                <a:lnTo>
                  <a:pt x="7979466" y="8670844"/>
                </a:lnTo>
                <a:cubicBezTo>
                  <a:pt x="7970150" y="8652211"/>
                  <a:pt x="7965492" y="8638237"/>
                  <a:pt x="7965492" y="8628921"/>
                </a:cubicBezTo>
                <a:cubicBezTo>
                  <a:pt x="7965492" y="8619604"/>
                  <a:pt x="7960836" y="8605630"/>
                  <a:pt x="7951519" y="8586998"/>
                </a:cubicBezTo>
                <a:cubicBezTo>
                  <a:pt x="7951519" y="8577681"/>
                  <a:pt x="7951519" y="8570693"/>
                  <a:pt x="7951519" y="8566036"/>
                </a:cubicBezTo>
                <a:cubicBezTo>
                  <a:pt x="7951519" y="8561377"/>
                  <a:pt x="7956176" y="8559048"/>
                  <a:pt x="7965492" y="8559048"/>
                </a:cubicBezTo>
                <a:lnTo>
                  <a:pt x="7979466" y="8545074"/>
                </a:lnTo>
                <a:cubicBezTo>
                  <a:pt x="7988783" y="8545074"/>
                  <a:pt x="7993442" y="8540415"/>
                  <a:pt x="7993442" y="8531099"/>
                </a:cubicBezTo>
                <a:close/>
                <a:moveTo>
                  <a:pt x="4807244" y="8531099"/>
                </a:moveTo>
                <a:cubicBezTo>
                  <a:pt x="4797928" y="8531099"/>
                  <a:pt x="4793270" y="8533427"/>
                  <a:pt x="4793270" y="8538086"/>
                </a:cubicBezTo>
                <a:cubicBezTo>
                  <a:pt x="4793270" y="8542746"/>
                  <a:pt x="4793270" y="8545074"/>
                  <a:pt x="4793270" y="8545074"/>
                </a:cubicBezTo>
                <a:lnTo>
                  <a:pt x="4807244" y="8545074"/>
                </a:lnTo>
                <a:cubicBezTo>
                  <a:pt x="4807244" y="8535758"/>
                  <a:pt x="4807244" y="8531099"/>
                  <a:pt x="4807244" y="8531099"/>
                </a:cubicBezTo>
                <a:close/>
                <a:moveTo>
                  <a:pt x="7490358" y="8517125"/>
                </a:moveTo>
                <a:cubicBezTo>
                  <a:pt x="7499674" y="8517125"/>
                  <a:pt x="7504334" y="8517125"/>
                  <a:pt x="7504334" y="8517125"/>
                </a:cubicBezTo>
                <a:cubicBezTo>
                  <a:pt x="7504334" y="8517125"/>
                  <a:pt x="7504334" y="8521784"/>
                  <a:pt x="7504334" y="8531099"/>
                </a:cubicBezTo>
                <a:lnTo>
                  <a:pt x="7490358" y="8531099"/>
                </a:lnTo>
                <a:close/>
                <a:moveTo>
                  <a:pt x="3829026" y="8517125"/>
                </a:moveTo>
                <a:cubicBezTo>
                  <a:pt x="3838341" y="8517125"/>
                  <a:pt x="3843000" y="8517125"/>
                  <a:pt x="3843000" y="8517125"/>
                </a:cubicBezTo>
                <a:lnTo>
                  <a:pt x="3856974" y="8517125"/>
                </a:lnTo>
                <a:lnTo>
                  <a:pt x="3884923" y="8559048"/>
                </a:lnTo>
                <a:cubicBezTo>
                  <a:pt x="3884923" y="8559048"/>
                  <a:pt x="3884923" y="8561377"/>
                  <a:pt x="3884923" y="8566036"/>
                </a:cubicBezTo>
                <a:cubicBezTo>
                  <a:pt x="3884923" y="8570693"/>
                  <a:pt x="3884923" y="8577681"/>
                  <a:pt x="3884923" y="8586998"/>
                </a:cubicBezTo>
                <a:lnTo>
                  <a:pt x="3898899" y="8573022"/>
                </a:lnTo>
                <a:lnTo>
                  <a:pt x="3912873" y="8573022"/>
                </a:lnTo>
                <a:cubicBezTo>
                  <a:pt x="3912873" y="8582338"/>
                  <a:pt x="3903556" y="8591657"/>
                  <a:pt x="3884923" y="8600971"/>
                </a:cubicBezTo>
                <a:cubicBezTo>
                  <a:pt x="3884923" y="8600971"/>
                  <a:pt x="3882595" y="8603300"/>
                  <a:pt x="3877937" y="8607959"/>
                </a:cubicBezTo>
                <a:cubicBezTo>
                  <a:pt x="3873278" y="8612618"/>
                  <a:pt x="3870950" y="8614947"/>
                  <a:pt x="3870950" y="8614947"/>
                </a:cubicBezTo>
                <a:cubicBezTo>
                  <a:pt x="3870950" y="8624262"/>
                  <a:pt x="3861633" y="8624262"/>
                  <a:pt x="3843000" y="8614947"/>
                </a:cubicBezTo>
                <a:cubicBezTo>
                  <a:pt x="3833684" y="8614947"/>
                  <a:pt x="3829026" y="8605630"/>
                  <a:pt x="3829026" y="8586998"/>
                </a:cubicBezTo>
                <a:cubicBezTo>
                  <a:pt x="3824367" y="8573022"/>
                  <a:pt x="3818546" y="8564870"/>
                  <a:pt x="3811558" y="8562541"/>
                </a:cubicBezTo>
                <a:lnTo>
                  <a:pt x="3807428" y="8562860"/>
                </a:lnTo>
                <a:lnTo>
                  <a:pt x="3815050" y="8559048"/>
                </a:lnTo>
                <a:cubicBezTo>
                  <a:pt x="3824367" y="8549732"/>
                  <a:pt x="3829026" y="8542746"/>
                  <a:pt x="3829026" y="8538086"/>
                </a:cubicBezTo>
                <a:cubicBezTo>
                  <a:pt x="3829026" y="8533427"/>
                  <a:pt x="3824367" y="8531099"/>
                  <a:pt x="3815050" y="8531099"/>
                </a:cubicBezTo>
                <a:cubicBezTo>
                  <a:pt x="3805736" y="8531099"/>
                  <a:pt x="3803406" y="8528770"/>
                  <a:pt x="3808065" y="8524113"/>
                </a:cubicBezTo>
                <a:cubicBezTo>
                  <a:pt x="3812722" y="8519453"/>
                  <a:pt x="3819710" y="8517125"/>
                  <a:pt x="3829026" y="8517125"/>
                </a:cubicBezTo>
                <a:close/>
                <a:moveTo>
                  <a:pt x="6527424" y="8512757"/>
                </a:moveTo>
                <a:cubicBezTo>
                  <a:pt x="6525387" y="8513341"/>
                  <a:pt x="6522621" y="8514796"/>
                  <a:pt x="6519126" y="8517125"/>
                </a:cubicBezTo>
                <a:cubicBezTo>
                  <a:pt x="6505152" y="8526441"/>
                  <a:pt x="6498164" y="8535758"/>
                  <a:pt x="6498164" y="8545074"/>
                </a:cubicBezTo>
                <a:cubicBezTo>
                  <a:pt x="6498164" y="8554391"/>
                  <a:pt x="6495836" y="8561377"/>
                  <a:pt x="6491178" y="8566036"/>
                </a:cubicBezTo>
                <a:cubicBezTo>
                  <a:pt x="6486519" y="8570693"/>
                  <a:pt x="6488848" y="8575352"/>
                  <a:pt x="6498164" y="8580010"/>
                </a:cubicBezTo>
                <a:cubicBezTo>
                  <a:pt x="6507481" y="8584669"/>
                  <a:pt x="6507481" y="8591657"/>
                  <a:pt x="6498164" y="8600971"/>
                </a:cubicBezTo>
                <a:lnTo>
                  <a:pt x="6526114" y="8586998"/>
                </a:lnTo>
                <a:cubicBezTo>
                  <a:pt x="6544746" y="8577681"/>
                  <a:pt x="6554063" y="8573022"/>
                  <a:pt x="6554063" y="8573022"/>
                </a:cubicBezTo>
                <a:cubicBezTo>
                  <a:pt x="6582012" y="8573022"/>
                  <a:pt x="6595986" y="8554391"/>
                  <a:pt x="6595986" y="8517125"/>
                </a:cubicBezTo>
                <a:cubicBezTo>
                  <a:pt x="6586670" y="8517125"/>
                  <a:pt x="6582012" y="8517125"/>
                  <a:pt x="6582012" y="8517125"/>
                </a:cubicBezTo>
                <a:cubicBezTo>
                  <a:pt x="6582012" y="8526441"/>
                  <a:pt x="6577354" y="8526441"/>
                  <a:pt x="6568037" y="8517125"/>
                </a:cubicBezTo>
                <a:cubicBezTo>
                  <a:pt x="6568037" y="8517125"/>
                  <a:pt x="6565708" y="8519453"/>
                  <a:pt x="6561051" y="8524113"/>
                </a:cubicBezTo>
                <a:cubicBezTo>
                  <a:pt x="6556392" y="8528770"/>
                  <a:pt x="6549406" y="8535758"/>
                  <a:pt x="6540088" y="8545074"/>
                </a:cubicBezTo>
                <a:lnTo>
                  <a:pt x="6526114" y="8559048"/>
                </a:lnTo>
                <a:lnTo>
                  <a:pt x="6526114" y="8531099"/>
                </a:lnTo>
                <a:cubicBezTo>
                  <a:pt x="6533102" y="8517125"/>
                  <a:pt x="6533538" y="8511010"/>
                  <a:pt x="6527424" y="8512757"/>
                </a:cubicBezTo>
                <a:close/>
                <a:moveTo>
                  <a:pt x="7280740" y="8503149"/>
                </a:moveTo>
                <a:lnTo>
                  <a:pt x="7252790" y="8517125"/>
                </a:lnTo>
                <a:lnTo>
                  <a:pt x="7238816" y="8545074"/>
                </a:lnTo>
                <a:cubicBezTo>
                  <a:pt x="7248133" y="8545074"/>
                  <a:pt x="7257450" y="8540415"/>
                  <a:pt x="7266766" y="8531099"/>
                </a:cubicBezTo>
                <a:close/>
                <a:moveTo>
                  <a:pt x="4723398" y="8503149"/>
                </a:moveTo>
                <a:cubicBezTo>
                  <a:pt x="4723398" y="8503149"/>
                  <a:pt x="4716410" y="8510137"/>
                  <a:pt x="4702436" y="8524113"/>
                </a:cubicBezTo>
                <a:cubicBezTo>
                  <a:pt x="4688460" y="8538086"/>
                  <a:pt x="4681472" y="8545074"/>
                  <a:pt x="4681472" y="8545074"/>
                </a:cubicBezTo>
                <a:lnTo>
                  <a:pt x="4681472" y="8531099"/>
                </a:lnTo>
                <a:close/>
                <a:moveTo>
                  <a:pt x="7563725" y="8496163"/>
                </a:moveTo>
                <a:cubicBezTo>
                  <a:pt x="7561394" y="8496163"/>
                  <a:pt x="7560230" y="8498492"/>
                  <a:pt x="7560230" y="8503149"/>
                </a:cubicBezTo>
                <a:cubicBezTo>
                  <a:pt x="7560230" y="8512466"/>
                  <a:pt x="7564890" y="8517125"/>
                  <a:pt x="7574206" y="8517125"/>
                </a:cubicBezTo>
                <a:lnTo>
                  <a:pt x="7574206" y="8503149"/>
                </a:lnTo>
                <a:cubicBezTo>
                  <a:pt x="7569547" y="8498492"/>
                  <a:pt x="7566054" y="8496163"/>
                  <a:pt x="7563725" y="8496163"/>
                </a:cubicBezTo>
                <a:close/>
                <a:moveTo>
                  <a:pt x="7602154" y="8489175"/>
                </a:moveTo>
                <a:cubicBezTo>
                  <a:pt x="7602154" y="8498492"/>
                  <a:pt x="7606813" y="8503149"/>
                  <a:pt x="7616130" y="8503149"/>
                </a:cubicBezTo>
                <a:cubicBezTo>
                  <a:pt x="7625446" y="8503149"/>
                  <a:pt x="7627774" y="8500821"/>
                  <a:pt x="7623117" y="8496163"/>
                </a:cubicBezTo>
                <a:cubicBezTo>
                  <a:pt x="7618458" y="8491504"/>
                  <a:pt x="7611472" y="8489175"/>
                  <a:pt x="7602154" y="8489175"/>
                </a:cubicBezTo>
                <a:close/>
                <a:moveTo>
                  <a:pt x="6847530" y="8489175"/>
                </a:moveTo>
                <a:lnTo>
                  <a:pt x="6791630" y="8545074"/>
                </a:lnTo>
                <a:cubicBezTo>
                  <a:pt x="6763682" y="8582338"/>
                  <a:pt x="6745048" y="8605630"/>
                  <a:pt x="6735732" y="8614947"/>
                </a:cubicBezTo>
                <a:cubicBezTo>
                  <a:pt x="6717099" y="8633580"/>
                  <a:pt x="6717099" y="8642896"/>
                  <a:pt x="6735732" y="8642896"/>
                </a:cubicBezTo>
                <a:cubicBezTo>
                  <a:pt x="6754365" y="8642896"/>
                  <a:pt x="6759024" y="8638237"/>
                  <a:pt x="6749708" y="8628921"/>
                </a:cubicBezTo>
                <a:cubicBezTo>
                  <a:pt x="6749708" y="8628921"/>
                  <a:pt x="6752036" y="8626592"/>
                  <a:pt x="6756694" y="8621933"/>
                </a:cubicBezTo>
                <a:cubicBezTo>
                  <a:pt x="6761352" y="8617276"/>
                  <a:pt x="6763682" y="8614947"/>
                  <a:pt x="6763682" y="8614947"/>
                </a:cubicBezTo>
                <a:lnTo>
                  <a:pt x="6777655" y="8600971"/>
                </a:lnTo>
                <a:cubicBezTo>
                  <a:pt x="6777655" y="8600971"/>
                  <a:pt x="6786972" y="8591657"/>
                  <a:pt x="6805604" y="8573022"/>
                </a:cubicBezTo>
                <a:close/>
                <a:moveTo>
                  <a:pt x="6540088" y="8489175"/>
                </a:moveTo>
                <a:cubicBezTo>
                  <a:pt x="6540088" y="8498492"/>
                  <a:pt x="6540088" y="8503149"/>
                  <a:pt x="6540088" y="8503149"/>
                </a:cubicBezTo>
                <a:lnTo>
                  <a:pt x="6554063" y="8489175"/>
                </a:lnTo>
                <a:cubicBezTo>
                  <a:pt x="6544746" y="8489175"/>
                  <a:pt x="6540088" y="8489175"/>
                  <a:pt x="6540088" y="8489175"/>
                </a:cubicBezTo>
                <a:close/>
                <a:moveTo>
                  <a:pt x="3829026" y="8489175"/>
                </a:moveTo>
                <a:lnTo>
                  <a:pt x="3843000" y="8489175"/>
                </a:lnTo>
                <a:cubicBezTo>
                  <a:pt x="3843000" y="8489175"/>
                  <a:pt x="3838341" y="8491504"/>
                  <a:pt x="3829026" y="8496163"/>
                </a:cubicBezTo>
                <a:cubicBezTo>
                  <a:pt x="3819710" y="8500821"/>
                  <a:pt x="3815050" y="8500821"/>
                  <a:pt x="3815050" y="8496163"/>
                </a:cubicBezTo>
                <a:cubicBezTo>
                  <a:pt x="3815050" y="8491504"/>
                  <a:pt x="3819710" y="8489175"/>
                  <a:pt x="3829026" y="8489175"/>
                </a:cubicBezTo>
                <a:close/>
                <a:moveTo>
                  <a:pt x="7448434" y="8475202"/>
                </a:moveTo>
                <a:cubicBezTo>
                  <a:pt x="7457751" y="8475202"/>
                  <a:pt x="7462408" y="8484516"/>
                  <a:pt x="7462408" y="8503149"/>
                </a:cubicBezTo>
                <a:cubicBezTo>
                  <a:pt x="7471724" y="8512466"/>
                  <a:pt x="7474055" y="8517125"/>
                  <a:pt x="7469396" y="8517125"/>
                </a:cubicBezTo>
                <a:cubicBezTo>
                  <a:pt x="7464738" y="8517125"/>
                  <a:pt x="7457751" y="8517125"/>
                  <a:pt x="7448434" y="8517125"/>
                </a:cubicBezTo>
                <a:cubicBezTo>
                  <a:pt x="7439118" y="8517125"/>
                  <a:pt x="7436790" y="8526441"/>
                  <a:pt x="7441446" y="8545074"/>
                </a:cubicBezTo>
                <a:cubicBezTo>
                  <a:pt x="7446106" y="8563707"/>
                  <a:pt x="7450763" y="8575352"/>
                  <a:pt x="7455422" y="8580010"/>
                </a:cubicBezTo>
                <a:cubicBezTo>
                  <a:pt x="7460080" y="8584669"/>
                  <a:pt x="7457751" y="8586998"/>
                  <a:pt x="7448434" y="8586998"/>
                </a:cubicBezTo>
                <a:lnTo>
                  <a:pt x="7462408" y="8586998"/>
                </a:lnTo>
                <a:cubicBezTo>
                  <a:pt x="7462408" y="8586998"/>
                  <a:pt x="7467068" y="8591657"/>
                  <a:pt x="7476384" y="8600971"/>
                </a:cubicBezTo>
                <a:cubicBezTo>
                  <a:pt x="7485700" y="8610288"/>
                  <a:pt x="7488029" y="8617276"/>
                  <a:pt x="7483372" y="8621933"/>
                </a:cubicBezTo>
                <a:cubicBezTo>
                  <a:pt x="7478712" y="8626592"/>
                  <a:pt x="7474055" y="8626592"/>
                  <a:pt x="7469396" y="8621933"/>
                </a:cubicBezTo>
                <a:cubicBezTo>
                  <a:pt x="7464738" y="8617276"/>
                  <a:pt x="7457751" y="8614947"/>
                  <a:pt x="7448434" y="8614947"/>
                </a:cubicBezTo>
                <a:cubicBezTo>
                  <a:pt x="7439118" y="8614947"/>
                  <a:pt x="7434460" y="8614947"/>
                  <a:pt x="7434460" y="8614947"/>
                </a:cubicBezTo>
                <a:lnTo>
                  <a:pt x="7420485" y="8600971"/>
                </a:lnTo>
                <a:lnTo>
                  <a:pt x="7406511" y="8600971"/>
                </a:lnTo>
                <a:lnTo>
                  <a:pt x="7392536" y="8600971"/>
                </a:lnTo>
                <a:lnTo>
                  <a:pt x="7378562" y="8614947"/>
                </a:lnTo>
                <a:cubicBezTo>
                  <a:pt x="7378562" y="8624262"/>
                  <a:pt x="7373904" y="8633580"/>
                  <a:pt x="7364588" y="8642896"/>
                </a:cubicBezTo>
                <a:lnTo>
                  <a:pt x="7350612" y="8642896"/>
                </a:lnTo>
                <a:cubicBezTo>
                  <a:pt x="7350612" y="8642896"/>
                  <a:pt x="7350612" y="8635909"/>
                  <a:pt x="7350612" y="8621933"/>
                </a:cubicBezTo>
                <a:cubicBezTo>
                  <a:pt x="7350612" y="8607959"/>
                  <a:pt x="7359929" y="8589326"/>
                  <a:pt x="7378562" y="8566036"/>
                </a:cubicBezTo>
                <a:cubicBezTo>
                  <a:pt x="7397194" y="8542746"/>
                  <a:pt x="7411168" y="8521784"/>
                  <a:pt x="7420485" y="8503149"/>
                </a:cubicBezTo>
                <a:close/>
                <a:moveTo>
                  <a:pt x="7168944" y="8475202"/>
                </a:moveTo>
                <a:cubicBezTo>
                  <a:pt x="7168944" y="8475202"/>
                  <a:pt x="7166615" y="8477530"/>
                  <a:pt x="7161956" y="8482188"/>
                </a:cubicBezTo>
                <a:cubicBezTo>
                  <a:pt x="7157298" y="8486847"/>
                  <a:pt x="7159627" y="8489175"/>
                  <a:pt x="7168944" y="8489175"/>
                </a:cubicBezTo>
                <a:close/>
                <a:moveTo>
                  <a:pt x="6931376" y="8475202"/>
                </a:moveTo>
                <a:cubicBezTo>
                  <a:pt x="6931376" y="8475202"/>
                  <a:pt x="6926719" y="8479859"/>
                  <a:pt x="6917402" y="8489175"/>
                </a:cubicBezTo>
                <a:cubicBezTo>
                  <a:pt x="6926719" y="8489175"/>
                  <a:pt x="6931376" y="8489175"/>
                  <a:pt x="6931376" y="8489175"/>
                </a:cubicBezTo>
                <a:cubicBezTo>
                  <a:pt x="6931376" y="8479859"/>
                  <a:pt x="6931376" y="8475202"/>
                  <a:pt x="6931376" y="8475202"/>
                </a:cubicBezTo>
                <a:close/>
                <a:moveTo>
                  <a:pt x="8498722" y="8473787"/>
                </a:moveTo>
                <a:lnTo>
                  <a:pt x="8496525" y="8489175"/>
                </a:lnTo>
                <a:cubicBezTo>
                  <a:pt x="8487208" y="8498492"/>
                  <a:pt x="8487208" y="8493835"/>
                  <a:pt x="8496525" y="8475202"/>
                </a:cubicBezTo>
                <a:close/>
                <a:moveTo>
                  <a:pt x="6753200" y="8468214"/>
                </a:moveTo>
                <a:cubicBezTo>
                  <a:pt x="6750872" y="8468214"/>
                  <a:pt x="6749708" y="8470544"/>
                  <a:pt x="6749708" y="8475202"/>
                </a:cubicBezTo>
                <a:cubicBezTo>
                  <a:pt x="6749708" y="8493835"/>
                  <a:pt x="6745048" y="8498492"/>
                  <a:pt x="6735732" y="8489175"/>
                </a:cubicBezTo>
                <a:cubicBezTo>
                  <a:pt x="6745048" y="8498492"/>
                  <a:pt x="6754365" y="8503149"/>
                  <a:pt x="6763682" y="8503149"/>
                </a:cubicBezTo>
                <a:cubicBezTo>
                  <a:pt x="6772998" y="8493835"/>
                  <a:pt x="6772998" y="8484516"/>
                  <a:pt x="6763682" y="8475202"/>
                </a:cubicBezTo>
                <a:cubicBezTo>
                  <a:pt x="6759022" y="8470544"/>
                  <a:pt x="6755529" y="8468214"/>
                  <a:pt x="6753200" y="8468214"/>
                </a:cubicBezTo>
                <a:close/>
                <a:moveTo>
                  <a:pt x="883889" y="8466467"/>
                </a:moveTo>
                <a:cubicBezTo>
                  <a:pt x="886220" y="8467632"/>
                  <a:pt x="889713" y="8470544"/>
                  <a:pt x="894372" y="8475202"/>
                </a:cubicBezTo>
                <a:cubicBezTo>
                  <a:pt x="894372" y="8475202"/>
                  <a:pt x="892041" y="8475202"/>
                  <a:pt x="887384" y="8475202"/>
                </a:cubicBezTo>
                <a:cubicBezTo>
                  <a:pt x="882724" y="8475202"/>
                  <a:pt x="880396" y="8472873"/>
                  <a:pt x="880396" y="8468214"/>
                </a:cubicBezTo>
                <a:cubicBezTo>
                  <a:pt x="880396" y="8465885"/>
                  <a:pt x="881561" y="8465301"/>
                  <a:pt x="883889" y="8466467"/>
                </a:cubicBezTo>
                <a:close/>
                <a:moveTo>
                  <a:pt x="7154968" y="8461226"/>
                </a:moveTo>
                <a:lnTo>
                  <a:pt x="7140994" y="8475202"/>
                </a:lnTo>
                <a:lnTo>
                  <a:pt x="7113044" y="8475202"/>
                </a:lnTo>
                <a:cubicBezTo>
                  <a:pt x="7103728" y="8484516"/>
                  <a:pt x="7099071" y="8489175"/>
                  <a:pt x="7099071" y="8489175"/>
                </a:cubicBezTo>
                <a:cubicBezTo>
                  <a:pt x="7099071" y="8489175"/>
                  <a:pt x="7099071" y="8493835"/>
                  <a:pt x="7099071" y="8503149"/>
                </a:cubicBezTo>
                <a:lnTo>
                  <a:pt x="7140994" y="8489175"/>
                </a:lnTo>
                <a:cubicBezTo>
                  <a:pt x="7150310" y="8479859"/>
                  <a:pt x="7154968" y="8470544"/>
                  <a:pt x="7154968" y="8461226"/>
                </a:cubicBezTo>
                <a:close/>
                <a:moveTo>
                  <a:pt x="6819580" y="8461226"/>
                </a:moveTo>
                <a:lnTo>
                  <a:pt x="6805604" y="8475202"/>
                </a:lnTo>
                <a:lnTo>
                  <a:pt x="6833554" y="8475202"/>
                </a:lnTo>
                <a:cubicBezTo>
                  <a:pt x="6833554" y="8465885"/>
                  <a:pt x="6828896" y="8461226"/>
                  <a:pt x="6819580" y="8461226"/>
                </a:cubicBezTo>
                <a:close/>
                <a:moveTo>
                  <a:pt x="5324302" y="8461226"/>
                </a:moveTo>
                <a:cubicBezTo>
                  <a:pt x="5324302" y="8461226"/>
                  <a:pt x="5328962" y="8461226"/>
                  <a:pt x="5338278" y="8461226"/>
                </a:cubicBezTo>
                <a:cubicBezTo>
                  <a:pt x="5338278" y="8470544"/>
                  <a:pt x="5333619" y="8475202"/>
                  <a:pt x="5324302" y="8475202"/>
                </a:cubicBezTo>
                <a:cubicBezTo>
                  <a:pt x="5314986" y="8475202"/>
                  <a:pt x="5314986" y="8470544"/>
                  <a:pt x="5324302" y="8461226"/>
                </a:cubicBezTo>
                <a:close/>
                <a:moveTo>
                  <a:pt x="7511320" y="8447252"/>
                </a:moveTo>
                <a:cubicBezTo>
                  <a:pt x="7506662" y="8447252"/>
                  <a:pt x="7506662" y="8449581"/>
                  <a:pt x="7511320" y="8454240"/>
                </a:cubicBezTo>
                <a:cubicBezTo>
                  <a:pt x="7515978" y="8458897"/>
                  <a:pt x="7518307" y="8461226"/>
                  <a:pt x="7518307" y="8461226"/>
                </a:cubicBezTo>
                <a:cubicBezTo>
                  <a:pt x="7518307" y="8451909"/>
                  <a:pt x="7515978" y="8447252"/>
                  <a:pt x="7511320" y="8447252"/>
                </a:cubicBezTo>
                <a:close/>
                <a:moveTo>
                  <a:pt x="6840542" y="8433276"/>
                </a:moveTo>
                <a:cubicBezTo>
                  <a:pt x="6835882" y="8433276"/>
                  <a:pt x="6833554" y="8437936"/>
                  <a:pt x="6833554" y="8447252"/>
                </a:cubicBezTo>
                <a:cubicBezTo>
                  <a:pt x="6833554" y="8447252"/>
                  <a:pt x="6835882" y="8447252"/>
                  <a:pt x="6840542" y="8447252"/>
                </a:cubicBezTo>
                <a:cubicBezTo>
                  <a:pt x="6845199" y="8447252"/>
                  <a:pt x="6847530" y="8447252"/>
                  <a:pt x="6847530" y="8447252"/>
                </a:cubicBezTo>
                <a:cubicBezTo>
                  <a:pt x="6847530" y="8437936"/>
                  <a:pt x="6845199" y="8433276"/>
                  <a:pt x="6840542" y="8433276"/>
                </a:cubicBezTo>
                <a:close/>
                <a:moveTo>
                  <a:pt x="5813411" y="8433276"/>
                </a:moveTo>
                <a:cubicBezTo>
                  <a:pt x="5804096" y="8433276"/>
                  <a:pt x="5799438" y="8435605"/>
                  <a:pt x="5799438" y="8440264"/>
                </a:cubicBezTo>
                <a:cubicBezTo>
                  <a:pt x="5799438" y="8444923"/>
                  <a:pt x="5804096" y="8447252"/>
                  <a:pt x="5813411" y="8447252"/>
                </a:cubicBezTo>
                <a:cubicBezTo>
                  <a:pt x="5813411" y="8437936"/>
                  <a:pt x="5813411" y="8433276"/>
                  <a:pt x="5813411" y="8433276"/>
                </a:cubicBezTo>
                <a:close/>
                <a:moveTo>
                  <a:pt x="5268405" y="8433276"/>
                </a:moveTo>
                <a:cubicBezTo>
                  <a:pt x="5277720" y="8442593"/>
                  <a:pt x="5282379" y="8447252"/>
                  <a:pt x="5282379" y="8447252"/>
                </a:cubicBezTo>
                <a:cubicBezTo>
                  <a:pt x="5282379" y="8447252"/>
                  <a:pt x="5282379" y="8449581"/>
                  <a:pt x="5282379" y="8454240"/>
                </a:cubicBezTo>
                <a:cubicBezTo>
                  <a:pt x="5282379" y="8458897"/>
                  <a:pt x="5282379" y="8465885"/>
                  <a:pt x="5282379" y="8475202"/>
                </a:cubicBezTo>
                <a:lnTo>
                  <a:pt x="5296353" y="8475202"/>
                </a:lnTo>
                <a:cubicBezTo>
                  <a:pt x="5296353" y="8484516"/>
                  <a:pt x="5291696" y="8486847"/>
                  <a:pt x="5282379" y="8482188"/>
                </a:cubicBezTo>
                <a:cubicBezTo>
                  <a:pt x="5273062" y="8477530"/>
                  <a:pt x="5268405" y="8479859"/>
                  <a:pt x="5268405" y="8489175"/>
                </a:cubicBezTo>
                <a:lnTo>
                  <a:pt x="5268405" y="8503149"/>
                </a:lnTo>
                <a:cubicBezTo>
                  <a:pt x="5268405" y="8512466"/>
                  <a:pt x="5263746" y="8512466"/>
                  <a:pt x="5254430" y="8503149"/>
                </a:cubicBezTo>
                <a:cubicBezTo>
                  <a:pt x="5245113" y="8503149"/>
                  <a:pt x="5240456" y="8507808"/>
                  <a:pt x="5240456" y="8517125"/>
                </a:cubicBezTo>
                <a:lnTo>
                  <a:pt x="5240456" y="8531099"/>
                </a:lnTo>
                <a:lnTo>
                  <a:pt x="5240456" y="8545074"/>
                </a:lnTo>
                <a:lnTo>
                  <a:pt x="5226480" y="8573022"/>
                </a:lnTo>
                <a:lnTo>
                  <a:pt x="5184557" y="8573022"/>
                </a:lnTo>
                <a:cubicBezTo>
                  <a:pt x="5175240" y="8573022"/>
                  <a:pt x="5172912" y="8570693"/>
                  <a:pt x="5177569" y="8566036"/>
                </a:cubicBezTo>
                <a:cubicBezTo>
                  <a:pt x="5182228" y="8561377"/>
                  <a:pt x="5189216" y="8554391"/>
                  <a:pt x="5198530" y="8545074"/>
                </a:cubicBezTo>
                <a:cubicBezTo>
                  <a:pt x="5217166" y="8526441"/>
                  <a:pt x="5221823" y="8512466"/>
                  <a:pt x="5212506" y="8503149"/>
                </a:cubicBezTo>
                <a:lnTo>
                  <a:pt x="5226480" y="8489175"/>
                </a:lnTo>
                <a:cubicBezTo>
                  <a:pt x="5235796" y="8507808"/>
                  <a:pt x="5240456" y="8503149"/>
                  <a:pt x="5240456" y="8475202"/>
                </a:cubicBezTo>
                <a:close/>
                <a:moveTo>
                  <a:pt x="6693808" y="8419303"/>
                </a:moveTo>
                <a:lnTo>
                  <a:pt x="6679835" y="8433276"/>
                </a:lnTo>
                <a:cubicBezTo>
                  <a:pt x="6670518" y="8442593"/>
                  <a:pt x="6665859" y="8447252"/>
                  <a:pt x="6665859" y="8447252"/>
                </a:cubicBezTo>
                <a:lnTo>
                  <a:pt x="6679835" y="8447252"/>
                </a:lnTo>
                <a:cubicBezTo>
                  <a:pt x="6679835" y="8437936"/>
                  <a:pt x="6682164" y="8433276"/>
                  <a:pt x="6686820" y="8433276"/>
                </a:cubicBezTo>
                <a:cubicBezTo>
                  <a:pt x="6691480" y="8433276"/>
                  <a:pt x="6693808" y="8428619"/>
                  <a:pt x="6693808" y="8419303"/>
                </a:cubicBezTo>
                <a:close/>
                <a:moveTo>
                  <a:pt x="5464050" y="8419303"/>
                </a:moveTo>
                <a:cubicBezTo>
                  <a:pt x="5454731" y="8419303"/>
                  <a:pt x="5447745" y="8423962"/>
                  <a:pt x="5443086" y="8433276"/>
                </a:cubicBezTo>
                <a:cubicBezTo>
                  <a:pt x="5438427" y="8442593"/>
                  <a:pt x="5436098" y="8447252"/>
                  <a:pt x="5436098" y="8447252"/>
                </a:cubicBezTo>
                <a:lnTo>
                  <a:pt x="5464050" y="8447252"/>
                </a:lnTo>
                <a:close/>
                <a:moveTo>
                  <a:pt x="852447" y="8419303"/>
                </a:moveTo>
                <a:cubicBezTo>
                  <a:pt x="861763" y="8428619"/>
                  <a:pt x="864092" y="8435605"/>
                  <a:pt x="859434" y="8440264"/>
                </a:cubicBezTo>
                <a:cubicBezTo>
                  <a:pt x="854777" y="8444923"/>
                  <a:pt x="852447" y="8451909"/>
                  <a:pt x="852447" y="8461226"/>
                </a:cubicBezTo>
                <a:lnTo>
                  <a:pt x="838473" y="8461226"/>
                </a:lnTo>
                <a:lnTo>
                  <a:pt x="824497" y="8461226"/>
                </a:lnTo>
                <a:cubicBezTo>
                  <a:pt x="833816" y="8451909"/>
                  <a:pt x="836144" y="8444923"/>
                  <a:pt x="831485" y="8440264"/>
                </a:cubicBezTo>
                <a:cubicBezTo>
                  <a:pt x="826828" y="8435605"/>
                  <a:pt x="829157" y="8433276"/>
                  <a:pt x="838473" y="8433276"/>
                </a:cubicBezTo>
                <a:cubicBezTo>
                  <a:pt x="838473" y="8433276"/>
                  <a:pt x="840802" y="8433276"/>
                  <a:pt x="845461" y="8433276"/>
                </a:cubicBezTo>
                <a:cubicBezTo>
                  <a:pt x="850118" y="8433276"/>
                  <a:pt x="852447" y="8428619"/>
                  <a:pt x="852447" y="8419303"/>
                </a:cubicBezTo>
                <a:close/>
                <a:moveTo>
                  <a:pt x="8664220" y="8405329"/>
                </a:moveTo>
                <a:cubicBezTo>
                  <a:pt x="8654903" y="8414644"/>
                  <a:pt x="8650246" y="8423962"/>
                  <a:pt x="8650246" y="8433276"/>
                </a:cubicBezTo>
                <a:lnTo>
                  <a:pt x="8650246" y="8419303"/>
                </a:lnTo>
                <a:close/>
                <a:moveTo>
                  <a:pt x="8070302" y="8405329"/>
                </a:moveTo>
                <a:cubicBezTo>
                  <a:pt x="8065644" y="8405329"/>
                  <a:pt x="8063315" y="8409986"/>
                  <a:pt x="8063315" y="8419303"/>
                </a:cubicBezTo>
                <a:cubicBezTo>
                  <a:pt x="8063315" y="8428619"/>
                  <a:pt x="8063315" y="8433276"/>
                  <a:pt x="8063315" y="8433276"/>
                </a:cubicBezTo>
                <a:cubicBezTo>
                  <a:pt x="8063315" y="8433276"/>
                  <a:pt x="8065644" y="8428619"/>
                  <a:pt x="8070302" y="8419303"/>
                </a:cubicBezTo>
                <a:cubicBezTo>
                  <a:pt x="8074960" y="8409986"/>
                  <a:pt x="8074960" y="8405329"/>
                  <a:pt x="8070302" y="8405329"/>
                </a:cubicBezTo>
                <a:close/>
                <a:moveTo>
                  <a:pt x="7658052" y="8405329"/>
                </a:moveTo>
                <a:lnTo>
                  <a:pt x="7658052" y="8419303"/>
                </a:lnTo>
                <a:lnTo>
                  <a:pt x="7672028" y="8419303"/>
                </a:lnTo>
                <a:cubicBezTo>
                  <a:pt x="7672028" y="8409986"/>
                  <a:pt x="7667369" y="8405329"/>
                  <a:pt x="7658052" y="8405329"/>
                </a:cubicBezTo>
                <a:close/>
                <a:moveTo>
                  <a:pt x="7113044" y="8405329"/>
                </a:moveTo>
                <a:cubicBezTo>
                  <a:pt x="7113044" y="8414644"/>
                  <a:pt x="7113044" y="8419303"/>
                  <a:pt x="7113044" y="8419303"/>
                </a:cubicBezTo>
                <a:cubicBezTo>
                  <a:pt x="7103728" y="8419303"/>
                  <a:pt x="7099071" y="8416974"/>
                  <a:pt x="7099071" y="8412315"/>
                </a:cubicBezTo>
                <a:cubicBezTo>
                  <a:pt x="7099071" y="8407658"/>
                  <a:pt x="7103728" y="8405329"/>
                  <a:pt x="7113044" y="8405329"/>
                </a:cubicBezTo>
                <a:close/>
                <a:moveTo>
                  <a:pt x="4891092" y="8405329"/>
                </a:moveTo>
                <a:lnTo>
                  <a:pt x="4877116" y="8419303"/>
                </a:lnTo>
                <a:lnTo>
                  <a:pt x="4877116" y="8433276"/>
                </a:lnTo>
                <a:cubicBezTo>
                  <a:pt x="4867800" y="8433276"/>
                  <a:pt x="4863143" y="8433276"/>
                  <a:pt x="4863143" y="8433276"/>
                </a:cubicBezTo>
                <a:cubicBezTo>
                  <a:pt x="4863143" y="8442593"/>
                  <a:pt x="4856155" y="8454240"/>
                  <a:pt x="4842182" y="8468214"/>
                </a:cubicBezTo>
                <a:lnTo>
                  <a:pt x="4835194" y="8475202"/>
                </a:lnTo>
                <a:lnTo>
                  <a:pt x="4826459" y="8483936"/>
                </a:lnTo>
                <a:cubicBezTo>
                  <a:pt x="4822966" y="8487429"/>
                  <a:pt x="4821220" y="8489175"/>
                  <a:pt x="4821220" y="8489175"/>
                </a:cubicBezTo>
                <a:cubicBezTo>
                  <a:pt x="4830534" y="8489175"/>
                  <a:pt x="4835194" y="8486847"/>
                  <a:pt x="4835194" y="8482188"/>
                </a:cubicBezTo>
                <a:cubicBezTo>
                  <a:pt x="4835194" y="8479859"/>
                  <a:pt x="4835194" y="8478112"/>
                  <a:pt x="4835194" y="8476948"/>
                </a:cubicBezTo>
                <a:lnTo>
                  <a:pt x="4835194" y="8475202"/>
                </a:lnTo>
                <a:lnTo>
                  <a:pt x="4849167" y="8473453"/>
                </a:lnTo>
                <a:cubicBezTo>
                  <a:pt x="4853826" y="8472291"/>
                  <a:pt x="4858484" y="8470544"/>
                  <a:pt x="4863143" y="8468214"/>
                </a:cubicBezTo>
                <a:cubicBezTo>
                  <a:pt x="4872458" y="8463555"/>
                  <a:pt x="4877116" y="8456569"/>
                  <a:pt x="4877116" y="8447252"/>
                </a:cubicBezTo>
                <a:lnTo>
                  <a:pt x="4891092" y="8433276"/>
                </a:lnTo>
                <a:close/>
                <a:moveTo>
                  <a:pt x="7783824" y="8391353"/>
                </a:moveTo>
                <a:cubicBezTo>
                  <a:pt x="7765191" y="8391353"/>
                  <a:pt x="7751218" y="8396012"/>
                  <a:pt x="7741901" y="8405329"/>
                </a:cubicBezTo>
                <a:cubicBezTo>
                  <a:pt x="7741901" y="8405329"/>
                  <a:pt x="7741901" y="8407658"/>
                  <a:pt x="7741901" y="8412315"/>
                </a:cubicBezTo>
                <a:cubicBezTo>
                  <a:pt x="7741901" y="8416974"/>
                  <a:pt x="7739570" y="8421631"/>
                  <a:pt x="7734913" y="8426291"/>
                </a:cubicBezTo>
                <a:cubicBezTo>
                  <a:pt x="7730254" y="8430948"/>
                  <a:pt x="7725596" y="8435605"/>
                  <a:pt x="7720938" y="8440264"/>
                </a:cubicBezTo>
                <a:cubicBezTo>
                  <a:pt x="7716280" y="8444923"/>
                  <a:pt x="7713952" y="8451909"/>
                  <a:pt x="7713952" y="8461226"/>
                </a:cubicBezTo>
                <a:cubicBezTo>
                  <a:pt x="7713952" y="8470544"/>
                  <a:pt x="7718608" y="8479859"/>
                  <a:pt x="7727925" y="8489175"/>
                </a:cubicBezTo>
                <a:cubicBezTo>
                  <a:pt x="7727925" y="8498492"/>
                  <a:pt x="7727925" y="8503149"/>
                  <a:pt x="7727925" y="8503149"/>
                </a:cubicBezTo>
                <a:cubicBezTo>
                  <a:pt x="7727925" y="8503149"/>
                  <a:pt x="7732584" y="8503149"/>
                  <a:pt x="7741901" y="8503149"/>
                </a:cubicBezTo>
                <a:cubicBezTo>
                  <a:pt x="7741901" y="8503149"/>
                  <a:pt x="7741901" y="8498492"/>
                  <a:pt x="7741901" y="8489175"/>
                </a:cubicBezTo>
                <a:lnTo>
                  <a:pt x="7748887" y="8489175"/>
                </a:lnTo>
                <a:cubicBezTo>
                  <a:pt x="7753546" y="8489175"/>
                  <a:pt x="7755874" y="8489175"/>
                  <a:pt x="7755874" y="8489175"/>
                </a:cubicBezTo>
                <a:lnTo>
                  <a:pt x="7769848" y="8461226"/>
                </a:lnTo>
                <a:cubicBezTo>
                  <a:pt x="7769848" y="8442593"/>
                  <a:pt x="7774508" y="8433276"/>
                  <a:pt x="7783824" y="8433276"/>
                </a:cubicBezTo>
                <a:cubicBezTo>
                  <a:pt x="7793140" y="8423962"/>
                  <a:pt x="7797798" y="8419303"/>
                  <a:pt x="7797798" y="8419303"/>
                </a:cubicBezTo>
                <a:cubicBezTo>
                  <a:pt x="7797798" y="8409986"/>
                  <a:pt x="7793140" y="8400670"/>
                  <a:pt x="7783824" y="8391353"/>
                </a:cubicBezTo>
                <a:close/>
                <a:moveTo>
                  <a:pt x="7416992" y="8384365"/>
                </a:moveTo>
                <a:cubicBezTo>
                  <a:pt x="7414664" y="8384365"/>
                  <a:pt x="7411168" y="8386696"/>
                  <a:pt x="7406511" y="8391353"/>
                </a:cubicBezTo>
                <a:cubicBezTo>
                  <a:pt x="7397194" y="8400670"/>
                  <a:pt x="7392536" y="8405329"/>
                  <a:pt x="7392536" y="8405329"/>
                </a:cubicBezTo>
                <a:cubicBezTo>
                  <a:pt x="7392536" y="8405329"/>
                  <a:pt x="7397194" y="8405329"/>
                  <a:pt x="7406511" y="8405329"/>
                </a:cubicBezTo>
                <a:lnTo>
                  <a:pt x="7420485" y="8391353"/>
                </a:lnTo>
                <a:cubicBezTo>
                  <a:pt x="7420485" y="8386696"/>
                  <a:pt x="7419320" y="8384365"/>
                  <a:pt x="7416992" y="8384365"/>
                </a:cubicBezTo>
                <a:close/>
                <a:moveTo>
                  <a:pt x="7979466" y="8377379"/>
                </a:moveTo>
                <a:lnTo>
                  <a:pt x="7993442" y="8405329"/>
                </a:lnTo>
                <a:cubicBezTo>
                  <a:pt x="7993442" y="8396012"/>
                  <a:pt x="7993442" y="8389025"/>
                  <a:pt x="7993442" y="8384365"/>
                </a:cubicBezTo>
                <a:cubicBezTo>
                  <a:pt x="7993442" y="8379708"/>
                  <a:pt x="7988783" y="8377379"/>
                  <a:pt x="7979466" y="8377379"/>
                </a:cubicBezTo>
                <a:close/>
                <a:moveTo>
                  <a:pt x="7210867" y="8377379"/>
                </a:moveTo>
                <a:cubicBezTo>
                  <a:pt x="7210867" y="8377379"/>
                  <a:pt x="7208538" y="8379708"/>
                  <a:pt x="7203879" y="8384365"/>
                </a:cubicBezTo>
                <a:cubicBezTo>
                  <a:pt x="7199222" y="8389025"/>
                  <a:pt x="7196893" y="8391353"/>
                  <a:pt x="7196893" y="8391353"/>
                </a:cubicBezTo>
                <a:lnTo>
                  <a:pt x="7195340" y="8399117"/>
                </a:lnTo>
                <a:lnTo>
                  <a:pt x="7194098" y="8399739"/>
                </a:lnTo>
                <a:lnTo>
                  <a:pt x="7189906" y="8398341"/>
                </a:lnTo>
                <a:cubicBezTo>
                  <a:pt x="7185248" y="8393684"/>
                  <a:pt x="7178260" y="8393684"/>
                  <a:pt x="7168944" y="8398341"/>
                </a:cubicBezTo>
                <a:cubicBezTo>
                  <a:pt x="7159627" y="8403000"/>
                  <a:pt x="7154968" y="8409986"/>
                  <a:pt x="7154968" y="8419303"/>
                </a:cubicBezTo>
                <a:cubicBezTo>
                  <a:pt x="7154968" y="8419303"/>
                  <a:pt x="7159627" y="8419303"/>
                  <a:pt x="7168944" y="8419303"/>
                </a:cubicBezTo>
                <a:cubicBezTo>
                  <a:pt x="7168944" y="8419303"/>
                  <a:pt x="7168944" y="8416974"/>
                  <a:pt x="7168944" y="8412315"/>
                </a:cubicBezTo>
                <a:cubicBezTo>
                  <a:pt x="7168944" y="8407658"/>
                  <a:pt x="7173601" y="8405329"/>
                  <a:pt x="7182918" y="8405329"/>
                </a:cubicBezTo>
                <a:lnTo>
                  <a:pt x="7194098" y="8399739"/>
                </a:lnTo>
                <a:lnTo>
                  <a:pt x="7195146" y="8400088"/>
                </a:lnTo>
                <a:lnTo>
                  <a:pt x="7195340" y="8399117"/>
                </a:lnTo>
                <a:lnTo>
                  <a:pt x="7210867" y="8391353"/>
                </a:lnTo>
                <a:close/>
                <a:moveTo>
                  <a:pt x="8562905" y="8370392"/>
                </a:moveTo>
                <a:cubicBezTo>
                  <a:pt x="8565235" y="8370392"/>
                  <a:pt x="8566398" y="8372722"/>
                  <a:pt x="8566398" y="8377379"/>
                </a:cubicBezTo>
                <a:cubicBezTo>
                  <a:pt x="8566398" y="8377379"/>
                  <a:pt x="8564069" y="8384365"/>
                  <a:pt x="8559412" y="8398341"/>
                </a:cubicBezTo>
                <a:cubicBezTo>
                  <a:pt x="8554752" y="8412315"/>
                  <a:pt x="8547766" y="8426291"/>
                  <a:pt x="8538448" y="8440264"/>
                </a:cubicBezTo>
                <a:cubicBezTo>
                  <a:pt x="8533791" y="8447252"/>
                  <a:pt x="8527967" y="8453658"/>
                  <a:pt x="8520981" y="8459479"/>
                </a:cubicBezTo>
                <a:lnTo>
                  <a:pt x="8498722" y="8473787"/>
                </a:lnTo>
                <a:lnTo>
                  <a:pt x="8500020" y="8464721"/>
                </a:lnTo>
                <a:cubicBezTo>
                  <a:pt x="8502348" y="8457733"/>
                  <a:pt x="8505841" y="8451909"/>
                  <a:pt x="8510500" y="8447252"/>
                </a:cubicBezTo>
                <a:cubicBezTo>
                  <a:pt x="8529132" y="8400670"/>
                  <a:pt x="8543107" y="8377379"/>
                  <a:pt x="8552424" y="8377379"/>
                </a:cubicBezTo>
                <a:cubicBezTo>
                  <a:pt x="8557081" y="8372722"/>
                  <a:pt x="8560576" y="8370392"/>
                  <a:pt x="8562905" y="8370392"/>
                </a:cubicBezTo>
                <a:close/>
                <a:moveTo>
                  <a:pt x="5533920" y="8363404"/>
                </a:moveTo>
                <a:cubicBezTo>
                  <a:pt x="5524606" y="8363404"/>
                  <a:pt x="5519946" y="8365732"/>
                  <a:pt x="5519946" y="8370392"/>
                </a:cubicBezTo>
                <a:cubicBezTo>
                  <a:pt x="5519946" y="8375051"/>
                  <a:pt x="5524606" y="8377379"/>
                  <a:pt x="5533920" y="8377379"/>
                </a:cubicBezTo>
                <a:cubicBezTo>
                  <a:pt x="5533920" y="8368063"/>
                  <a:pt x="5533920" y="8363404"/>
                  <a:pt x="5533920" y="8363404"/>
                </a:cubicBezTo>
                <a:close/>
                <a:moveTo>
                  <a:pt x="5226480" y="8363404"/>
                </a:moveTo>
                <a:lnTo>
                  <a:pt x="5226480" y="8377379"/>
                </a:lnTo>
                <a:cubicBezTo>
                  <a:pt x="5226480" y="8386696"/>
                  <a:pt x="5226480" y="8391353"/>
                  <a:pt x="5226480" y="8391353"/>
                </a:cubicBezTo>
                <a:cubicBezTo>
                  <a:pt x="5235796" y="8382037"/>
                  <a:pt x="5240456" y="8377379"/>
                  <a:pt x="5240456" y="8377379"/>
                </a:cubicBezTo>
                <a:cubicBezTo>
                  <a:pt x="5240456" y="8368063"/>
                  <a:pt x="5235796" y="8363404"/>
                  <a:pt x="5226480" y="8363404"/>
                </a:cubicBezTo>
                <a:close/>
                <a:moveTo>
                  <a:pt x="4821220" y="8363404"/>
                </a:moveTo>
                <a:cubicBezTo>
                  <a:pt x="4802585" y="8363404"/>
                  <a:pt x="4793270" y="8368063"/>
                  <a:pt x="4793270" y="8377379"/>
                </a:cubicBezTo>
                <a:lnTo>
                  <a:pt x="4779294" y="8391353"/>
                </a:lnTo>
                <a:cubicBezTo>
                  <a:pt x="4760662" y="8400670"/>
                  <a:pt x="4751345" y="8409986"/>
                  <a:pt x="4751345" y="8419303"/>
                </a:cubicBezTo>
                <a:cubicBezTo>
                  <a:pt x="4751345" y="8419303"/>
                  <a:pt x="4746688" y="8423962"/>
                  <a:pt x="4737372" y="8433276"/>
                </a:cubicBezTo>
                <a:cubicBezTo>
                  <a:pt x="4728055" y="8442593"/>
                  <a:pt x="4725726" y="8449581"/>
                  <a:pt x="4730384" y="8454240"/>
                </a:cubicBezTo>
                <a:cubicBezTo>
                  <a:pt x="4735042" y="8458897"/>
                  <a:pt x="4735042" y="8463555"/>
                  <a:pt x="4730384" y="8468214"/>
                </a:cubicBezTo>
                <a:cubicBezTo>
                  <a:pt x="4725726" y="8472873"/>
                  <a:pt x="4718738" y="8470544"/>
                  <a:pt x="4709422" y="8461226"/>
                </a:cubicBezTo>
                <a:lnTo>
                  <a:pt x="4695448" y="8489175"/>
                </a:lnTo>
                <a:cubicBezTo>
                  <a:pt x="4686132" y="8489175"/>
                  <a:pt x="4676815" y="8493835"/>
                  <a:pt x="4667498" y="8503149"/>
                </a:cubicBezTo>
                <a:cubicBezTo>
                  <a:pt x="4658184" y="8512466"/>
                  <a:pt x="4653525" y="8517125"/>
                  <a:pt x="4653525" y="8517125"/>
                </a:cubicBezTo>
                <a:lnTo>
                  <a:pt x="4639549" y="8531099"/>
                </a:lnTo>
                <a:lnTo>
                  <a:pt x="4611600" y="8559048"/>
                </a:lnTo>
                <a:cubicBezTo>
                  <a:pt x="4602285" y="8559048"/>
                  <a:pt x="4595297" y="8563707"/>
                  <a:pt x="4590638" y="8573022"/>
                </a:cubicBezTo>
                <a:cubicBezTo>
                  <a:pt x="4585980" y="8582338"/>
                  <a:pt x="4583652" y="8591657"/>
                  <a:pt x="4583652" y="8600971"/>
                </a:cubicBezTo>
                <a:lnTo>
                  <a:pt x="4597626" y="8614947"/>
                </a:lnTo>
                <a:cubicBezTo>
                  <a:pt x="4606942" y="8614947"/>
                  <a:pt x="4613928" y="8617276"/>
                  <a:pt x="4618588" y="8621933"/>
                </a:cubicBezTo>
                <a:cubicBezTo>
                  <a:pt x="4623246" y="8626592"/>
                  <a:pt x="4625576" y="8628921"/>
                  <a:pt x="4625576" y="8628921"/>
                </a:cubicBezTo>
                <a:lnTo>
                  <a:pt x="4653525" y="8614947"/>
                </a:lnTo>
                <a:cubicBezTo>
                  <a:pt x="4672158" y="8614947"/>
                  <a:pt x="4686132" y="8610288"/>
                  <a:pt x="4695448" y="8600971"/>
                </a:cubicBezTo>
                <a:lnTo>
                  <a:pt x="4695448" y="8614947"/>
                </a:lnTo>
                <a:lnTo>
                  <a:pt x="4681472" y="8628921"/>
                </a:lnTo>
                <a:cubicBezTo>
                  <a:pt x="4709422" y="8628921"/>
                  <a:pt x="4723398" y="8619604"/>
                  <a:pt x="4723398" y="8600971"/>
                </a:cubicBezTo>
                <a:cubicBezTo>
                  <a:pt x="4732712" y="8600971"/>
                  <a:pt x="4732712" y="8596314"/>
                  <a:pt x="4723398" y="8586998"/>
                </a:cubicBezTo>
                <a:lnTo>
                  <a:pt x="4723398" y="8573022"/>
                </a:lnTo>
                <a:cubicBezTo>
                  <a:pt x="4732712" y="8573022"/>
                  <a:pt x="4739700" y="8573022"/>
                  <a:pt x="4744359" y="8573022"/>
                </a:cubicBezTo>
                <a:cubicBezTo>
                  <a:pt x="4749016" y="8573022"/>
                  <a:pt x="4751345" y="8570693"/>
                  <a:pt x="4751345" y="8566036"/>
                </a:cubicBezTo>
                <a:cubicBezTo>
                  <a:pt x="4751345" y="8561377"/>
                  <a:pt x="4753676" y="8556719"/>
                  <a:pt x="4758333" y="8552060"/>
                </a:cubicBezTo>
                <a:cubicBezTo>
                  <a:pt x="4762992" y="8547403"/>
                  <a:pt x="4765320" y="8540415"/>
                  <a:pt x="4765320" y="8531099"/>
                </a:cubicBezTo>
                <a:lnTo>
                  <a:pt x="4779294" y="8517125"/>
                </a:lnTo>
                <a:lnTo>
                  <a:pt x="4779294" y="8489175"/>
                </a:lnTo>
                <a:cubicBezTo>
                  <a:pt x="4779294" y="8489175"/>
                  <a:pt x="4781623" y="8486847"/>
                  <a:pt x="4786282" y="8482188"/>
                </a:cubicBezTo>
                <a:cubicBezTo>
                  <a:pt x="4790942" y="8477530"/>
                  <a:pt x="4793270" y="8475202"/>
                  <a:pt x="4793270" y="8475202"/>
                </a:cubicBezTo>
                <a:cubicBezTo>
                  <a:pt x="4802585" y="8475202"/>
                  <a:pt x="4816560" y="8465885"/>
                  <a:pt x="4835194" y="8447252"/>
                </a:cubicBezTo>
                <a:cubicBezTo>
                  <a:pt x="4853826" y="8428619"/>
                  <a:pt x="4863143" y="8414644"/>
                  <a:pt x="4863143" y="8405329"/>
                </a:cubicBezTo>
                <a:cubicBezTo>
                  <a:pt x="4853826" y="8396012"/>
                  <a:pt x="4835194" y="8405329"/>
                  <a:pt x="4807244" y="8433276"/>
                </a:cubicBezTo>
                <a:lnTo>
                  <a:pt x="4765320" y="8447252"/>
                </a:lnTo>
                <a:lnTo>
                  <a:pt x="4751345" y="8447252"/>
                </a:lnTo>
                <a:cubicBezTo>
                  <a:pt x="4742030" y="8447252"/>
                  <a:pt x="4737372" y="8447252"/>
                  <a:pt x="4737372" y="8447252"/>
                </a:cubicBezTo>
                <a:cubicBezTo>
                  <a:pt x="4737372" y="8447252"/>
                  <a:pt x="4739700" y="8442593"/>
                  <a:pt x="4744359" y="8433276"/>
                </a:cubicBezTo>
                <a:cubicBezTo>
                  <a:pt x="4749016" y="8423962"/>
                  <a:pt x="4751345" y="8419303"/>
                  <a:pt x="4751345" y="8419303"/>
                </a:cubicBezTo>
                <a:lnTo>
                  <a:pt x="4779294" y="8419303"/>
                </a:lnTo>
                <a:lnTo>
                  <a:pt x="4807244" y="8405329"/>
                </a:lnTo>
                <a:cubicBezTo>
                  <a:pt x="4807244" y="8405329"/>
                  <a:pt x="4809572" y="8405329"/>
                  <a:pt x="4814232" y="8405329"/>
                </a:cubicBezTo>
                <a:cubicBezTo>
                  <a:pt x="4818889" y="8405329"/>
                  <a:pt x="4825877" y="8400670"/>
                  <a:pt x="4835194" y="8391353"/>
                </a:cubicBezTo>
                <a:lnTo>
                  <a:pt x="4849167" y="8363404"/>
                </a:lnTo>
                <a:close/>
                <a:moveTo>
                  <a:pt x="7797798" y="8352923"/>
                </a:moveTo>
                <a:cubicBezTo>
                  <a:pt x="7793140" y="8352923"/>
                  <a:pt x="7788482" y="8354089"/>
                  <a:pt x="7783824" y="8356418"/>
                </a:cubicBezTo>
                <a:cubicBezTo>
                  <a:pt x="7774508" y="8361075"/>
                  <a:pt x="7772179" y="8368063"/>
                  <a:pt x="7776836" y="8377379"/>
                </a:cubicBezTo>
                <a:cubicBezTo>
                  <a:pt x="7781494" y="8386696"/>
                  <a:pt x="7788482" y="8391353"/>
                  <a:pt x="7797798" y="8391353"/>
                </a:cubicBezTo>
                <a:cubicBezTo>
                  <a:pt x="7797798" y="8391353"/>
                  <a:pt x="7802457" y="8386696"/>
                  <a:pt x="7811774" y="8377379"/>
                </a:cubicBezTo>
                <a:cubicBezTo>
                  <a:pt x="7821090" y="8368063"/>
                  <a:pt x="7821090" y="8361075"/>
                  <a:pt x="7811774" y="8356418"/>
                </a:cubicBezTo>
                <a:cubicBezTo>
                  <a:pt x="7807114" y="8354089"/>
                  <a:pt x="7802457" y="8352923"/>
                  <a:pt x="7797798" y="8352923"/>
                </a:cubicBezTo>
                <a:close/>
                <a:moveTo>
                  <a:pt x="8664220" y="8349430"/>
                </a:moveTo>
                <a:cubicBezTo>
                  <a:pt x="8664220" y="8358746"/>
                  <a:pt x="8661889" y="8363404"/>
                  <a:pt x="8657232" y="8363404"/>
                </a:cubicBezTo>
                <a:cubicBezTo>
                  <a:pt x="8652575" y="8363404"/>
                  <a:pt x="8650246" y="8363404"/>
                  <a:pt x="8650246" y="8363404"/>
                </a:cubicBezTo>
                <a:close/>
                <a:moveTo>
                  <a:pt x="8286907" y="8349430"/>
                </a:moveTo>
                <a:cubicBezTo>
                  <a:pt x="8277590" y="8358746"/>
                  <a:pt x="8277590" y="8368063"/>
                  <a:pt x="8286907" y="8377379"/>
                </a:cubicBezTo>
                <a:cubicBezTo>
                  <a:pt x="8286907" y="8386696"/>
                  <a:pt x="8282250" y="8398341"/>
                  <a:pt x="8272933" y="8412315"/>
                </a:cubicBezTo>
                <a:cubicBezTo>
                  <a:pt x="8263616" y="8426291"/>
                  <a:pt x="8254300" y="8433276"/>
                  <a:pt x="8244984" y="8433276"/>
                </a:cubicBezTo>
                <a:lnTo>
                  <a:pt x="8231008" y="8419303"/>
                </a:lnTo>
                <a:cubicBezTo>
                  <a:pt x="8212377" y="8400670"/>
                  <a:pt x="8217034" y="8382037"/>
                  <a:pt x="8244984" y="8363404"/>
                </a:cubicBezTo>
                <a:cubicBezTo>
                  <a:pt x="8263616" y="8354089"/>
                  <a:pt x="8277590" y="8349430"/>
                  <a:pt x="8286907" y="8349430"/>
                </a:cubicBezTo>
                <a:close/>
                <a:moveTo>
                  <a:pt x="7504334" y="8338949"/>
                </a:moveTo>
                <a:cubicBezTo>
                  <a:pt x="7502003" y="8338949"/>
                  <a:pt x="7499674" y="8340114"/>
                  <a:pt x="7497346" y="8342442"/>
                </a:cubicBezTo>
                <a:cubicBezTo>
                  <a:pt x="7492688" y="8347101"/>
                  <a:pt x="7490358" y="8351759"/>
                  <a:pt x="7490358" y="8356418"/>
                </a:cubicBezTo>
                <a:cubicBezTo>
                  <a:pt x="7490358" y="8361075"/>
                  <a:pt x="7495017" y="8361075"/>
                  <a:pt x="7504334" y="8356418"/>
                </a:cubicBezTo>
                <a:cubicBezTo>
                  <a:pt x="7513650" y="8351759"/>
                  <a:pt x="7515978" y="8347101"/>
                  <a:pt x="7511320" y="8342442"/>
                </a:cubicBezTo>
                <a:cubicBezTo>
                  <a:pt x="7508990" y="8340114"/>
                  <a:pt x="7506662" y="8338949"/>
                  <a:pt x="7504334" y="8338949"/>
                </a:cubicBezTo>
                <a:close/>
                <a:moveTo>
                  <a:pt x="4898078" y="8335456"/>
                </a:moveTo>
                <a:cubicBezTo>
                  <a:pt x="4893421" y="8335456"/>
                  <a:pt x="4891092" y="8337785"/>
                  <a:pt x="4891092" y="8342442"/>
                </a:cubicBezTo>
                <a:cubicBezTo>
                  <a:pt x="4891092" y="8347101"/>
                  <a:pt x="4895750" y="8349430"/>
                  <a:pt x="4905066" y="8349430"/>
                </a:cubicBezTo>
                <a:cubicBezTo>
                  <a:pt x="4905066" y="8340114"/>
                  <a:pt x="4902738" y="8335456"/>
                  <a:pt x="4898078" y="8335456"/>
                </a:cubicBezTo>
                <a:close/>
                <a:moveTo>
                  <a:pt x="7614383" y="8328468"/>
                </a:moveTo>
                <a:cubicBezTo>
                  <a:pt x="7610888" y="8328468"/>
                  <a:pt x="7606813" y="8330797"/>
                  <a:pt x="7602154" y="8335456"/>
                </a:cubicBezTo>
                <a:cubicBezTo>
                  <a:pt x="7611472" y="8354089"/>
                  <a:pt x="7625446" y="8372720"/>
                  <a:pt x="7644078" y="8391353"/>
                </a:cubicBezTo>
                <a:cubicBezTo>
                  <a:pt x="7653395" y="8391353"/>
                  <a:pt x="7665040" y="8396012"/>
                  <a:pt x="7679014" y="8405329"/>
                </a:cubicBezTo>
                <a:cubicBezTo>
                  <a:pt x="7692990" y="8414644"/>
                  <a:pt x="7695318" y="8423962"/>
                  <a:pt x="7686002" y="8433276"/>
                </a:cubicBezTo>
                <a:lnTo>
                  <a:pt x="7686002" y="8447252"/>
                </a:lnTo>
                <a:cubicBezTo>
                  <a:pt x="7695318" y="8447252"/>
                  <a:pt x="7704635" y="8437936"/>
                  <a:pt x="7713952" y="8419303"/>
                </a:cubicBezTo>
                <a:cubicBezTo>
                  <a:pt x="7713952" y="8409986"/>
                  <a:pt x="7713952" y="8403000"/>
                  <a:pt x="7713952" y="8398341"/>
                </a:cubicBezTo>
                <a:cubicBezTo>
                  <a:pt x="7713952" y="8393684"/>
                  <a:pt x="7713952" y="8391353"/>
                  <a:pt x="7713952" y="8391353"/>
                </a:cubicBezTo>
                <a:lnTo>
                  <a:pt x="7713952" y="8389607"/>
                </a:lnTo>
                <a:cubicBezTo>
                  <a:pt x="7713952" y="8388442"/>
                  <a:pt x="7713952" y="8386696"/>
                  <a:pt x="7713952" y="8384365"/>
                </a:cubicBezTo>
                <a:cubicBezTo>
                  <a:pt x="7713952" y="8382037"/>
                  <a:pt x="7713952" y="8381455"/>
                  <a:pt x="7713952" y="8382619"/>
                </a:cubicBezTo>
                <a:lnTo>
                  <a:pt x="7713952" y="8377379"/>
                </a:lnTo>
                <a:cubicBezTo>
                  <a:pt x="7713952" y="8377379"/>
                  <a:pt x="7711621" y="8375051"/>
                  <a:pt x="7706964" y="8370392"/>
                </a:cubicBezTo>
                <a:cubicBezTo>
                  <a:pt x="7702306" y="8365732"/>
                  <a:pt x="7699976" y="8363404"/>
                  <a:pt x="7699976" y="8363404"/>
                </a:cubicBezTo>
                <a:lnTo>
                  <a:pt x="7686002" y="8391353"/>
                </a:lnTo>
                <a:lnTo>
                  <a:pt x="7672028" y="8363404"/>
                </a:lnTo>
                <a:cubicBezTo>
                  <a:pt x="7662710" y="8335456"/>
                  <a:pt x="7653395" y="8326140"/>
                  <a:pt x="7644078" y="8335456"/>
                </a:cubicBezTo>
                <a:cubicBezTo>
                  <a:pt x="7634762" y="8344771"/>
                  <a:pt x="7627774" y="8344771"/>
                  <a:pt x="7623117" y="8335456"/>
                </a:cubicBezTo>
                <a:cubicBezTo>
                  <a:pt x="7620786" y="8330797"/>
                  <a:pt x="7617876" y="8328468"/>
                  <a:pt x="7614383" y="8328468"/>
                </a:cubicBezTo>
                <a:close/>
                <a:moveTo>
                  <a:pt x="5565364" y="8328468"/>
                </a:moveTo>
                <a:cubicBezTo>
                  <a:pt x="5563034" y="8328468"/>
                  <a:pt x="5561870" y="8330797"/>
                  <a:pt x="5561870" y="8335456"/>
                </a:cubicBezTo>
                <a:cubicBezTo>
                  <a:pt x="5561870" y="8344771"/>
                  <a:pt x="5564198" y="8347101"/>
                  <a:pt x="5568858" y="8342442"/>
                </a:cubicBezTo>
                <a:cubicBezTo>
                  <a:pt x="5573515" y="8337785"/>
                  <a:pt x="5575844" y="8335456"/>
                  <a:pt x="5575844" y="8335456"/>
                </a:cubicBezTo>
                <a:cubicBezTo>
                  <a:pt x="5571186" y="8330797"/>
                  <a:pt x="5567694" y="8328468"/>
                  <a:pt x="5565364" y="8328468"/>
                </a:cubicBezTo>
                <a:close/>
                <a:moveTo>
                  <a:pt x="7420485" y="8307507"/>
                </a:moveTo>
                <a:lnTo>
                  <a:pt x="7434460" y="8321481"/>
                </a:lnTo>
                <a:cubicBezTo>
                  <a:pt x="7434460" y="8312164"/>
                  <a:pt x="7434460" y="8307507"/>
                  <a:pt x="7434460" y="8307507"/>
                </a:cubicBezTo>
                <a:close/>
                <a:moveTo>
                  <a:pt x="7182918" y="8307507"/>
                </a:moveTo>
                <a:cubicBezTo>
                  <a:pt x="7173601" y="8326140"/>
                  <a:pt x="7173601" y="8335456"/>
                  <a:pt x="7182918" y="8335456"/>
                </a:cubicBezTo>
                <a:cubicBezTo>
                  <a:pt x="7192234" y="8335456"/>
                  <a:pt x="7196893" y="8330797"/>
                  <a:pt x="7196893" y="8321481"/>
                </a:cubicBezTo>
                <a:close/>
                <a:moveTo>
                  <a:pt x="4905066" y="8307507"/>
                </a:moveTo>
                <a:cubicBezTo>
                  <a:pt x="4905066" y="8316823"/>
                  <a:pt x="4909726" y="8321481"/>
                  <a:pt x="4919040" y="8321481"/>
                </a:cubicBezTo>
                <a:cubicBezTo>
                  <a:pt x="4928356" y="8321481"/>
                  <a:pt x="4937673" y="8316823"/>
                  <a:pt x="4946990" y="8307507"/>
                </a:cubicBezTo>
                <a:close/>
                <a:moveTo>
                  <a:pt x="4283198" y="8307507"/>
                </a:moveTo>
                <a:cubicBezTo>
                  <a:pt x="4278540" y="8307507"/>
                  <a:pt x="4276212" y="8309835"/>
                  <a:pt x="4276212" y="8314493"/>
                </a:cubicBezTo>
                <a:cubicBezTo>
                  <a:pt x="4276212" y="8319152"/>
                  <a:pt x="4280869" y="8321481"/>
                  <a:pt x="4290186" y="8321481"/>
                </a:cubicBezTo>
                <a:cubicBezTo>
                  <a:pt x="4290186" y="8312164"/>
                  <a:pt x="4287857" y="8307507"/>
                  <a:pt x="4283198" y="8307507"/>
                </a:cubicBezTo>
                <a:close/>
                <a:moveTo>
                  <a:pt x="978218" y="8307507"/>
                </a:moveTo>
                <a:cubicBezTo>
                  <a:pt x="978218" y="8316823"/>
                  <a:pt x="975890" y="8321481"/>
                  <a:pt x="971230" y="8321481"/>
                </a:cubicBezTo>
                <a:cubicBezTo>
                  <a:pt x="966573" y="8321481"/>
                  <a:pt x="964245" y="8319152"/>
                  <a:pt x="964245" y="8314493"/>
                </a:cubicBezTo>
                <a:cubicBezTo>
                  <a:pt x="964245" y="8309835"/>
                  <a:pt x="968901" y="8307507"/>
                  <a:pt x="978218" y="8307507"/>
                </a:cubicBezTo>
                <a:close/>
                <a:moveTo>
                  <a:pt x="8043444" y="8305760"/>
                </a:moveTo>
                <a:cubicBezTo>
                  <a:pt x="8036894" y="8305760"/>
                  <a:pt x="8024884" y="8320316"/>
                  <a:pt x="8007416" y="8349430"/>
                </a:cubicBezTo>
                <a:cubicBezTo>
                  <a:pt x="8007416" y="8349430"/>
                  <a:pt x="8007416" y="8351759"/>
                  <a:pt x="8007416" y="8356418"/>
                </a:cubicBezTo>
                <a:cubicBezTo>
                  <a:pt x="8007416" y="8361075"/>
                  <a:pt x="8012075" y="8363404"/>
                  <a:pt x="8021392" y="8363404"/>
                </a:cubicBezTo>
                <a:cubicBezTo>
                  <a:pt x="8030708" y="8363404"/>
                  <a:pt x="8035366" y="8358746"/>
                  <a:pt x="8035366" y="8349430"/>
                </a:cubicBezTo>
                <a:lnTo>
                  <a:pt x="8035366" y="8335456"/>
                </a:lnTo>
                <a:lnTo>
                  <a:pt x="8049339" y="8321481"/>
                </a:lnTo>
                <a:cubicBezTo>
                  <a:pt x="8049339" y="8311000"/>
                  <a:pt x="8047375" y="8305760"/>
                  <a:pt x="8043444" y="8305760"/>
                </a:cubicBezTo>
                <a:close/>
                <a:moveTo>
                  <a:pt x="8272933" y="8293531"/>
                </a:moveTo>
                <a:lnTo>
                  <a:pt x="8272933" y="8307507"/>
                </a:lnTo>
                <a:cubicBezTo>
                  <a:pt x="8263616" y="8307507"/>
                  <a:pt x="8258958" y="8307507"/>
                  <a:pt x="8258958" y="8307507"/>
                </a:cubicBezTo>
                <a:cubicBezTo>
                  <a:pt x="8258958" y="8307507"/>
                  <a:pt x="8261288" y="8305178"/>
                  <a:pt x="8265945" y="8300519"/>
                </a:cubicBezTo>
                <a:cubicBezTo>
                  <a:pt x="8270604" y="8295860"/>
                  <a:pt x="8272933" y="8293531"/>
                  <a:pt x="8272933" y="8293531"/>
                </a:cubicBezTo>
                <a:close/>
                <a:moveTo>
                  <a:pt x="5002888" y="8293531"/>
                </a:moveTo>
                <a:lnTo>
                  <a:pt x="4988912" y="8307507"/>
                </a:lnTo>
                <a:cubicBezTo>
                  <a:pt x="4998229" y="8307507"/>
                  <a:pt x="5002888" y="8307507"/>
                  <a:pt x="5002888" y="8307507"/>
                </a:cubicBezTo>
                <a:cubicBezTo>
                  <a:pt x="5002888" y="8307507"/>
                  <a:pt x="5002888" y="8302848"/>
                  <a:pt x="5002888" y="8293531"/>
                </a:cubicBezTo>
                <a:close/>
                <a:moveTo>
                  <a:pt x="7808278" y="8284797"/>
                </a:moveTo>
                <a:cubicBezTo>
                  <a:pt x="7805950" y="8285963"/>
                  <a:pt x="7802457" y="8288874"/>
                  <a:pt x="7797798" y="8293531"/>
                </a:cubicBezTo>
                <a:cubicBezTo>
                  <a:pt x="7788482" y="8293531"/>
                  <a:pt x="7786153" y="8298190"/>
                  <a:pt x="7790810" y="8307507"/>
                </a:cubicBezTo>
                <a:cubicBezTo>
                  <a:pt x="7795469" y="8316823"/>
                  <a:pt x="7797798" y="8326140"/>
                  <a:pt x="7797798" y="8335456"/>
                </a:cubicBezTo>
                <a:lnTo>
                  <a:pt x="7811774" y="8307507"/>
                </a:lnTo>
                <a:cubicBezTo>
                  <a:pt x="7811774" y="8298190"/>
                  <a:pt x="7811774" y="8291202"/>
                  <a:pt x="7811774" y="8286545"/>
                </a:cubicBezTo>
                <a:cubicBezTo>
                  <a:pt x="7811774" y="8284216"/>
                  <a:pt x="7810609" y="8283634"/>
                  <a:pt x="7808278" y="8284797"/>
                </a:cubicBezTo>
                <a:close/>
                <a:moveTo>
                  <a:pt x="5574099" y="8284797"/>
                </a:moveTo>
                <a:cubicBezTo>
                  <a:pt x="5572933" y="8283634"/>
                  <a:pt x="5571186" y="8284216"/>
                  <a:pt x="5568858" y="8286545"/>
                </a:cubicBezTo>
                <a:cubicBezTo>
                  <a:pt x="5564198" y="8291202"/>
                  <a:pt x="5561870" y="8298190"/>
                  <a:pt x="5561870" y="8307507"/>
                </a:cubicBezTo>
                <a:cubicBezTo>
                  <a:pt x="5571186" y="8307507"/>
                  <a:pt x="5575844" y="8302848"/>
                  <a:pt x="5575844" y="8293531"/>
                </a:cubicBezTo>
                <a:cubicBezTo>
                  <a:pt x="5575844" y="8288874"/>
                  <a:pt x="5575264" y="8285963"/>
                  <a:pt x="5574099" y="8284797"/>
                </a:cubicBezTo>
                <a:close/>
                <a:moveTo>
                  <a:pt x="7783824" y="8279557"/>
                </a:moveTo>
                <a:cubicBezTo>
                  <a:pt x="7755874" y="8298190"/>
                  <a:pt x="7741901" y="8312164"/>
                  <a:pt x="7741901" y="8321481"/>
                </a:cubicBezTo>
                <a:lnTo>
                  <a:pt x="7769848" y="8293531"/>
                </a:lnTo>
                <a:close/>
                <a:moveTo>
                  <a:pt x="7546256" y="8279557"/>
                </a:moveTo>
                <a:cubicBezTo>
                  <a:pt x="7536940" y="8288874"/>
                  <a:pt x="7534612" y="8295860"/>
                  <a:pt x="7539268" y="8300519"/>
                </a:cubicBezTo>
                <a:cubicBezTo>
                  <a:pt x="7543928" y="8305178"/>
                  <a:pt x="7550914" y="8305178"/>
                  <a:pt x="7560230" y="8300519"/>
                </a:cubicBezTo>
                <a:cubicBezTo>
                  <a:pt x="7569547" y="8295860"/>
                  <a:pt x="7574206" y="8288874"/>
                  <a:pt x="7574206" y="8279557"/>
                </a:cubicBezTo>
                <a:close/>
                <a:moveTo>
                  <a:pt x="7448434" y="8279557"/>
                </a:moveTo>
                <a:cubicBezTo>
                  <a:pt x="7448434" y="8288874"/>
                  <a:pt x="7450763" y="8293531"/>
                  <a:pt x="7455422" y="8293531"/>
                </a:cubicBezTo>
                <a:cubicBezTo>
                  <a:pt x="7460080" y="8293531"/>
                  <a:pt x="7462408" y="8288874"/>
                  <a:pt x="7462408" y="8279557"/>
                </a:cubicBezTo>
                <a:close/>
                <a:moveTo>
                  <a:pt x="5226480" y="8279557"/>
                </a:moveTo>
                <a:cubicBezTo>
                  <a:pt x="5226480" y="8279557"/>
                  <a:pt x="5226480" y="8284216"/>
                  <a:pt x="5226480" y="8293531"/>
                </a:cubicBezTo>
                <a:lnTo>
                  <a:pt x="5240456" y="8279557"/>
                </a:lnTo>
                <a:close/>
                <a:moveTo>
                  <a:pt x="5016862" y="8279557"/>
                </a:moveTo>
                <a:cubicBezTo>
                  <a:pt x="5016862" y="8288874"/>
                  <a:pt x="5016862" y="8293531"/>
                  <a:pt x="5016862" y="8293531"/>
                </a:cubicBezTo>
                <a:cubicBezTo>
                  <a:pt x="5016862" y="8293531"/>
                  <a:pt x="5021521" y="8288874"/>
                  <a:pt x="5030838" y="8279557"/>
                </a:cubicBezTo>
                <a:close/>
                <a:moveTo>
                  <a:pt x="992192" y="8279557"/>
                </a:moveTo>
                <a:cubicBezTo>
                  <a:pt x="1001509" y="8288874"/>
                  <a:pt x="1006168" y="8293531"/>
                  <a:pt x="1006168" y="8293531"/>
                </a:cubicBezTo>
                <a:cubicBezTo>
                  <a:pt x="1006168" y="8293531"/>
                  <a:pt x="1001509" y="8293531"/>
                  <a:pt x="992192" y="8293531"/>
                </a:cubicBezTo>
                <a:cubicBezTo>
                  <a:pt x="992192" y="8284216"/>
                  <a:pt x="992192" y="8279557"/>
                  <a:pt x="992192" y="8279557"/>
                </a:cubicBezTo>
                <a:close/>
                <a:moveTo>
                  <a:pt x="8873838" y="8265584"/>
                </a:moveTo>
                <a:lnTo>
                  <a:pt x="8873838" y="8293531"/>
                </a:lnTo>
                <a:lnTo>
                  <a:pt x="8845888" y="8321481"/>
                </a:lnTo>
                <a:lnTo>
                  <a:pt x="8859864" y="8293531"/>
                </a:lnTo>
                <a:close/>
                <a:moveTo>
                  <a:pt x="8720119" y="8265584"/>
                </a:moveTo>
                <a:cubicBezTo>
                  <a:pt x="8729435" y="8284216"/>
                  <a:pt x="8720119" y="8298190"/>
                  <a:pt x="8692169" y="8307507"/>
                </a:cubicBezTo>
                <a:cubicBezTo>
                  <a:pt x="8701486" y="8298190"/>
                  <a:pt x="8706143" y="8288874"/>
                  <a:pt x="8706143" y="8279557"/>
                </a:cubicBezTo>
                <a:close/>
                <a:moveTo>
                  <a:pt x="5415136" y="8251608"/>
                </a:moveTo>
                <a:cubicBezTo>
                  <a:pt x="5410480" y="8251608"/>
                  <a:pt x="5408150" y="8256267"/>
                  <a:pt x="5408150" y="8265584"/>
                </a:cubicBezTo>
                <a:cubicBezTo>
                  <a:pt x="5417465" y="8265584"/>
                  <a:pt x="5422124" y="8263253"/>
                  <a:pt x="5422124" y="8258596"/>
                </a:cubicBezTo>
                <a:cubicBezTo>
                  <a:pt x="5422124" y="8253937"/>
                  <a:pt x="5419796" y="8251608"/>
                  <a:pt x="5415136" y="8251608"/>
                </a:cubicBezTo>
                <a:close/>
                <a:moveTo>
                  <a:pt x="5037824" y="8251608"/>
                </a:moveTo>
                <a:cubicBezTo>
                  <a:pt x="5033166" y="8251608"/>
                  <a:pt x="5030838" y="8256267"/>
                  <a:pt x="5030838" y="8265584"/>
                </a:cubicBezTo>
                <a:cubicBezTo>
                  <a:pt x="5030838" y="8265584"/>
                  <a:pt x="5035495" y="8265584"/>
                  <a:pt x="5044812" y="8265584"/>
                </a:cubicBezTo>
                <a:cubicBezTo>
                  <a:pt x="5044812" y="8256267"/>
                  <a:pt x="5042483" y="8251608"/>
                  <a:pt x="5037824" y="8251608"/>
                </a:cubicBezTo>
                <a:close/>
                <a:moveTo>
                  <a:pt x="1020141" y="8251608"/>
                </a:moveTo>
                <a:cubicBezTo>
                  <a:pt x="1010825" y="8260924"/>
                  <a:pt x="1001509" y="8270241"/>
                  <a:pt x="992192" y="8279557"/>
                </a:cubicBezTo>
                <a:lnTo>
                  <a:pt x="992192" y="8265584"/>
                </a:lnTo>
                <a:cubicBezTo>
                  <a:pt x="1001509" y="8256267"/>
                  <a:pt x="1010825" y="8251608"/>
                  <a:pt x="1020141" y="8251608"/>
                </a:cubicBezTo>
                <a:close/>
                <a:moveTo>
                  <a:pt x="4920788" y="8242874"/>
                </a:moveTo>
                <a:cubicBezTo>
                  <a:pt x="4919624" y="8244040"/>
                  <a:pt x="4919040" y="8246949"/>
                  <a:pt x="4919040" y="8251608"/>
                </a:cubicBezTo>
                <a:cubicBezTo>
                  <a:pt x="4909726" y="8260924"/>
                  <a:pt x="4905066" y="8267912"/>
                  <a:pt x="4905066" y="8272569"/>
                </a:cubicBezTo>
                <a:cubicBezTo>
                  <a:pt x="4905066" y="8277229"/>
                  <a:pt x="4905066" y="8279557"/>
                  <a:pt x="4905066" y="8279557"/>
                </a:cubicBezTo>
                <a:lnTo>
                  <a:pt x="4933016" y="8265584"/>
                </a:lnTo>
                <a:cubicBezTo>
                  <a:pt x="4933016" y="8256267"/>
                  <a:pt x="4930687" y="8249279"/>
                  <a:pt x="4926028" y="8244620"/>
                </a:cubicBezTo>
                <a:cubicBezTo>
                  <a:pt x="4923699" y="8242291"/>
                  <a:pt x="4921952" y="8241709"/>
                  <a:pt x="4920788" y="8242874"/>
                </a:cubicBezTo>
                <a:close/>
                <a:moveTo>
                  <a:pt x="8678193" y="8237634"/>
                </a:moveTo>
                <a:lnTo>
                  <a:pt x="8678193" y="8251608"/>
                </a:lnTo>
                <a:cubicBezTo>
                  <a:pt x="8640928" y="8335456"/>
                  <a:pt x="8612980" y="8377379"/>
                  <a:pt x="8594347" y="8377379"/>
                </a:cubicBezTo>
                <a:cubicBezTo>
                  <a:pt x="8594347" y="8377379"/>
                  <a:pt x="8599004" y="8363404"/>
                  <a:pt x="8608321" y="8335456"/>
                </a:cubicBezTo>
                <a:close/>
                <a:moveTo>
                  <a:pt x="5072761" y="8237634"/>
                </a:moveTo>
                <a:lnTo>
                  <a:pt x="5086734" y="8251608"/>
                </a:lnTo>
                <a:cubicBezTo>
                  <a:pt x="5086734" y="8251608"/>
                  <a:pt x="5086734" y="8246951"/>
                  <a:pt x="5086734" y="8237634"/>
                </a:cubicBezTo>
                <a:cubicBezTo>
                  <a:pt x="5077420" y="8237634"/>
                  <a:pt x="5072761" y="8237634"/>
                  <a:pt x="5072761" y="8237634"/>
                </a:cubicBezTo>
                <a:close/>
                <a:moveTo>
                  <a:pt x="5464050" y="8223658"/>
                </a:moveTo>
                <a:lnTo>
                  <a:pt x="5464050" y="8237634"/>
                </a:lnTo>
                <a:lnTo>
                  <a:pt x="5450074" y="8237634"/>
                </a:lnTo>
                <a:cubicBezTo>
                  <a:pt x="5450074" y="8237634"/>
                  <a:pt x="5454731" y="8232977"/>
                  <a:pt x="5464050" y="8223658"/>
                </a:cubicBezTo>
                <a:close/>
                <a:moveTo>
                  <a:pt x="1108030" y="8221912"/>
                </a:moveTo>
                <a:cubicBezTo>
                  <a:pt x="1109412" y="8221912"/>
                  <a:pt x="1110393" y="8222494"/>
                  <a:pt x="1110976" y="8223658"/>
                </a:cubicBezTo>
                <a:cubicBezTo>
                  <a:pt x="1115635" y="8232977"/>
                  <a:pt x="1115635" y="8244620"/>
                  <a:pt x="1110976" y="8258596"/>
                </a:cubicBezTo>
                <a:cubicBezTo>
                  <a:pt x="1106319" y="8272569"/>
                  <a:pt x="1099331" y="8281886"/>
                  <a:pt x="1090014" y="8286545"/>
                </a:cubicBezTo>
                <a:cubicBezTo>
                  <a:pt x="1080697" y="8291202"/>
                  <a:pt x="1076041" y="8288874"/>
                  <a:pt x="1076041" y="8279557"/>
                </a:cubicBezTo>
                <a:cubicBezTo>
                  <a:pt x="1076041" y="8270241"/>
                  <a:pt x="1076041" y="8265584"/>
                  <a:pt x="1076041" y="8265584"/>
                </a:cubicBezTo>
                <a:cubicBezTo>
                  <a:pt x="1076041" y="8265584"/>
                  <a:pt x="1071381" y="8272569"/>
                  <a:pt x="1062065" y="8286545"/>
                </a:cubicBezTo>
                <a:cubicBezTo>
                  <a:pt x="1052749" y="8300519"/>
                  <a:pt x="1048091" y="8307507"/>
                  <a:pt x="1048091" y="8307507"/>
                </a:cubicBezTo>
                <a:lnTo>
                  <a:pt x="1006168" y="8349430"/>
                </a:lnTo>
                <a:cubicBezTo>
                  <a:pt x="996851" y="8349430"/>
                  <a:pt x="994523" y="8347101"/>
                  <a:pt x="999180" y="8342442"/>
                </a:cubicBezTo>
                <a:cubicBezTo>
                  <a:pt x="1003839" y="8337785"/>
                  <a:pt x="1010825" y="8326140"/>
                  <a:pt x="1020141" y="8307507"/>
                </a:cubicBezTo>
                <a:cubicBezTo>
                  <a:pt x="1069052" y="8250444"/>
                  <a:pt x="1098349" y="8221912"/>
                  <a:pt x="1108030" y="8221912"/>
                </a:cubicBezTo>
                <a:close/>
                <a:moveTo>
                  <a:pt x="8650246" y="8209685"/>
                </a:moveTo>
                <a:cubicBezTo>
                  <a:pt x="8659562" y="8228318"/>
                  <a:pt x="8650246" y="8242291"/>
                  <a:pt x="8622296" y="8251608"/>
                </a:cubicBezTo>
                <a:lnTo>
                  <a:pt x="8622296" y="8237634"/>
                </a:lnTo>
                <a:close/>
                <a:moveTo>
                  <a:pt x="8217034" y="8209685"/>
                </a:moveTo>
                <a:lnTo>
                  <a:pt x="8203060" y="8223658"/>
                </a:lnTo>
                <a:cubicBezTo>
                  <a:pt x="8212377" y="8223658"/>
                  <a:pt x="8217034" y="8223658"/>
                  <a:pt x="8217034" y="8223658"/>
                </a:cubicBezTo>
                <a:close/>
                <a:moveTo>
                  <a:pt x="8147162" y="8209685"/>
                </a:moveTo>
                <a:cubicBezTo>
                  <a:pt x="8128530" y="8228318"/>
                  <a:pt x="8123871" y="8237634"/>
                  <a:pt x="8133188" y="8237634"/>
                </a:cubicBezTo>
                <a:cubicBezTo>
                  <a:pt x="8133188" y="8237634"/>
                  <a:pt x="8137845" y="8228318"/>
                  <a:pt x="8147162" y="8209685"/>
                </a:cubicBezTo>
                <a:close/>
                <a:moveTo>
                  <a:pt x="7658052" y="8209685"/>
                </a:moveTo>
                <a:cubicBezTo>
                  <a:pt x="7658052" y="8219001"/>
                  <a:pt x="7660381" y="8223658"/>
                  <a:pt x="7665040" y="8223658"/>
                </a:cubicBezTo>
                <a:cubicBezTo>
                  <a:pt x="7669698" y="8223658"/>
                  <a:pt x="7672028" y="8223658"/>
                  <a:pt x="7672028" y="8223658"/>
                </a:cubicBezTo>
                <a:cubicBezTo>
                  <a:pt x="7681344" y="8223658"/>
                  <a:pt x="7686002" y="8221330"/>
                  <a:pt x="7686002" y="8216672"/>
                </a:cubicBezTo>
                <a:cubicBezTo>
                  <a:pt x="7686002" y="8212015"/>
                  <a:pt x="7681344" y="8209685"/>
                  <a:pt x="7672028" y="8209685"/>
                </a:cubicBezTo>
                <a:cubicBezTo>
                  <a:pt x="7672028" y="8209685"/>
                  <a:pt x="7667369" y="8209685"/>
                  <a:pt x="7658052" y="8209685"/>
                </a:cubicBezTo>
                <a:close/>
                <a:moveTo>
                  <a:pt x="5450074" y="8209685"/>
                </a:moveTo>
                <a:cubicBezTo>
                  <a:pt x="5440758" y="8219001"/>
                  <a:pt x="5440758" y="8228318"/>
                  <a:pt x="5450074" y="8237634"/>
                </a:cubicBezTo>
                <a:cubicBezTo>
                  <a:pt x="5459390" y="8256267"/>
                  <a:pt x="5468707" y="8260924"/>
                  <a:pt x="5478024" y="8251608"/>
                </a:cubicBezTo>
                <a:cubicBezTo>
                  <a:pt x="5478024" y="8242291"/>
                  <a:pt x="5478024" y="8235305"/>
                  <a:pt x="5478024" y="8230646"/>
                </a:cubicBezTo>
                <a:cubicBezTo>
                  <a:pt x="5478024" y="8225989"/>
                  <a:pt x="5478024" y="8219001"/>
                  <a:pt x="5478024" y="8209685"/>
                </a:cubicBezTo>
                <a:close/>
                <a:moveTo>
                  <a:pt x="8356780" y="8195711"/>
                </a:moveTo>
                <a:lnTo>
                  <a:pt x="8342806" y="8237634"/>
                </a:lnTo>
                <a:lnTo>
                  <a:pt x="8314856" y="8251608"/>
                </a:lnTo>
                <a:cubicBezTo>
                  <a:pt x="8314856" y="8251608"/>
                  <a:pt x="8319514" y="8246951"/>
                  <a:pt x="8328830" y="8237634"/>
                </a:cubicBezTo>
                <a:cubicBezTo>
                  <a:pt x="8338148" y="8228318"/>
                  <a:pt x="8342806" y="8219001"/>
                  <a:pt x="8342806" y="8209685"/>
                </a:cubicBezTo>
                <a:cubicBezTo>
                  <a:pt x="8342806" y="8200368"/>
                  <a:pt x="8347463" y="8195711"/>
                  <a:pt x="8356780" y="8195711"/>
                </a:cubicBezTo>
                <a:close/>
                <a:moveTo>
                  <a:pt x="5219494" y="8195711"/>
                </a:moveTo>
                <a:cubicBezTo>
                  <a:pt x="5214835" y="8195711"/>
                  <a:pt x="5212506" y="8200368"/>
                  <a:pt x="5212506" y="8209685"/>
                </a:cubicBezTo>
                <a:cubicBezTo>
                  <a:pt x="5221823" y="8209685"/>
                  <a:pt x="5226480" y="8207356"/>
                  <a:pt x="5226480" y="8202697"/>
                </a:cubicBezTo>
                <a:cubicBezTo>
                  <a:pt x="5226480" y="8198039"/>
                  <a:pt x="5224152" y="8195711"/>
                  <a:pt x="5219494" y="8195711"/>
                </a:cubicBezTo>
                <a:close/>
                <a:moveTo>
                  <a:pt x="7811774" y="8181735"/>
                </a:moveTo>
                <a:cubicBezTo>
                  <a:pt x="7811774" y="8191052"/>
                  <a:pt x="7811774" y="8195711"/>
                  <a:pt x="7811774" y="8195711"/>
                </a:cubicBezTo>
                <a:lnTo>
                  <a:pt x="7825748" y="8209685"/>
                </a:lnTo>
                <a:cubicBezTo>
                  <a:pt x="7825748" y="8209685"/>
                  <a:pt x="7825748" y="8205027"/>
                  <a:pt x="7825748" y="8195711"/>
                </a:cubicBezTo>
                <a:close/>
                <a:moveTo>
                  <a:pt x="7308689" y="8181735"/>
                </a:moveTo>
                <a:cubicBezTo>
                  <a:pt x="7308689" y="8181735"/>
                  <a:pt x="7311018" y="8184066"/>
                  <a:pt x="7315677" y="8188723"/>
                </a:cubicBezTo>
                <a:cubicBezTo>
                  <a:pt x="7320334" y="8193380"/>
                  <a:pt x="7322663" y="8195711"/>
                  <a:pt x="7322663" y="8195711"/>
                </a:cubicBezTo>
                <a:cubicBezTo>
                  <a:pt x="7322663" y="8195711"/>
                  <a:pt x="7322663" y="8191052"/>
                  <a:pt x="7322663" y="8181735"/>
                </a:cubicBezTo>
                <a:close/>
                <a:moveTo>
                  <a:pt x="5380201" y="8181735"/>
                </a:moveTo>
                <a:cubicBezTo>
                  <a:pt x="5370884" y="8181735"/>
                  <a:pt x="5361568" y="8186394"/>
                  <a:pt x="5352252" y="8195711"/>
                </a:cubicBezTo>
                <a:cubicBezTo>
                  <a:pt x="5342935" y="8205027"/>
                  <a:pt x="5338278" y="8209685"/>
                  <a:pt x="5338278" y="8209685"/>
                </a:cubicBezTo>
                <a:cubicBezTo>
                  <a:pt x="5338278" y="8219001"/>
                  <a:pt x="5342935" y="8223658"/>
                  <a:pt x="5352252" y="8223658"/>
                </a:cubicBezTo>
                <a:cubicBezTo>
                  <a:pt x="5361568" y="8223658"/>
                  <a:pt x="5366226" y="8219001"/>
                  <a:pt x="5366226" y="8209685"/>
                </a:cubicBezTo>
                <a:close/>
                <a:moveTo>
                  <a:pt x="1034117" y="8181735"/>
                </a:moveTo>
                <a:lnTo>
                  <a:pt x="1048091" y="8209685"/>
                </a:lnTo>
                <a:lnTo>
                  <a:pt x="1048091" y="8237634"/>
                </a:lnTo>
                <a:cubicBezTo>
                  <a:pt x="1048091" y="8237634"/>
                  <a:pt x="1045763" y="8235305"/>
                  <a:pt x="1041103" y="8230646"/>
                </a:cubicBezTo>
                <a:cubicBezTo>
                  <a:pt x="1036446" y="8225989"/>
                  <a:pt x="1034117" y="8214344"/>
                  <a:pt x="1034117" y="8195711"/>
                </a:cubicBezTo>
                <a:close/>
                <a:moveTo>
                  <a:pt x="7699976" y="8167761"/>
                </a:moveTo>
                <a:cubicBezTo>
                  <a:pt x="7699976" y="8167761"/>
                  <a:pt x="7699976" y="8172419"/>
                  <a:pt x="7699976" y="8181735"/>
                </a:cubicBezTo>
                <a:cubicBezTo>
                  <a:pt x="7709292" y="8181735"/>
                  <a:pt x="7713952" y="8181735"/>
                  <a:pt x="7713952" y="8181735"/>
                </a:cubicBezTo>
                <a:close/>
                <a:moveTo>
                  <a:pt x="5491997" y="8167761"/>
                </a:moveTo>
                <a:lnTo>
                  <a:pt x="5505971" y="8181735"/>
                </a:lnTo>
                <a:lnTo>
                  <a:pt x="5505971" y="8167761"/>
                </a:lnTo>
                <a:cubicBezTo>
                  <a:pt x="5505971" y="8167761"/>
                  <a:pt x="5501314" y="8167761"/>
                  <a:pt x="5491997" y="8167761"/>
                </a:cubicBezTo>
                <a:close/>
                <a:moveTo>
                  <a:pt x="5338278" y="8167761"/>
                </a:moveTo>
                <a:lnTo>
                  <a:pt x="5324302" y="8181735"/>
                </a:lnTo>
                <a:lnTo>
                  <a:pt x="5338278" y="8181735"/>
                </a:lnTo>
                <a:lnTo>
                  <a:pt x="5352252" y="8167761"/>
                </a:lnTo>
                <a:close/>
                <a:moveTo>
                  <a:pt x="8901787" y="8153786"/>
                </a:moveTo>
                <a:lnTo>
                  <a:pt x="8915761" y="8167761"/>
                </a:lnTo>
                <a:lnTo>
                  <a:pt x="8887813" y="8167761"/>
                </a:lnTo>
                <a:close/>
                <a:moveTo>
                  <a:pt x="7741901" y="8153786"/>
                </a:moveTo>
                <a:cubicBezTo>
                  <a:pt x="7741901" y="8153786"/>
                  <a:pt x="7732584" y="8167761"/>
                  <a:pt x="7713952" y="8195711"/>
                </a:cubicBezTo>
                <a:lnTo>
                  <a:pt x="7686002" y="8251608"/>
                </a:lnTo>
                <a:cubicBezTo>
                  <a:pt x="7695318" y="8251608"/>
                  <a:pt x="7709292" y="8235305"/>
                  <a:pt x="7727925" y="8202697"/>
                </a:cubicBezTo>
                <a:cubicBezTo>
                  <a:pt x="7746558" y="8170090"/>
                  <a:pt x="7751218" y="8153786"/>
                  <a:pt x="7741901" y="8153786"/>
                </a:cubicBezTo>
                <a:close/>
                <a:moveTo>
                  <a:pt x="8985634" y="8139812"/>
                </a:moveTo>
                <a:lnTo>
                  <a:pt x="8943710" y="8195711"/>
                </a:lnTo>
                <a:lnTo>
                  <a:pt x="8957686" y="8167761"/>
                </a:lnTo>
                <a:cubicBezTo>
                  <a:pt x="8976317" y="8149128"/>
                  <a:pt x="8985634" y="8139812"/>
                  <a:pt x="8985634" y="8139812"/>
                </a:cubicBezTo>
                <a:close/>
                <a:moveTo>
                  <a:pt x="7294715" y="8139812"/>
                </a:moveTo>
                <a:cubicBezTo>
                  <a:pt x="7285399" y="8149128"/>
                  <a:pt x="7278411" y="8156116"/>
                  <a:pt x="7273752" y="8160774"/>
                </a:cubicBezTo>
                <a:cubicBezTo>
                  <a:pt x="7269094" y="8165433"/>
                  <a:pt x="7266766" y="8167761"/>
                  <a:pt x="7266766" y="8167761"/>
                </a:cubicBezTo>
                <a:lnTo>
                  <a:pt x="7252790" y="8167761"/>
                </a:lnTo>
                <a:lnTo>
                  <a:pt x="7252790" y="8181735"/>
                </a:lnTo>
                <a:cubicBezTo>
                  <a:pt x="7252790" y="8191052"/>
                  <a:pt x="7252790" y="8200368"/>
                  <a:pt x="7252790" y="8209685"/>
                </a:cubicBezTo>
                <a:cubicBezTo>
                  <a:pt x="7252790" y="8209685"/>
                  <a:pt x="7250462" y="8212015"/>
                  <a:pt x="7245804" y="8216672"/>
                </a:cubicBezTo>
                <a:cubicBezTo>
                  <a:pt x="7241145" y="8221330"/>
                  <a:pt x="7238816" y="8228318"/>
                  <a:pt x="7238816" y="8237634"/>
                </a:cubicBezTo>
                <a:lnTo>
                  <a:pt x="7210867" y="8251608"/>
                </a:lnTo>
                <a:lnTo>
                  <a:pt x="7196893" y="8265584"/>
                </a:lnTo>
                <a:cubicBezTo>
                  <a:pt x="7187576" y="8274898"/>
                  <a:pt x="7185248" y="8281886"/>
                  <a:pt x="7189906" y="8286545"/>
                </a:cubicBezTo>
                <a:cubicBezTo>
                  <a:pt x="7194562" y="8291202"/>
                  <a:pt x="7210867" y="8284216"/>
                  <a:pt x="7238816" y="8265584"/>
                </a:cubicBezTo>
                <a:cubicBezTo>
                  <a:pt x="7266766" y="8246951"/>
                  <a:pt x="7280740" y="8237634"/>
                  <a:pt x="7280740" y="8237634"/>
                </a:cubicBezTo>
                <a:lnTo>
                  <a:pt x="7280740" y="8223658"/>
                </a:lnTo>
                <a:cubicBezTo>
                  <a:pt x="7280740" y="8205027"/>
                  <a:pt x="7285399" y="8191052"/>
                  <a:pt x="7294715" y="8181735"/>
                </a:cubicBezTo>
                <a:cubicBezTo>
                  <a:pt x="7294715" y="8181735"/>
                  <a:pt x="7299372" y="8177078"/>
                  <a:pt x="7308689" y="8167761"/>
                </a:cubicBezTo>
                <a:lnTo>
                  <a:pt x="7336638" y="8153786"/>
                </a:lnTo>
                <a:cubicBezTo>
                  <a:pt x="7336638" y="8144471"/>
                  <a:pt x="7331980" y="8142141"/>
                  <a:pt x="7322663" y="8146800"/>
                </a:cubicBezTo>
                <a:cubicBezTo>
                  <a:pt x="7313346" y="8151457"/>
                  <a:pt x="7308689" y="8149128"/>
                  <a:pt x="7308689" y="8139812"/>
                </a:cubicBezTo>
                <a:close/>
                <a:moveTo>
                  <a:pt x="8482551" y="8125836"/>
                </a:moveTo>
                <a:cubicBezTo>
                  <a:pt x="8482551" y="8144471"/>
                  <a:pt x="8468575" y="8167761"/>
                  <a:pt x="8440628" y="8195711"/>
                </a:cubicBezTo>
                <a:cubicBezTo>
                  <a:pt x="8431309" y="8205027"/>
                  <a:pt x="8426652" y="8223658"/>
                  <a:pt x="8426652" y="8251608"/>
                </a:cubicBezTo>
                <a:cubicBezTo>
                  <a:pt x="8426652" y="8279557"/>
                  <a:pt x="8424323" y="8295860"/>
                  <a:pt x="8419664" y="8300519"/>
                </a:cubicBezTo>
                <a:cubicBezTo>
                  <a:pt x="8415007" y="8305178"/>
                  <a:pt x="8408021" y="8316823"/>
                  <a:pt x="8398703" y="8335456"/>
                </a:cubicBezTo>
                <a:cubicBezTo>
                  <a:pt x="8380072" y="8344771"/>
                  <a:pt x="8368424" y="8354089"/>
                  <a:pt x="8363768" y="8363404"/>
                </a:cubicBezTo>
                <a:cubicBezTo>
                  <a:pt x="8359110" y="8372720"/>
                  <a:pt x="8356780" y="8391353"/>
                  <a:pt x="8356780" y="8419303"/>
                </a:cubicBezTo>
                <a:cubicBezTo>
                  <a:pt x="8356780" y="8456569"/>
                  <a:pt x="8354451" y="8477530"/>
                  <a:pt x="8349792" y="8482188"/>
                </a:cubicBezTo>
                <a:cubicBezTo>
                  <a:pt x="8345134" y="8486847"/>
                  <a:pt x="8338148" y="8493835"/>
                  <a:pt x="8328830" y="8503149"/>
                </a:cubicBezTo>
                <a:cubicBezTo>
                  <a:pt x="8328830" y="8503149"/>
                  <a:pt x="8326502" y="8505478"/>
                  <a:pt x="8321844" y="8510137"/>
                </a:cubicBezTo>
                <a:cubicBezTo>
                  <a:pt x="8317186" y="8514796"/>
                  <a:pt x="8310199" y="8512466"/>
                  <a:pt x="8300882" y="8503149"/>
                </a:cubicBezTo>
                <a:lnTo>
                  <a:pt x="8314856" y="8377379"/>
                </a:lnTo>
                <a:lnTo>
                  <a:pt x="8342806" y="8335456"/>
                </a:lnTo>
                <a:cubicBezTo>
                  <a:pt x="8361436" y="8316823"/>
                  <a:pt x="8366096" y="8302848"/>
                  <a:pt x="8356780" y="8293531"/>
                </a:cubicBezTo>
                <a:cubicBezTo>
                  <a:pt x="8338148" y="8274898"/>
                  <a:pt x="8347463" y="8251608"/>
                  <a:pt x="8384729" y="8223658"/>
                </a:cubicBezTo>
                <a:cubicBezTo>
                  <a:pt x="8403360" y="8214344"/>
                  <a:pt x="8421995" y="8191052"/>
                  <a:pt x="8440628" y="8153786"/>
                </a:cubicBezTo>
                <a:close/>
                <a:moveTo>
                  <a:pt x="7686002" y="8125836"/>
                </a:moveTo>
                <a:cubicBezTo>
                  <a:pt x="7686002" y="8135153"/>
                  <a:pt x="7686002" y="8139812"/>
                  <a:pt x="7686002" y="8139812"/>
                </a:cubicBezTo>
                <a:cubicBezTo>
                  <a:pt x="7686002" y="8139812"/>
                  <a:pt x="7690660" y="8135153"/>
                  <a:pt x="7699976" y="8125836"/>
                </a:cubicBezTo>
                <a:cubicBezTo>
                  <a:pt x="7699976" y="8125836"/>
                  <a:pt x="7695318" y="8125836"/>
                  <a:pt x="7686002" y="8125836"/>
                </a:cubicBezTo>
                <a:close/>
                <a:moveTo>
                  <a:pt x="4555702" y="8125836"/>
                </a:moveTo>
                <a:lnTo>
                  <a:pt x="4513780" y="8153786"/>
                </a:lnTo>
                <a:cubicBezTo>
                  <a:pt x="4513780" y="8163104"/>
                  <a:pt x="4504463" y="8177078"/>
                  <a:pt x="4485830" y="8195711"/>
                </a:cubicBezTo>
                <a:cubicBezTo>
                  <a:pt x="4457880" y="8232977"/>
                  <a:pt x="4443906" y="8260924"/>
                  <a:pt x="4443906" y="8279557"/>
                </a:cubicBezTo>
                <a:lnTo>
                  <a:pt x="4457880" y="8265584"/>
                </a:lnTo>
                <a:cubicBezTo>
                  <a:pt x="4476514" y="8246951"/>
                  <a:pt x="4483502" y="8235305"/>
                  <a:pt x="4478842" y="8230646"/>
                </a:cubicBezTo>
                <a:cubicBezTo>
                  <a:pt x="4474183" y="8225989"/>
                  <a:pt x="4485830" y="8207356"/>
                  <a:pt x="4513780" y="8174747"/>
                </a:cubicBezTo>
                <a:cubicBezTo>
                  <a:pt x="4541729" y="8142141"/>
                  <a:pt x="4555702" y="8125836"/>
                  <a:pt x="4555702" y="8125836"/>
                </a:cubicBezTo>
                <a:close/>
                <a:moveTo>
                  <a:pt x="7392536" y="8111862"/>
                </a:moveTo>
                <a:cubicBezTo>
                  <a:pt x="7383219" y="8121179"/>
                  <a:pt x="7378562" y="8128167"/>
                  <a:pt x="7378562" y="8132824"/>
                </a:cubicBezTo>
                <a:cubicBezTo>
                  <a:pt x="7378562" y="8137483"/>
                  <a:pt x="7376233" y="8139812"/>
                  <a:pt x="7371574" y="8139812"/>
                </a:cubicBezTo>
                <a:lnTo>
                  <a:pt x="7375069" y="8139812"/>
                </a:lnTo>
                <a:cubicBezTo>
                  <a:pt x="7382054" y="8139812"/>
                  <a:pt x="7387878" y="8139812"/>
                  <a:pt x="7392536" y="8139812"/>
                </a:cubicBezTo>
                <a:close/>
                <a:moveTo>
                  <a:pt x="8887813" y="8097889"/>
                </a:moveTo>
                <a:lnTo>
                  <a:pt x="8901787" y="8111862"/>
                </a:lnTo>
                <a:cubicBezTo>
                  <a:pt x="8892471" y="8121179"/>
                  <a:pt x="8885483" y="8130495"/>
                  <a:pt x="8880826" y="8139812"/>
                </a:cubicBezTo>
                <a:cubicBezTo>
                  <a:pt x="8876168" y="8149128"/>
                  <a:pt x="8873838" y="8158445"/>
                  <a:pt x="8873838" y="8167761"/>
                </a:cubicBezTo>
                <a:lnTo>
                  <a:pt x="8873838" y="8181735"/>
                </a:lnTo>
                <a:cubicBezTo>
                  <a:pt x="8873838" y="8191052"/>
                  <a:pt x="8869180" y="8207356"/>
                  <a:pt x="8859864" y="8230646"/>
                </a:cubicBezTo>
                <a:cubicBezTo>
                  <a:pt x="8850546" y="8253937"/>
                  <a:pt x="8845888" y="8267912"/>
                  <a:pt x="8845888" y="8272569"/>
                </a:cubicBezTo>
                <a:cubicBezTo>
                  <a:pt x="8845888" y="8277229"/>
                  <a:pt x="8845888" y="8279557"/>
                  <a:pt x="8845888" y="8279557"/>
                </a:cubicBezTo>
                <a:lnTo>
                  <a:pt x="8789991" y="8335456"/>
                </a:lnTo>
                <a:cubicBezTo>
                  <a:pt x="8762042" y="8372720"/>
                  <a:pt x="8743409" y="8391353"/>
                  <a:pt x="8734092" y="8391353"/>
                </a:cubicBezTo>
                <a:lnTo>
                  <a:pt x="8706143" y="8391353"/>
                </a:lnTo>
                <a:lnTo>
                  <a:pt x="8678193" y="8405329"/>
                </a:lnTo>
                <a:cubicBezTo>
                  <a:pt x="8678193" y="8396012"/>
                  <a:pt x="8678193" y="8391353"/>
                  <a:pt x="8678193" y="8391353"/>
                </a:cubicBezTo>
                <a:cubicBezTo>
                  <a:pt x="8668877" y="8391353"/>
                  <a:pt x="8687512" y="8368063"/>
                  <a:pt x="8734092" y="8321481"/>
                </a:cubicBezTo>
                <a:cubicBezTo>
                  <a:pt x="8743409" y="8302848"/>
                  <a:pt x="8752725" y="8288874"/>
                  <a:pt x="8762042" y="8279557"/>
                </a:cubicBezTo>
                <a:cubicBezTo>
                  <a:pt x="8789991" y="8223658"/>
                  <a:pt x="8822598" y="8177078"/>
                  <a:pt x="8859864" y="8139812"/>
                </a:cubicBezTo>
                <a:cubicBezTo>
                  <a:pt x="8869180" y="8139812"/>
                  <a:pt x="8878495" y="8125836"/>
                  <a:pt x="8887813" y="8097889"/>
                </a:cubicBezTo>
                <a:close/>
                <a:moveTo>
                  <a:pt x="4583652" y="8097889"/>
                </a:moveTo>
                <a:lnTo>
                  <a:pt x="4555702" y="8111862"/>
                </a:lnTo>
                <a:lnTo>
                  <a:pt x="4569676" y="8111862"/>
                </a:lnTo>
                <a:close/>
                <a:moveTo>
                  <a:pt x="5158354" y="8089154"/>
                </a:moveTo>
                <a:cubicBezTo>
                  <a:pt x="5157190" y="8090319"/>
                  <a:pt x="5156608" y="8093229"/>
                  <a:pt x="5156608" y="8097889"/>
                </a:cubicBezTo>
                <a:cubicBezTo>
                  <a:pt x="5165924" y="8097889"/>
                  <a:pt x="5170583" y="8097889"/>
                  <a:pt x="5170583" y="8097889"/>
                </a:cubicBezTo>
                <a:cubicBezTo>
                  <a:pt x="5170583" y="8097889"/>
                  <a:pt x="5168254" y="8095560"/>
                  <a:pt x="5163596" y="8090901"/>
                </a:cubicBezTo>
                <a:cubicBezTo>
                  <a:pt x="5161266" y="8088572"/>
                  <a:pt x="5159518" y="8087990"/>
                  <a:pt x="5158354" y="8089154"/>
                </a:cubicBezTo>
                <a:close/>
                <a:moveTo>
                  <a:pt x="7811774" y="8083913"/>
                </a:moveTo>
                <a:lnTo>
                  <a:pt x="7825748" y="8097889"/>
                </a:lnTo>
                <a:cubicBezTo>
                  <a:pt x="7825748" y="8097889"/>
                  <a:pt x="7821090" y="8102546"/>
                  <a:pt x="7811774" y="8111862"/>
                </a:cubicBezTo>
                <a:lnTo>
                  <a:pt x="7825748" y="8153786"/>
                </a:lnTo>
                <a:cubicBezTo>
                  <a:pt x="7844380" y="8172419"/>
                  <a:pt x="7856026" y="8181735"/>
                  <a:pt x="7860684" y="8181735"/>
                </a:cubicBezTo>
                <a:cubicBezTo>
                  <a:pt x="7865342" y="8181735"/>
                  <a:pt x="7872330" y="8172419"/>
                  <a:pt x="7881646" y="8153786"/>
                </a:cubicBezTo>
                <a:cubicBezTo>
                  <a:pt x="7890962" y="8135153"/>
                  <a:pt x="7890962" y="8125836"/>
                  <a:pt x="7881646" y="8125836"/>
                </a:cubicBezTo>
                <a:lnTo>
                  <a:pt x="7853697" y="8139812"/>
                </a:lnTo>
                <a:lnTo>
                  <a:pt x="7839721" y="8139812"/>
                </a:lnTo>
                <a:cubicBezTo>
                  <a:pt x="7830404" y="8130495"/>
                  <a:pt x="7825748" y="8123508"/>
                  <a:pt x="7825748" y="8118850"/>
                </a:cubicBezTo>
                <a:cubicBezTo>
                  <a:pt x="7825748" y="8114193"/>
                  <a:pt x="7830404" y="8111862"/>
                  <a:pt x="7839721" y="8111862"/>
                </a:cubicBezTo>
                <a:lnTo>
                  <a:pt x="7839721" y="8097889"/>
                </a:lnTo>
                <a:cubicBezTo>
                  <a:pt x="7830404" y="8088572"/>
                  <a:pt x="7825748" y="8083913"/>
                  <a:pt x="7825748" y="8083913"/>
                </a:cubicBezTo>
                <a:close/>
                <a:moveTo>
                  <a:pt x="5505971" y="8083913"/>
                </a:moveTo>
                <a:lnTo>
                  <a:pt x="5505971" y="8097889"/>
                </a:lnTo>
                <a:cubicBezTo>
                  <a:pt x="5515288" y="8097889"/>
                  <a:pt x="5519946" y="8093231"/>
                  <a:pt x="5519946" y="8083913"/>
                </a:cubicBezTo>
                <a:cubicBezTo>
                  <a:pt x="5519946" y="8083913"/>
                  <a:pt x="5515288" y="8083913"/>
                  <a:pt x="5505971" y="8083913"/>
                </a:cubicBezTo>
                <a:close/>
                <a:moveTo>
                  <a:pt x="1243736" y="8083913"/>
                </a:moveTo>
                <a:lnTo>
                  <a:pt x="1257709" y="8083913"/>
                </a:lnTo>
                <a:lnTo>
                  <a:pt x="1243736" y="8097889"/>
                </a:lnTo>
                <a:cubicBezTo>
                  <a:pt x="1243736" y="8088572"/>
                  <a:pt x="1243736" y="8083913"/>
                  <a:pt x="1243736" y="8083913"/>
                </a:cubicBezTo>
                <a:close/>
                <a:moveTo>
                  <a:pt x="1103990" y="8083913"/>
                </a:moveTo>
                <a:lnTo>
                  <a:pt x="1103990" y="8097889"/>
                </a:lnTo>
                <a:cubicBezTo>
                  <a:pt x="1085357" y="8107205"/>
                  <a:pt x="1078369" y="8107205"/>
                  <a:pt x="1083026" y="8097889"/>
                </a:cubicBezTo>
                <a:cubicBezTo>
                  <a:pt x="1087686" y="8088572"/>
                  <a:pt x="1094674" y="8083913"/>
                  <a:pt x="1103990" y="8083913"/>
                </a:cubicBezTo>
                <a:close/>
                <a:moveTo>
                  <a:pt x="880396" y="8083913"/>
                </a:moveTo>
                <a:cubicBezTo>
                  <a:pt x="880396" y="8083913"/>
                  <a:pt x="885056" y="8083913"/>
                  <a:pt x="894372" y="8083913"/>
                </a:cubicBezTo>
                <a:cubicBezTo>
                  <a:pt x="894372" y="8083913"/>
                  <a:pt x="894372" y="8086244"/>
                  <a:pt x="894372" y="8090901"/>
                </a:cubicBezTo>
                <a:cubicBezTo>
                  <a:pt x="894372" y="8095560"/>
                  <a:pt x="894372" y="8097889"/>
                  <a:pt x="894372" y="8097889"/>
                </a:cubicBezTo>
                <a:close/>
                <a:moveTo>
                  <a:pt x="4080568" y="8069939"/>
                </a:moveTo>
                <a:lnTo>
                  <a:pt x="4094541" y="8083913"/>
                </a:lnTo>
                <a:lnTo>
                  <a:pt x="4080568" y="8083913"/>
                </a:lnTo>
                <a:cubicBezTo>
                  <a:pt x="4071251" y="8083913"/>
                  <a:pt x="4066594" y="8083913"/>
                  <a:pt x="4066594" y="8083913"/>
                </a:cubicBezTo>
                <a:cubicBezTo>
                  <a:pt x="4066594" y="8083913"/>
                  <a:pt x="4071251" y="8079256"/>
                  <a:pt x="4080568" y="8069939"/>
                </a:cubicBezTo>
                <a:close/>
                <a:moveTo>
                  <a:pt x="7397777" y="8066446"/>
                </a:moveTo>
                <a:cubicBezTo>
                  <a:pt x="7387296" y="8066446"/>
                  <a:pt x="7371574" y="8076927"/>
                  <a:pt x="7350612" y="8097889"/>
                </a:cubicBezTo>
                <a:cubicBezTo>
                  <a:pt x="7350612" y="8107205"/>
                  <a:pt x="7345955" y="8111862"/>
                  <a:pt x="7336638" y="8111862"/>
                </a:cubicBezTo>
                <a:lnTo>
                  <a:pt x="7350612" y="8139812"/>
                </a:lnTo>
                <a:lnTo>
                  <a:pt x="7364588" y="8139812"/>
                </a:lnTo>
                <a:cubicBezTo>
                  <a:pt x="7364588" y="8111862"/>
                  <a:pt x="7378562" y="8093231"/>
                  <a:pt x="7406511" y="8083913"/>
                </a:cubicBezTo>
                <a:cubicBezTo>
                  <a:pt x="7406511" y="8083913"/>
                  <a:pt x="7406511" y="8079256"/>
                  <a:pt x="7406511" y="8069939"/>
                </a:cubicBezTo>
                <a:cubicBezTo>
                  <a:pt x="7404180" y="8067611"/>
                  <a:pt x="7401270" y="8066446"/>
                  <a:pt x="7397777" y="8066446"/>
                </a:cubicBezTo>
                <a:close/>
                <a:moveTo>
                  <a:pt x="911838" y="8061205"/>
                </a:moveTo>
                <a:cubicBezTo>
                  <a:pt x="914169" y="8060041"/>
                  <a:pt x="917662" y="8060623"/>
                  <a:pt x="922320" y="8062951"/>
                </a:cubicBezTo>
                <a:cubicBezTo>
                  <a:pt x="931636" y="8067611"/>
                  <a:pt x="931636" y="8074598"/>
                  <a:pt x="922320" y="8083913"/>
                </a:cubicBezTo>
                <a:lnTo>
                  <a:pt x="908345" y="8069939"/>
                </a:lnTo>
                <a:cubicBezTo>
                  <a:pt x="908345" y="8065282"/>
                  <a:pt x="909510" y="8062369"/>
                  <a:pt x="911838" y="8061205"/>
                </a:cubicBezTo>
                <a:close/>
                <a:moveTo>
                  <a:pt x="8999609" y="8055964"/>
                </a:moveTo>
                <a:lnTo>
                  <a:pt x="8999609" y="8083913"/>
                </a:lnTo>
                <a:cubicBezTo>
                  <a:pt x="8999609" y="8083913"/>
                  <a:pt x="8997279" y="8086244"/>
                  <a:pt x="8992622" y="8090901"/>
                </a:cubicBezTo>
                <a:cubicBezTo>
                  <a:pt x="8987964" y="8095560"/>
                  <a:pt x="8985634" y="8097889"/>
                  <a:pt x="8985634" y="8097889"/>
                </a:cubicBezTo>
                <a:lnTo>
                  <a:pt x="8985634" y="8083913"/>
                </a:lnTo>
                <a:cubicBezTo>
                  <a:pt x="8994952" y="8065282"/>
                  <a:pt x="8999609" y="8055964"/>
                  <a:pt x="8999609" y="8055964"/>
                </a:cubicBezTo>
                <a:close/>
                <a:moveTo>
                  <a:pt x="7755874" y="8055964"/>
                </a:moveTo>
                <a:cubicBezTo>
                  <a:pt x="7746558" y="8055964"/>
                  <a:pt x="7741901" y="8058292"/>
                  <a:pt x="7741901" y="8062951"/>
                </a:cubicBezTo>
                <a:cubicBezTo>
                  <a:pt x="7741901" y="8067611"/>
                  <a:pt x="7744230" y="8069939"/>
                  <a:pt x="7748887" y="8069939"/>
                </a:cubicBezTo>
                <a:cubicBezTo>
                  <a:pt x="7753546" y="8069939"/>
                  <a:pt x="7755874" y="8065282"/>
                  <a:pt x="7755874" y="8055964"/>
                </a:cubicBezTo>
                <a:close/>
                <a:moveTo>
                  <a:pt x="5310328" y="8041990"/>
                </a:moveTo>
                <a:cubicBezTo>
                  <a:pt x="5301012" y="8041990"/>
                  <a:pt x="5296353" y="8046649"/>
                  <a:pt x="5296353" y="8055964"/>
                </a:cubicBezTo>
                <a:lnTo>
                  <a:pt x="5310328" y="8055964"/>
                </a:lnTo>
                <a:cubicBezTo>
                  <a:pt x="5319643" y="8046649"/>
                  <a:pt x="5319643" y="8041990"/>
                  <a:pt x="5310328" y="8041990"/>
                </a:cubicBezTo>
                <a:close/>
                <a:moveTo>
                  <a:pt x="5100710" y="8041990"/>
                </a:moveTo>
                <a:cubicBezTo>
                  <a:pt x="5091394" y="8041990"/>
                  <a:pt x="5086734" y="8044320"/>
                  <a:pt x="5086734" y="8048978"/>
                </a:cubicBezTo>
                <a:cubicBezTo>
                  <a:pt x="5086734" y="8053635"/>
                  <a:pt x="5091394" y="8055964"/>
                  <a:pt x="5100710" y="8055964"/>
                </a:cubicBezTo>
                <a:cubicBezTo>
                  <a:pt x="5100710" y="8046649"/>
                  <a:pt x="5100710" y="8041990"/>
                  <a:pt x="5100710" y="8041990"/>
                </a:cubicBezTo>
                <a:close/>
                <a:moveTo>
                  <a:pt x="1187837" y="8041990"/>
                </a:moveTo>
                <a:cubicBezTo>
                  <a:pt x="1187837" y="8041990"/>
                  <a:pt x="1187837" y="8044320"/>
                  <a:pt x="1187837" y="8048978"/>
                </a:cubicBezTo>
                <a:cubicBezTo>
                  <a:pt x="1187837" y="8053635"/>
                  <a:pt x="1187837" y="8060623"/>
                  <a:pt x="1187837" y="8069939"/>
                </a:cubicBezTo>
                <a:lnTo>
                  <a:pt x="1187837" y="8083913"/>
                </a:lnTo>
                <a:lnTo>
                  <a:pt x="1159887" y="8083913"/>
                </a:lnTo>
                <a:lnTo>
                  <a:pt x="1187837" y="8097889"/>
                </a:lnTo>
                <a:cubicBezTo>
                  <a:pt x="1197152" y="8097889"/>
                  <a:pt x="1204141" y="8097889"/>
                  <a:pt x="1208798" y="8097889"/>
                </a:cubicBezTo>
                <a:cubicBezTo>
                  <a:pt x="1213457" y="8097889"/>
                  <a:pt x="1218115" y="8100217"/>
                  <a:pt x="1222773" y="8104875"/>
                </a:cubicBezTo>
                <a:cubicBezTo>
                  <a:pt x="1227431" y="8109534"/>
                  <a:pt x="1229760" y="8111862"/>
                  <a:pt x="1229760" y="8111862"/>
                </a:cubicBezTo>
                <a:cubicBezTo>
                  <a:pt x="1229760" y="8111862"/>
                  <a:pt x="1225103" y="8111862"/>
                  <a:pt x="1215786" y="8111862"/>
                </a:cubicBezTo>
                <a:lnTo>
                  <a:pt x="1201812" y="8125836"/>
                </a:lnTo>
                <a:cubicBezTo>
                  <a:pt x="1201812" y="8125836"/>
                  <a:pt x="1197152" y="8130495"/>
                  <a:pt x="1187837" y="8139812"/>
                </a:cubicBezTo>
                <a:lnTo>
                  <a:pt x="1159887" y="8153786"/>
                </a:lnTo>
                <a:lnTo>
                  <a:pt x="1173862" y="8139812"/>
                </a:lnTo>
                <a:lnTo>
                  <a:pt x="1173862" y="8125836"/>
                </a:lnTo>
                <a:cubicBezTo>
                  <a:pt x="1164546" y="8125836"/>
                  <a:pt x="1150571" y="8125836"/>
                  <a:pt x="1131937" y="8125836"/>
                </a:cubicBezTo>
                <a:cubicBezTo>
                  <a:pt x="1122621" y="8125836"/>
                  <a:pt x="1117964" y="8125836"/>
                  <a:pt x="1117964" y="8125836"/>
                </a:cubicBezTo>
                <a:cubicBezTo>
                  <a:pt x="1117964" y="8125836"/>
                  <a:pt x="1117964" y="8116522"/>
                  <a:pt x="1117964" y="8097889"/>
                </a:cubicBezTo>
                <a:lnTo>
                  <a:pt x="1131937" y="8083913"/>
                </a:lnTo>
                <a:cubicBezTo>
                  <a:pt x="1131937" y="8083913"/>
                  <a:pt x="1136597" y="8079256"/>
                  <a:pt x="1145913" y="8069939"/>
                </a:cubicBezTo>
                <a:cubicBezTo>
                  <a:pt x="1155230" y="8069939"/>
                  <a:pt x="1162217" y="8067611"/>
                  <a:pt x="1166875" y="8062951"/>
                </a:cubicBezTo>
                <a:cubicBezTo>
                  <a:pt x="1171532" y="8058292"/>
                  <a:pt x="1173862" y="8055964"/>
                  <a:pt x="1173862" y="8055964"/>
                </a:cubicBezTo>
                <a:cubicBezTo>
                  <a:pt x="1183179" y="8055964"/>
                  <a:pt x="1187837" y="8051306"/>
                  <a:pt x="1187837" y="8041990"/>
                </a:cubicBezTo>
                <a:close/>
                <a:moveTo>
                  <a:pt x="8384729" y="8014040"/>
                </a:moveTo>
                <a:cubicBezTo>
                  <a:pt x="8384729" y="8014040"/>
                  <a:pt x="8389386" y="8014040"/>
                  <a:pt x="8398703" y="8014040"/>
                </a:cubicBezTo>
                <a:cubicBezTo>
                  <a:pt x="8417336" y="8014040"/>
                  <a:pt x="8408021" y="8028016"/>
                  <a:pt x="8370755" y="8055964"/>
                </a:cubicBezTo>
                <a:close/>
                <a:moveTo>
                  <a:pt x="4625576" y="8014040"/>
                </a:moveTo>
                <a:cubicBezTo>
                  <a:pt x="4597626" y="8014040"/>
                  <a:pt x="4583652" y="8037332"/>
                  <a:pt x="4583652" y="8083913"/>
                </a:cubicBezTo>
                <a:cubicBezTo>
                  <a:pt x="4592966" y="8074598"/>
                  <a:pt x="4606942" y="8060623"/>
                  <a:pt x="4625576" y="8041990"/>
                </a:cubicBezTo>
                <a:close/>
                <a:moveTo>
                  <a:pt x="8328830" y="8000067"/>
                </a:moveTo>
                <a:lnTo>
                  <a:pt x="8286907" y="8028016"/>
                </a:lnTo>
                <a:cubicBezTo>
                  <a:pt x="8258958" y="8074598"/>
                  <a:pt x="8258958" y="8097889"/>
                  <a:pt x="8286907" y="8097889"/>
                </a:cubicBezTo>
                <a:cubicBezTo>
                  <a:pt x="8286907" y="8097889"/>
                  <a:pt x="8291566" y="8093231"/>
                  <a:pt x="8300882" y="8083913"/>
                </a:cubicBezTo>
                <a:cubicBezTo>
                  <a:pt x="8300882" y="8074598"/>
                  <a:pt x="8303211" y="8065282"/>
                  <a:pt x="8307868" y="8055964"/>
                </a:cubicBezTo>
                <a:cubicBezTo>
                  <a:pt x="8312526" y="8046649"/>
                  <a:pt x="8319514" y="8032673"/>
                  <a:pt x="8328830" y="8014040"/>
                </a:cubicBezTo>
                <a:cubicBezTo>
                  <a:pt x="8328830" y="8004724"/>
                  <a:pt x="8328830" y="8000067"/>
                  <a:pt x="8328830" y="8000067"/>
                </a:cubicBezTo>
                <a:close/>
                <a:moveTo>
                  <a:pt x="5128658" y="8000067"/>
                </a:moveTo>
                <a:cubicBezTo>
                  <a:pt x="5128658" y="8009383"/>
                  <a:pt x="5135646" y="8016371"/>
                  <a:pt x="5149622" y="8021028"/>
                </a:cubicBezTo>
                <a:cubicBezTo>
                  <a:pt x="5163596" y="8025687"/>
                  <a:pt x="5175240" y="8023359"/>
                  <a:pt x="5184557" y="8014040"/>
                </a:cubicBezTo>
                <a:lnTo>
                  <a:pt x="5170583" y="8014040"/>
                </a:lnTo>
                <a:cubicBezTo>
                  <a:pt x="5151950" y="8014040"/>
                  <a:pt x="5142634" y="8009383"/>
                  <a:pt x="5142634" y="8000067"/>
                </a:cubicBezTo>
                <a:close/>
                <a:moveTo>
                  <a:pt x="7490358" y="7986091"/>
                </a:moveTo>
                <a:cubicBezTo>
                  <a:pt x="7471724" y="7986091"/>
                  <a:pt x="7462408" y="7993079"/>
                  <a:pt x="7462408" y="8007054"/>
                </a:cubicBezTo>
                <a:cubicBezTo>
                  <a:pt x="7462408" y="8021028"/>
                  <a:pt x="7448434" y="8028016"/>
                  <a:pt x="7420485" y="8028016"/>
                </a:cubicBezTo>
                <a:lnTo>
                  <a:pt x="7420485" y="8083913"/>
                </a:lnTo>
                <a:cubicBezTo>
                  <a:pt x="7420485" y="8093231"/>
                  <a:pt x="7425144" y="8093231"/>
                  <a:pt x="7434460" y="8083913"/>
                </a:cubicBezTo>
                <a:cubicBezTo>
                  <a:pt x="7434460" y="8083913"/>
                  <a:pt x="7434460" y="8079256"/>
                  <a:pt x="7434460" y="8069939"/>
                </a:cubicBezTo>
                <a:cubicBezTo>
                  <a:pt x="7443777" y="8069939"/>
                  <a:pt x="7453092" y="8055964"/>
                  <a:pt x="7462408" y="8028016"/>
                </a:cubicBezTo>
                <a:cubicBezTo>
                  <a:pt x="7462408" y="8018700"/>
                  <a:pt x="7464738" y="8011712"/>
                  <a:pt x="7469396" y="8007054"/>
                </a:cubicBezTo>
                <a:cubicBezTo>
                  <a:pt x="7474055" y="8002395"/>
                  <a:pt x="7478712" y="8000067"/>
                  <a:pt x="7483372" y="8000067"/>
                </a:cubicBezTo>
                <a:cubicBezTo>
                  <a:pt x="7488029" y="8000067"/>
                  <a:pt x="7495017" y="8000067"/>
                  <a:pt x="7504334" y="8000067"/>
                </a:cubicBezTo>
                <a:cubicBezTo>
                  <a:pt x="7504334" y="7990750"/>
                  <a:pt x="7502003" y="7986091"/>
                  <a:pt x="7497346" y="7986091"/>
                </a:cubicBezTo>
                <a:cubicBezTo>
                  <a:pt x="7492688" y="7986091"/>
                  <a:pt x="7490358" y="7986091"/>
                  <a:pt x="7490358" y="7986091"/>
                </a:cubicBezTo>
                <a:close/>
                <a:moveTo>
                  <a:pt x="5254430" y="7986091"/>
                </a:moveTo>
                <a:cubicBezTo>
                  <a:pt x="5254430" y="7986091"/>
                  <a:pt x="5252101" y="7988421"/>
                  <a:pt x="5247442" y="7993079"/>
                </a:cubicBezTo>
                <a:cubicBezTo>
                  <a:pt x="5242784" y="7997738"/>
                  <a:pt x="5240456" y="8000067"/>
                  <a:pt x="5240456" y="8000067"/>
                </a:cubicBezTo>
                <a:cubicBezTo>
                  <a:pt x="5193874" y="8009383"/>
                  <a:pt x="5170583" y="8028016"/>
                  <a:pt x="5170583" y="8055964"/>
                </a:cubicBezTo>
                <a:cubicBezTo>
                  <a:pt x="5170583" y="8065282"/>
                  <a:pt x="5175240" y="8076927"/>
                  <a:pt x="5184557" y="8090901"/>
                </a:cubicBezTo>
                <a:cubicBezTo>
                  <a:pt x="5193874" y="8104875"/>
                  <a:pt x="5203190" y="8111862"/>
                  <a:pt x="5212506" y="8111862"/>
                </a:cubicBezTo>
                <a:cubicBezTo>
                  <a:pt x="5221823" y="8111862"/>
                  <a:pt x="5226480" y="8111862"/>
                  <a:pt x="5226480" y="8111862"/>
                </a:cubicBezTo>
                <a:cubicBezTo>
                  <a:pt x="5226480" y="8111862"/>
                  <a:pt x="5231140" y="8116522"/>
                  <a:pt x="5240456" y="8125836"/>
                </a:cubicBezTo>
                <a:cubicBezTo>
                  <a:pt x="5249770" y="8144471"/>
                  <a:pt x="5254430" y="8144471"/>
                  <a:pt x="5254430" y="8125836"/>
                </a:cubicBezTo>
                <a:cubicBezTo>
                  <a:pt x="5263746" y="8125836"/>
                  <a:pt x="5268405" y="8121179"/>
                  <a:pt x="5268405" y="8111862"/>
                </a:cubicBezTo>
                <a:cubicBezTo>
                  <a:pt x="5268405" y="8111862"/>
                  <a:pt x="5273062" y="8111862"/>
                  <a:pt x="5282379" y="8111862"/>
                </a:cubicBezTo>
                <a:lnTo>
                  <a:pt x="5285176" y="8103477"/>
                </a:lnTo>
                <a:lnTo>
                  <a:pt x="5268405" y="8111862"/>
                </a:lnTo>
                <a:cubicBezTo>
                  <a:pt x="5268405" y="8102546"/>
                  <a:pt x="5263746" y="8097889"/>
                  <a:pt x="5254430" y="8097889"/>
                </a:cubicBezTo>
                <a:cubicBezTo>
                  <a:pt x="5254430" y="8088572"/>
                  <a:pt x="5252101" y="8083913"/>
                  <a:pt x="5247442" y="8083913"/>
                </a:cubicBezTo>
                <a:cubicBezTo>
                  <a:pt x="5242784" y="8083913"/>
                  <a:pt x="5231140" y="8088572"/>
                  <a:pt x="5212506" y="8097889"/>
                </a:cubicBezTo>
                <a:cubicBezTo>
                  <a:pt x="5203190" y="8097889"/>
                  <a:pt x="5198530" y="8097889"/>
                  <a:pt x="5198530" y="8097889"/>
                </a:cubicBezTo>
                <a:cubicBezTo>
                  <a:pt x="5198530" y="8097889"/>
                  <a:pt x="5193874" y="8093231"/>
                  <a:pt x="5184557" y="8083913"/>
                </a:cubicBezTo>
                <a:cubicBezTo>
                  <a:pt x="5175240" y="8065282"/>
                  <a:pt x="5189216" y="8051306"/>
                  <a:pt x="5226480" y="8041990"/>
                </a:cubicBezTo>
                <a:cubicBezTo>
                  <a:pt x="5245113" y="8041990"/>
                  <a:pt x="5252101" y="8035002"/>
                  <a:pt x="5247442" y="8021028"/>
                </a:cubicBezTo>
                <a:cubicBezTo>
                  <a:pt x="5242784" y="8007054"/>
                  <a:pt x="5245113" y="7995409"/>
                  <a:pt x="5254430" y="7986091"/>
                </a:cubicBezTo>
                <a:close/>
                <a:moveTo>
                  <a:pt x="1062065" y="7986091"/>
                </a:moveTo>
                <a:cubicBezTo>
                  <a:pt x="1062065" y="7986091"/>
                  <a:pt x="1062065" y="7988421"/>
                  <a:pt x="1062065" y="7993079"/>
                </a:cubicBezTo>
                <a:cubicBezTo>
                  <a:pt x="1062065" y="7997738"/>
                  <a:pt x="1057408" y="8000067"/>
                  <a:pt x="1048091" y="8000067"/>
                </a:cubicBezTo>
                <a:cubicBezTo>
                  <a:pt x="1048091" y="7990750"/>
                  <a:pt x="1052749" y="7986091"/>
                  <a:pt x="1062065" y="7986091"/>
                </a:cubicBezTo>
                <a:close/>
                <a:moveTo>
                  <a:pt x="957257" y="7986091"/>
                </a:moveTo>
                <a:cubicBezTo>
                  <a:pt x="961914" y="7986091"/>
                  <a:pt x="966573" y="7988421"/>
                  <a:pt x="971230" y="7993079"/>
                </a:cubicBezTo>
                <a:cubicBezTo>
                  <a:pt x="975890" y="7997738"/>
                  <a:pt x="978218" y="8004724"/>
                  <a:pt x="978218" y="8014040"/>
                </a:cubicBezTo>
                <a:lnTo>
                  <a:pt x="964245" y="8000067"/>
                </a:lnTo>
                <a:cubicBezTo>
                  <a:pt x="954928" y="7990750"/>
                  <a:pt x="952600" y="7986091"/>
                  <a:pt x="957257" y="7986091"/>
                </a:cubicBezTo>
                <a:close/>
                <a:moveTo>
                  <a:pt x="8985634" y="7972117"/>
                </a:moveTo>
                <a:cubicBezTo>
                  <a:pt x="8985634" y="7981434"/>
                  <a:pt x="8980976" y="7990750"/>
                  <a:pt x="8971660" y="8000067"/>
                </a:cubicBezTo>
                <a:lnTo>
                  <a:pt x="8957686" y="8000067"/>
                </a:lnTo>
                <a:close/>
                <a:moveTo>
                  <a:pt x="7895620" y="7958143"/>
                </a:moveTo>
                <a:cubicBezTo>
                  <a:pt x="7895620" y="7967460"/>
                  <a:pt x="7895620" y="7972117"/>
                  <a:pt x="7895620" y="7972117"/>
                </a:cubicBezTo>
                <a:cubicBezTo>
                  <a:pt x="7904936" y="7972117"/>
                  <a:pt x="7909594" y="7967460"/>
                  <a:pt x="7909594" y="7958143"/>
                </a:cubicBezTo>
                <a:close/>
                <a:moveTo>
                  <a:pt x="4164414" y="7958143"/>
                </a:moveTo>
                <a:cubicBezTo>
                  <a:pt x="4164414" y="7958143"/>
                  <a:pt x="4169073" y="7958143"/>
                  <a:pt x="4178390" y="7958143"/>
                </a:cubicBezTo>
                <a:cubicBezTo>
                  <a:pt x="4178390" y="7967460"/>
                  <a:pt x="4176061" y="7972117"/>
                  <a:pt x="4171402" y="7972117"/>
                </a:cubicBezTo>
                <a:cubicBezTo>
                  <a:pt x="4166743" y="7972117"/>
                  <a:pt x="4164414" y="7972117"/>
                  <a:pt x="4164414" y="7972117"/>
                </a:cubicBezTo>
                <a:cubicBezTo>
                  <a:pt x="4164414" y="7972117"/>
                  <a:pt x="4164414" y="7967460"/>
                  <a:pt x="4164414" y="7958143"/>
                </a:cubicBezTo>
                <a:close/>
                <a:moveTo>
                  <a:pt x="4681472" y="7944168"/>
                </a:moveTo>
                <a:cubicBezTo>
                  <a:pt x="4672158" y="7953486"/>
                  <a:pt x="4667498" y="7962801"/>
                  <a:pt x="4667498" y="7972117"/>
                </a:cubicBezTo>
                <a:lnTo>
                  <a:pt x="4695448" y="7958143"/>
                </a:lnTo>
                <a:close/>
                <a:moveTo>
                  <a:pt x="7530534" y="7921460"/>
                </a:moveTo>
                <a:cubicBezTo>
                  <a:pt x="7527042" y="7922624"/>
                  <a:pt x="7522964" y="7925535"/>
                  <a:pt x="7518307" y="7930194"/>
                </a:cubicBezTo>
                <a:cubicBezTo>
                  <a:pt x="7518307" y="7930194"/>
                  <a:pt x="7515978" y="7934851"/>
                  <a:pt x="7511320" y="7944168"/>
                </a:cubicBezTo>
                <a:cubicBezTo>
                  <a:pt x="7506662" y="7953486"/>
                  <a:pt x="7504334" y="7958143"/>
                  <a:pt x="7504334" y="7958143"/>
                </a:cubicBezTo>
                <a:lnTo>
                  <a:pt x="7532281" y="7958143"/>
                </a:lnTo>
                <a:cubicBezTo>
                  <a:pt x="7541598" y="7939510"/>
                  <a:pt x="7543928" y="7927865"/>
                  <a:pt x="7539268" y="7923206"/>
                </a:cubicBezTo>
                <a:cubicBezTo>
                  <a:pt x="7536940" y="7920877"/>
                  <a:pt x="7534030" y="7920295"/>
                  <a:pt x="7530534" y="7921460"/>
                </a:cubicBezTo>
                <a:close/>
                <a:moveTo>
                  <a:pt x="5226480" y="7916218"/>
                </a:moveTo>
                <a:cubicBezTo>
                  <a:pt x="5226480" y="7916218"/>
                  <a:pt x="5226480" y="7920877"/>
                  <a:pt x="5226480" y="7930194"/>
                </a:cubicBezTo>
                <a:cubicBezTo>
                  <a:pt x="5226480" y="7939510"/>
                  <a:pt x="5224152" y="7944168"/>
                  <a:pt x="5219494" y="7944168"/>
                </a:cubicBezTo>
                <a:cubicBezTo>
                  <a:pt x="5214835" y="7944168"/>
                  <a:pt x="5210178" y="7946498"/>
                  <a:pt x="5205518" y="7951155"/>
                </a:cubicBezTo>
                <a:cubicBezTo>
                  <a:pt x="5200861" y="7955815"/>
                  <a:pt x="5205518" y="7958143"/>
                  <a:pt x="5219494" y="7958143"/>
                </a:cubicBezTo>
                <a:cubicBezTo>
                  <a:pt x="5233468" y="7958143"/>
                  <a:pt x="5245113" y="7953486"/>
                  <a:pt x="5254430" y="7944168"/>
                </a:cubicBezTo>
                <a:lnTo>
                  <a:pt x="5240456" y="7916218"/>
                </a:lnTo>
                <a:cubicBezTo>
                  <a:pt x="5231140" y="7916218"/>
                  <a:pt x="5226480" y="7916218"/>
                  <a:pt x="5226480" y="7916218"/>
                </a:cubicBezTo>
                <a:close/>
                <a:moveTo>
                  <a:pt x="1285658" y="7916218"/>
                </a:moveTo>
                <a:cubicBezTo>
                  <a:pt x="1285658" y="7916218"/>
                  <a:pt x="1290316" y="7920877"/>
                  <a:pt x="1299633" y="7930194"/>
                </a:cubicBezTo>
                <a:cubicBezTo>
                  <a:pt x="1308949" y="7948827"/>
                  <a:pt x="1327582" y="7948827"/>
                  <a:pt x="1355531" y="7930194"/>
                </a:cubicBezTo>
                <a:lnTo>
                  <a:pt x="1369507" y="7916218"/>
                </a:lnTo>
                <a:lnTo>
                  <a:pt x="1355531" y="7944168"/>
                </a:lnTo>
                <a:cubicBezTo>
                  <a:pt x="1346214" y="7953486"/>
                  <a:pt x="1339227" y="7960472"/>
                  <a:pt x="1334569" y="7965129"/>
                </a:cubicBezTo>
                <a:cubicBezTo>
                  <a:pt x="1329910" y="7969788"/>
                  <a:pt x="1322924" y="7972117"/>
                  <a:pt x="1313608" y="7972117"/>
                </a:cubicBezTo>
                <a:lnTo>
                  <a:pt x="1313608" y="7958143"/>
                </a:lnTo>
                <a:cubicBezTo>
                  <a:pt x="1294975" y="7958143"/>
                  <a:pt x="1285658" y="7953486"/>
                  <a:pt x="1285658" y="7944168"/>
                </a:cubicBezTo>
                <a:close/>
                <a:moveTo>
                  <a:pt x="5320810" y="7907486"/>
                </a:moveTo>
                <a:cubicBezTo>
                  <a:pt x="5318479" y="7906320"/>
                  <a:pt x="5314986" y="7906904"/>
                  <a:pt x="5310328" y="7909232"/>
                </a:cubicBezTo>
                <a:cubicBezTo>
                  <a:pt x="5301012" y="7913890"/>
                  <a:pt x="5301012" y="7920877"/>
                  <a:pt x="5310328" y="7930194"/>
                </a:cubicBezTo>
                <a:cubicBezTo>
                  <a:pt x="5319643" y="7939510"/>
                  <a:pt x="5324302" y="7934851"/>
                  <a:pt x="5324302" y="7916218"/>
                </a:cubicBezTo>
                <a:cubicBezTo>
                  <a:pt x="5324302" y="7911561"/>
                  <a:pt x="5323138" y="7908650"/>
                  <a:pt x="5320810" y="7907486"/>
                </a:cubicBezTo>
                <a:close/>
                <a:moveTo>
                  <a:pt x="7895620" y="7874295"/>
                </a:moveTo>
                <a:cubicBezTo>
                  <a:pt x="7895620" y="7874295"/>
                  <a:pt x="7879316" y="7895257"/>
                  <a:pt x="7846709" y="7937180"/>
                </a:cubicBezTo>
                <a:cubicBezTo>
                  <a:pt x="7814102" y="7979105"/>
                  <a:pt x="7797798" y="8000067"/>
                  <a:pt x="7797798" y="8000067"/>
                </a:cubicBezTo>
                <a:lnTo>
                  <a:pt x="7811774" y="8000067"/>
                </a:lnTo>
                <a:cubicBezTo>
                  <a:pt x="7821090" y="7990750"/>
                  <a:pt x="7830404" y="7976776"/>
                  <a:pt x="7839721" y="7958143"/>
                </a:cubicBezTo>
                <a:close/>
                <a:moveTo>
                  <a:pt x="5345264" y="7874295"/>
                </a:moveTo>
                <a:cubicBezTo>
                  <a:pt x="5340606" y="7874295"/>
                  <a:pt x="5338278" y="7876625"/>
                  <a:pt x="5338278" y="7881283"/>
                </a:cubicBezTo>
                <a:cubicBezTo>
                  <a:pt x="5338278" y="7885942"/>
                  <a:pt x="5338278" y="7888271"/>
                  <a:pt x="5338278" y="7888271"/>
                </a:cubicBezTo>
                <a:lnTo>
                  <a:pt x="5338278" y="7902244"/>
                </a:lnTo>
                <a:cubicBezTo>
                  <a:pt x="5347594" y="7892928"/>
                  <a:pt x="5352252" y="7892928"/>
                  <a:pt x="5352252" y="7902244"/>
                </a:cubicBezTo>
                <a:lnTo>
                  <a:pt x="5352252" y="7888271"/>
                </a:lnTo>
                <a:lnTo>
                  <a:pt x="5366226" y="7874295"/>
                </a:lnTo>
                <a:cubicBezTo>
                  <a:pt x="5366226" y="7874295"/>
                  <a:pt x="5361568" y="7874295"/>
                  <a:pt x="5352252" y="7874295"/>
                </a:cubicBezTo>
                <a:cubicBezTo>
                  <a:pt x="5352252" y="7874295"/>
                  <a:pt x="5349923" y="7874295"/>
                  <a:pt x="5345264" y="7874295"/>
                </a:cubicBezTo>
                <a:close/>
                <a:moveTo>
                  <a:pt x="1215786" y="7874295"/>
                </a:moveTo>
                <a:lnTo>
                  <a:pt x="1222773" y="7874295"/>
                </a:lnTo>
                <a:cubicBezTo>
                  <a:pt x="1218115" y="7874295"/>
                  <a:pt x="1215786" y="7878954"/>
                  <a:pt x="1215786" y="7888271"/>
                </a:cubicBezTo>
                <a:lnTo>
                  <a:pt x="1201812" y="7888271"/>
                </a:lnTo>
                <a:cubicBezTo>
                  <a:pt x="1201812" y="7888271"/>
                  <a:pt x="1206470" y="7883611"/>
                  <a:pt x="1215786" y="7874295"/>
                </a:cubicBezTo>
                <a:close/>
                <a:moveTo>
                  <a:pt x="5310328" y="7846345"/>
                </a:moveTo>
                <a:cubicBezTo>
                  <a:pt x="5301012" y="7855664"/>
                  <a:pt x="5301012" y="7860321"/>
                  <a:pt x="5310328" y="7860321"/>
                </a:cubicBezTo>
                <a:lnTo>
                  <a:pt x="5324302" y="7846345"/>
                </a:lnTo>
                <a:cubicBezTo>
                  <a:pt x="5324302" y="7846345"/>
                  <a:pt x="5319643" y="7846345"/>
                  <a:pt x="5310328" y="7846345"/>
                </a:cubicBezTo>
                <a:close/>
                <a:moveTo>
                  <a:pt x="1131937" y="7846345"/>
                </a:moveTo>
                <a:cubicBezTo>
                  <a:pt x="1159887" y="7846345"/>
                  <a:pt x="1164546" y="7855664"/>
                  <a:pt x="1145913" y="7874295"/>
                </a:cubicBezTo>
                <a:cubicBezTo>
                  <a:pt x="1136597" y="7883611"/>
                  <a:pt x="1127280" y="7888271"/>
                  <a:pt x="1117964" y="7888271"/>
                </a:cubicBezTo>
                <a:lnTo>
                  <a:pt x="1131937" y="7874295"/>
                </a:lnTo>
                <a:cubicBezTo>
                  <a:pt x="1131937" y="7874295"/>
                  <a:pt x="1131937" y="7869638"/>
                  <a:pt x="1131937" y="7860321"/>
                </a:cubicBezTo>
                <a:close/>
                <a:moveTo>
                  <a:pt x="922320" y="7846345"/>
                </a:moveTo>
                <a:cubicBezTo>
                  <a:pt x="922320" y="7846345"/>
                  <a:pt x="922320" y="7851005"/>
                  <a:pt x="922320" y="7860321"/>
                </a:cubicBezTo>
                <a:lnTo>
                  <a:pt x="908345" y="7860321"/>
                </a:lnTo>
                <a:close/>
                <a:moveTo>
                  <a:pt x="1034117" y="7832372"/>
                </a:moveTo>
                <a:cubicBezTo>
                  <a:pt x="1043431" y="7832372"/>
                  <a:pt x="1052749" y="7834702"/>
                  <a:pt x="1062065" y="7839360"/>
                </a:cubicBezTo>
                <a:cubicBezTo>
                  <a:pt x="1071381" y="7844017"/>
                  <a:pt x="1080697" y="7846345"/>
                  <a:pt x="1090014" y="7846345"/>
                </a:cubicBezTo>
                <a:lnTo>
                  <a:pt x="1090014" y="7874295"/>
                </a:lnTo>
                <a:cubicBezTo>
                  <a:pt x="1080697" y="7874295"/>
                  <a:pt x="1076041" y="7878954"/>
                  <a:pt x="1076041" y="7888271"/>
                </a:cubicBezTo>
                <a:lnTo>
                  <a:pt x="1062065" y="7888271"/>
                </a:lnTo>
                <a:cubicBezTo>
                  <a:pt x="1052749" y="7888271"/>
                  <a:pt x="1048091" y="7892928"/>
                  <a:pt x="1048091" y="7902244"/>
                </a:cubicBezTo>
                <a:lnTo>
                  <a:pt x="1048091" y="7916218"/>
                </a:lnTo>
                <a:lnTo>
                  <a:pt x="1034117" y="7902244"/>
                </a:lnTo>
                <a:cubicBezTo>
                  <a:pt x="1034117" y="7892928"/>
                  <a:pt x="1038775" y="7883611"/>
                  <a:pt x="1048091" y="7874295"/>
                </a:cubicBezTo>
                <a:cubicBezTo>
                  <a:pt x="1048091" y="7864978"/>
                  <a:pt x="1043431" y="7855664"/>
                  <a:pt x="1034117" y="7846345"/>
                </a:cubicBezTo>
                <a:close/>
                <a:moveTo>
                  <a:pt x="1635022" y="7804422"/>
                </a:moveTo>
                <a:cubicBezTo>
                  <a:pt x="1644338" y="7804422"/>
                  <a:pt x="1648997" y="7809081"/>
                  <a:pt x="1648997" y="7818398"/>
                </a:cubicBezTo>
                <a:cubicBezTo>
                  <a:pt x="1639681" y="7827714"/>
                  <a:pt x="1635022" y="7832372"/>
                  <a:pt x="1635022" y="7832372"/>
                </a:cubicBezTo>
                <a:lnTo>
                  <a:pt x="1635022" y="7818398"/>
                </a:lnTo>
                <a:cubicBezTo>
                  <a:pt x="1635022" y="7809081"/>
                  <a:pt x="1635022" y="7804422"/>
                  <a:pt x="1635022" y="7804422"/>
                </a:cubicBezTo>
                <a:close/>
                <a:moveTo>
                  <a:pt x="8664220" y="7790448"/>
                </a:moveTo>
                <a:lnTo>
                  <a:pt x="8678193" y="7790448"/>
                </a:lnTo>
                <a:cubicBezTo>
                  <a:pt x="8668877" y="7799765"/>
                  <a:pt x="8668877" y="7804422"/>
                  <a:pt x="8678193" y="7804422"/>
                </a:cubicBezTo>
                <a:cubicBezTo>
                  <a:pt x="8678193" y="7804422"/>
                  <a:pt x="8675865" y="7806753"/>
                  <a:pt x="8671208" y="7811410"/>
                </a:cubicBezTo>
                <a:cubicBezTo>
                  <a:pt x="8666550" y="7816067"/>
                  <a:pt x="8659562" y="7818398"/>
                  <a:pt x="8650246" y="7818398"/>
                </a:cubicBezTo>
                <a:lnTo>
                  <a:pt x="8636270" y="7804422"/>
                </a:lnTo>
                <a:cubicBezTo>
                  <a:pt x="8636270" y="7804422"/>
                  <a:pt x="8638601" y="7802094"/>
                  <a:pt x="8643258" y="7797434"/>
                </a:cubicBezTo>
                <a:cubicBezTo>
                  <a:pt x="8647915" y="7792777"/>
                  <a:pt x="8654903" y="7790448"/>
                  <a:pt x="8664220" y="7790448"/>
                </a:cubicBezTo>
                <a:close/>
                <a:moveTo>
                  <a:pt x="4695448" y="7790448"/>
                </a:moveTo>
                <a:lnTo>
                  <a:pt x="4681472" y="7804422"/>
                </a:lnTo>
                <a:lnTo>
                  <a:pt x="4695448" y="7804422"/>
                </a:lnTo>
                <a:cubicBezTo>
                  <a:pt x="4695448" y="7804422"/>
                  <a:pt x="4695448" y="7799765"/>
                  <a:pt x="4695448" y="7790448"/>
                </a:cubicBezTo>
                <a:close/>
                <a:moveTo>
                  <a:pt x="1144166" y="7779968"/>
                </a:moveTo>
                <a:cubicBezTo>
                  <a:pt x="1145331" y="7779968"/>
                  <a:pt x="1145913" y="7781132"/>
                  <a:pt x="1145913" y="7783461"/>
                </a:cubicBezTo>
                <a:cubicBezTo>
                  <a:pt x="1145913" y="7788120"/>
                  <a:pt x="1145913" y="7790448"/>
                  <a:pt x="1145913" y="7790448"/>
                </a:cubicBezTo>
                <a:cubicBezTo>
                  <a:pt x="1145913" y="7790448"/>
                  <a:pt x="1143585" y="7792777"/>
                  <a:pt x="1138926" y="7797434"/>
                </a:cubicBezTo>
                <a:cubicBezTo>
                  <a:pt x="1134268" y="7802094"/>
                  <a:pt x="1131937" y="7799765"/>
                  <a:pt x="1131937" y="7790448"/>
                </a:cubicBezTo>
                <a:cubicBezTo>
                  <a:pt x="1131937" y="7790448"/>
                  <a:pt x="1134268" y="7788120"/>
                  <a:pt x="1138926" y="7783461"/>
                </a:cubicBezTo>
                <a:cubicBezTo>
                  <a:pt x="1141254" y="7781132"/>
                  <a:pt x="1143003" y="7779968"/>
                  <a:pt x="1144166" y="7779968"/>
                </a:cubicBezTo>
                <a:close/>
                <a:moveTo>
                  <a:pt x="1690921" y="7762499"/>
                </a:moveTo>
                <a:lnTo>
                  <a:pt x="1690921" y="7790448"/>
                </a:lnTo>
                <a:lnTo>
                  <a:pt x="1676945" y="7790448"/>
                </a:lnTo>
                <a:cubicBezTo>
                  <a:pt x="1676945" y="7781132"/>
                  <a:pt x="1681605" y="7771815"/>
                  <a:pt x="1690921" y="7762499"/>
                </a:cubicBezTo>
                <a:close/>
                <a:moveTo>
                  <a:pt x="1495276" y="7762499"/>
                </a:moveTo>
                <a:cubicBezTo>
                  <a:pt x="1495276" y="7771815"/>
                  <a:pt x="1495276" y="7776473"/>
                  <a:pt x="1495276" y="7776473"/>
                </a:cubicBezTo>
                <a:cubicBezTo>
                  <a:pt x="1495276" y="7785791"/>
                  <a:pt x="1495276" y="7790448"/>
                  <a:pt x="1495276" y="7790448"/>
                </a:cubicBezTo>
                <a:cubicBezTo>
                  <a:pt x="1485960" y="7781132"/>
                  <a:pt x="1481303" y="7776473"/>
                  <a:pt x="1481303" y="7776473"/>
                </a:cubicBezTo>
                <a:cubicBezTo>
                  <a:pt x="1481303" y="7767158"/>
                  <a:pt x="1485960" y="7762499"/>
                  <a:pt x="1495276" y="7762499"/>
                </a:cubicBezTo>
                <a:close/>
                <a:moveTo>
                  <a:pt x="8929739" y="7762496"/>
                </a:moveTo>
                <a:lnTo>
                  <a:pt x="8929737" y="7762499"/>
                </a:lnTo>
                <a:lnTo>
                  <a:pt x="8915761" y="7776473"/>
                </a:lnTo>
                <a:close/>
                <a:moveTo>
                  <a:pt x="1432591" y="7754114"/>
                </a:moveTo>
                <a:lnTo>
                  <a:pt x="1432392" y="7755511"/>
                </a:lnTo>
                <a:lnTo>
                  <a:pt x="1430903" y="7756084"/>
                </a:lnTo>
                <a:close/>
                <a:moveTo>
                  <a:pt x="8608321" y="7748525"/>
                </a:moveTo>
                <a:cubicBezTo>
                  <a:pt x="8617639" y="7748525"/>
                  <a:pt x="8622296" y="7748525"/>
                  <a:pt x="8622296" y="7748525"/>
                </a:cubicBezTo>
                <a:lnTo>
                  <a:pt x="8608321" y="7762499"/>
                </a:lnTo>
                <a:cubicBezTo>
                  <a:pt x="8608321" y="7753183"/>
                  <a:pt x="8608321" y="7748525"/>
                  <a:pt x="8608321" y="7748525"/>
                </a:cubicBezTo>
                <a:close/>
                <a:moveTo>
                  <a:pt x="1362519" y="7748525"/>
                </a:moveTo>
                <a:cubicBezTo>
                  <a:pt x="1367177" y="7748525"/>
                  <a:pt x="1374164" y="7748525"/>
                  <a:pt x="1383480" y="7748525"/>
                </a:cubicBezTo>
                <a:cubicBezTo>
                  <a:pt x="1404443" y="7755511"/>
                  <a:pt x="1418853" y="7758568"/>
                  <a:pt x="1426714" y="7757695"/>
                </a:cubicBezTo>
                <a:lnTo>
                  <a:pt x="1430903" y="7756084"/>
                </a:lnTo>
                <a:lnTo>
                  <a:pt x="1425404" y="7762499"/>
                </a:lnTo>
                <a:cubicBezTo>
                  <a:pt x="1416088" y="7771815"/>
                  <a:pt x="1409100" y="7776473"/>
                  <a:pt x="1404443" y="7776473"/>
                </a:cubicBezTo>
                <a:cubicBezTo>
                  <a:pt x="1399785" y="7776473"/>
                  <a:pt x="1397455" y="7776473"/>
                  <a:pt x="1397455" y="7776473"/>
                </a:cubicBezTo>
                <a:cubicBezTo>
                  <a:pt x="1397455" y="7795106"/>
                  <a:pt x="1416088" y="7804422"/>
                  <a:pt x="1453354" y="7804422"/>
                </a:cubicBezTo>
                <a:lnTo>
                  <a:pt x="1495276" y="7818398"/>
                </a:lnTo>
                <a:cubicBezTo>
                  <a:pt x="1504593" y="7827714"/>
                  <a:pt x="1502265" y="7830043"/>
                  <a:pt x="1488289" y="7825384"/>
                </a:cubicBezTo>
                <a:cubicBezTo>
                  <a:pt x="1474315" y="7820727"/>
                  <a:pt x="1471986" y="7823055"/>
                  <a:pt x="1481303" y="7832372"/>
                </a:cubicBezTo>
                <a:cubicBezTo>
                  <a:pt x="1490620" y="7841688"/>
                  <a:pt x="1488289" y="7853333"/>
                  <a:pt x="1474315" y="7867307"/>
                </a:cubicBezTo>
                <a:cubicBezTo>
                  <a:pt x="1460341" y="7881283"/>
                  <a:pt x="1453354" y="7888271"/>
                  <a:pt x="1453354" y="7888271"/>
                </a:cubicBezTo>
                <a:lnTo>
                  <a:pt x="1425404" y="7874295"/>
                </a:lnTo>
                <a:lnTo>
                  <a:pt x="1425404" y="7888271"/>
                </a:lnTo>
                <a:cubicBezTo>
                  <a:pt x="1434720" y="7888271"/>
                  <a:pt x="1439380" y="7892928"/>
                  <a:pt x="1439380" y="7902244"/>
                </a:cubicBezTo>
                <a:cubicBezTo>
                  <a:pt x="1439380" y="7911561"/>
                  <a:pt x="1434720" y="7913890"/>
                  <a:pt x="1425404" y="7909232"/>
                </a:cubicBezTo>
                <a:cubicBezTo>
                  <a:pt x="1416088" y="7904575"/>
                  <a:pt x="1411430" y="7906904"/>
                  <a:pt x="1411430" y="7916218"/>
                </a:cubicBezTo>
                <a:cubicBezTo>
                  <a:pt x="1420747" y="7925537"/>
                  <a:pt x="1423075" y="7932522"/>
                  <a:pt x="1418416" y="7937180"/>
                </a:cubicBezTo>
                <a:cubicBezTo>
                  <a:pt x="1413759" y="7941839"/>
                  <a:pt x="1411430" y="7944168"/>
                  <a:pt x="1411430" y="7944168"/>
                </a:cubicBezTo>
                <a:lnTo>
                  <a:pt x="1397455" y="7944168"/>
                </a:lnTo>
                <a:cubicBezTo>
                  <a:pt x="1406771" y="7934851"/>
                  <a:pt x="1406771" y="7925537"/>
                  <a:pt x="1397455" y="7916218"/>
                </a:cubicBezTo>
                <a:cubicBezTo>
                  <a:pt x="1388138" y="7906904"/>
                  <a:pt x="1383480" y="7899916"/>
                  <a:pt x="1383480" y="7895257"/>
                </a:cubicBezTo>
                <a:cubicBezTo>
                  <a:pt x="1383480" y="7890599"/>
                  <a:pt x="1383480" y="7883611"/>
                  <a:pt x="1383480" y="7874295"/>
                </a:cubicBezTo>
                <a:cubicBezTo>
                  <a:pt x="1392797" y="7855664"/>
                  <a:pt x="1404443" y="7844017"/>
                  <a:pt x="1418416" y="7839360"/>
                </a:cubicBezTo>
                <a:cubicBezTo>
                  <a:pt x="1432392" y="7834702"/>
                  <a:pt x="1444036" y="7837031"/>
                  <a:pt x="1453354" y="7846345"/>
                </a:cubicBezTo>
                <a:cubicBezTo>
                  <a:pt x="1453354" y="7837031"/>
                  <a:pt x="1453354" y="7832372"/>
                  <a:pt x="1453354" y="7832372"/>
                </a:cubicBezTo>
                <a:cubicBezTo>
                  <a:pt x="1453354" y="7832372"/>
                  <a:pt x="1448696" y="7832372"/>
                  <a:pt x="1439380" y="7832372"/>
                </a:cubicBezTo>
                <a:cubicBezTo>
                  <a:pt x="1439380" y="7823055"/>
                  <a:pt x="1439380" y="7818398"/>
                  <a:pt x="1439380" y="7818398"/>
                </a:cubicBezTo>
                <a:cubicBezTo>
                  <a:pt x="1430061" y="7818398"/>
                  <a:pt x="1416088" y="7818398"/>
                  <a:pt x="1397455" y="7818398"/>
                </a:cubicBezTo>
                <a:cubicBezTo>
                  <a:pt x="1378822" y="7818398"/>
                  <a:pt x="1364848" y="7818398"/>
                  <a:pt x="1355531" y="7818398"/>
                </a:cubicBezTo>
                <a:cubicBezTo>
                  <a:pt x="1355531" y="7809081"/>
                  <a:pt x="1350874" y="7809081"/>
                  <a:pt x="1341555" y="7818398"/>
                </a:cubicBezTo>
                <a:cubicBezTo>
                  <a:pt x="1350874" y="7818398"/>
                  <a:pt x="1360189" y="7823055"/>
                  <a:pt x="1369507" y="7832372"/>
                </a:cubicBezTo>
                <a:cubicBezTo>
                  <a:pt x="1378822" y="7841688"/>
                  <a:pt x="1378822" y="7846345"/>
                  <a:pt x="1369507" y="7846345"/>
                </a:cubicBezTo>
                <a:cubicBezTo>
                  <a:pt x="1360189" y="7846345"/>
                  <a:pt x="1350874" y="7851005"/>
                  <a:pt x="1341555" y="7860321"/>
                </a:cubicBezTo>
                <a:lnTo>
                  <a:pt x="1327582" y="7846345"/>
                </a:lnTo>
                <a:cubicBezTo>
                  <a:pt x="1336898" y="7837031"/>
                  <a:pt x="1336898" y="7827714"/>
                  <a:pt x="1327582" y="7818398"/>
                </a:cubicBezTo>
                <a:cubicBezTo>
                  <a:pt x="1346214" y="7809081"/>
                  <a:pt x="1360189" y="7804422"/>
                  <a:pt x="1369507" y="7804422"/>
                </a:cubicBezTo>
                <a:cubicBezTo>
                  <a:pt x="1378822" y="7804422"/>
                  <a:pt x="1385809" y="7799765"/>
                  <a:pt x="1390467" y="7790448"/>
                </a:cubicBezTo>
                <a:cubicBezTo>
                  <a:pt x="1395125" y="7781132"/>
                  <a:pt x="1392797" y="7778803"/>
                  <a:pt x="1383480" y="7783461"/>
                </a:cubicBezTo>
                <a:cubicBezTo>
                  <a:pt x="1374164" y="7788120"/>
                  <a:pt x="1369507" y="7785791"/>
                  <a:pt x="1369507" y="7776473"/>
                </a:cubicBezTo>
                <a:cubicBezTo>
                  <a:pt x="1369507" y="7776473"/>
                  <a:pt x="1369507" y="7771815"/>
                  <a:pt x="1369507" y="7762499"/>
                </a:cubicBezTo>
                <a:cubicBezTo>
                  <a:pt x="1360189" y="7762499"/>
                  <a:pt x="1355531" y="7762499"/>
                  <a:pt x="1355531" y="7762499"/>
                </a:cubicBezTo>
                <a:cubicBezTo>
                  <a:pt x="1355531" y="7753183"/>
                  <a:pt x="1357859" y="7748525"/>
                  <a:pt x="1362519" y="7748525"/>
                </a:cubicBezTo>
                <a:close/>
                <a:moveTo>
                  <a:pt x="4681472" y="7734550"/>
                </a:moveTo>
                <a:lnTo>
                  <a:pt x="4667498" y="7748525"/>
                </a:lnTo>
                <a:lnTo>
                  <a:pt x="4681472" y="7762499"/>
                </a:lnTo>
                <a:cubicBezTo>
                  <a:pt x="4681472" y="7753183"/>
                  <a:pt x="4681472" y="7743866"/>
                  <a:pt x="4681472" y="7734550"/>
                </a:cubicBezTo>
                <a:close/>
                <a:moveTo>
                  <a:pt x="5402910" y="7725815"/>
                </a:moveTo>
                <a:cubicBezTo>
                  <a:pt x="5401745" y="7724651"/>
                  <a:pt x="5398834" y="7725233"/>
                  <a:pt x="5394175" y="7727562"/>
                </a:cubicBezTo>
                <a:cubicBezTo>
                  <a:pt x="5384858" y="7732221"/>
                  <a:pt x="5380201" y="7753183"/>
                  <a:pt x="5380201" y="7790448"/>
                </a:cubicBezTo>
                <a:cubicBezTo>
                  <a:pt x="5370884" y="7799765"/>
                  <a:pt x="5368554" y="7804422"/>
                  <a:pt x="5373214" y="7804422"/>
                </a:cubicBezTo>
                <a:cubicBezTo>
                  <a:pt x="5377872" y="7804422"/>
                  <a:pt x="5380201" y="7813739"/>
                  <a:pt x="5380201" y="7832372"/>
                </a:cubicBezTo>
                <a:cubicBezTo>
                  <a:pt x="5380201" y="7832372"/>
                  <a:pt x="5380201" y="7837031"/>
                  <a:pt x="5380201" y="7846345"/>
                </a:cubicBezTo>
                <a:lnTo>
                  <a:pt x="5394175" y="7846345"/>
                </a:lnTo>
                <a:lnTo>
                  <a:pt x="5394175" y="7818398"/>
                </a:lnTo>
                <a:cubicBezTo>
                  <a:pt x="5394175" y="7809081"/>
                  <a:pt x="5394175" y="7804422"/>
                  <a:pt x="5394175" y="7804422"/>
                </a:cubicBezTo>
                <a:cubicBezTo>
                  <a:pt x="5403492" y="7804422"/>
                  <a:pt x="5408150" y="7809081"/>
                  <a:pt x="5408150" y="7818398"/>
                </a:cubicBezTo>
                <a:lnTo>
                  <a:pt x="5422124" y="7832372"/>
                </a:lnTo>
                <a:cubicBezTo>
                  <a:pt x="5422124" y="7832372"/>
                  <a:pt x="5419796" y="7827714"/>
                  <a:pt x="5415136" y="7818398"/>
                </a:cubicBezTo>
                <a:cubicBezTo>
                  <a:pt x="5410480" y="7809081"/>
                  <a:pt x="5412808" y="7799765"/>
                  <a:pt x="5422124" y="7790448"/>
                </a:cubicBezTo>
                <a:cubicBezTo>
                  <a:pt x="5431441" y="7781132"/>
                  <a:pt x="5438427" y="7776473"/>
                  <a:pt x="5443086" y="7776473"/>
                </a:cubicBezTo>
                <a:cubicBezTo>
                  <a:pt x="5447745" y="7776473"/>
                  <a:pt x="5450074" y="7776473"/>
                  <a:pt x="5450074" y="7776473"/>
                </a:cubicBezTo>
                <a:lnTo>
                  <a:pt x="5450074" y="7762499"/>
                </a:lnTo>
                <a:lnTo>
                  <a:pt x="5450074" y="7748525"/>
                </a:lnTo>
                <a:lnTo>
                  <a:pt x="5436098" y="7762499"/>
                </a:lnTo>
                <a:cubicBezTo>
                  <a:pt x="5426784" y="7771815"/>
                  <a:pt x="5417465" y="7771815"/>
                  <a:pt x="5408150" y="7762499"/>
                </a:cubicBezTo>
                <a:cubicBezTo>
                  <a:pt x="5398834" y="7753183"/>
                  <a:pt x="5396504" y="7743866"/>
                  <a:pt x="5401163" y="7734550"/>
                </a:cubicBezTo>
                <a:cubicBezTo>
                  <a:pt x="5403492" y="7729890"/>
                  <a:pt x="5404074" y="7726981"/>
                  <a:pt x="5402910" y="7725815"/>
                </a:cubicBezTo>
                <a:close/>
                <a:moveTo>
                  <a:pt x="1327582" y="7720576"/>
                </a:moveTo>
                <a:lnTo>
                  <a:pt x="1327582" y="7734550"/>
                </a:lnTo>
                <a:cubicBezTo>
                  <a:pt x="1318266" y="7743866"/>
                  <a:pt x="1313608" y="7748525"/>
                  <a:pt x="1313608" y="7748525"/>
                </a:cubicBezTo>
                <a:lnTo>
                  <a:pt x="1313608" y="7734550"/>
                </a:lnTo>
                <a:cubicBezTo>
                  <a:pt x="1322924" y="7725233"/>
                  <a:pt x="1327582" y="7720576"/>
                  <a:pt x="1327582" y="7720576"/>
                </a:cubicBezTo>
                <a:close/>
                <a:moveTo>
                  <a:pt x="1187837" y="7720576"/>
                </a:moveTo>
                <a:cubicBezTo>
                  <a:pt x="1197152" y="7720576"/>
                  <a:pt x="1197152" y="7729892"/>
                  <a:pt x="1187837" y="7748525"/>
                </a:cubicBezTo>
                <a:cubicBezTo>
                  <a:pt x="1187837" y="7748525"/>
                  <a:pt x="1185507" y="7750854"/>
                  <a:pt x="1180848" y="7755511"/>
                </a:cubicBezTo>
                <a:cubicBezTo>
                  <a:pt x="1176191" y="7760170"/>
                  <a:pt x="1173862" y="7762499"/>
                  <a:pt x="1173862" y="7762499"/>
                </a:cubicBezTo>
                <a:lnTo>
                  <a:pt x="1173862" y="7748525"/>
                </a:lnTo>
                <a:cubicBezTo>
                  <a:pt x="1173862" y="7739209"/>
                  <a:pt x="1173862" y="7732221"/>
                  <a:pt x="1173862" y="7727562"/>
                </a:cubicBezTo>
                <a:cubicBezTo>
                  <a:pt x="1173862" y="7722904"/>
                  <a:pt x="1178520" y="7720576"/>
                  <a:pt x="1187837" y="7720576"/>
                </a:cubicBezTo>
                <a:close/>
                <a:moveTo>
                  <a:pt x="5505971" y="7706600"/>
                </a:moveTo>
                <a:cubicBezTo>
                  <a:pt x="5496656" y="7706600"/>
                  <a:pt x="5491997" y="7708931"/>
                  <a:pt x="5491997" y="7713588"/>
                </a:cubicBezTo>
                <a:cubicBezTo>
                  <a:pt x="5491997" y="7718247"/>
                  <a:pt x="5491997" y="7725233"/>
                  <a:pt x="5491997" y="7734550"/>
                </a:cubicBezTo>
                <a:lnTo>
                  <a:pt x="5505971" y="7720576"/>
                </a:lnTo>
                <a:cubicBezTo>
                  <a:pt x="5515288" y="7720576"/>
                  <a:pt x="5519946" y="7718247"/>
                  <a:pt x="5519946" y="7713588"/>
                </a:cubicBezTo>
                <a:cubicBezTo>
                  <a:pt x="5519946" y="7708931"/>
                  <a:pt x="5515288" y="7706600"/>
                  <a:pt x="5505971" y="7706600"/>
                </a:cubicBezTo>
                <a:close/>
                <a:moveTo>
                  <a:pt x="1271684" y="7706600"/>
                </a:moveTo>
                <a:cubicBezTo>
                  <a:pt x="1271684" y="7706600"/>
                  <a:pt x="1276342" y="7706600"/>
                  <a:pt x="1285658" y="7706600"/>
                </a:cubicBezTo>
                <a:lnTo>
                  <a:pt x="1271684" y="7734550"/>
                </a:lnTo>
                <a:cubicBezTo>
                  <a:pt x="1262368" y="7734550"/>
                  <a:pt x="1260038" y="7729892"/>
                  <a:pt x="1264697" y="7720576"/>
                </a:cubicBezTo>
                <a:cubicBezTo>
                  <a:pt x="1269354" y="7711259"/>
                  <a:pt x="1271684" y="7706600"/>
                  <a:pt x="1271684" y="7706600"/>
                </a:cubicBezTo>
                <a:close/>
                <a:moveTo>
                  <a:pt x="1159887" y="7706600"/>
                </a:moveTo>
                <a:cubicBezTo>
                  <a:pt x="1159887" y="7706600"/>
                  <a:pt x="1157559" y="7713588"/>
                  <a:pt x="1152901" y="7727562"/>
                </a:cubicBezTo>
                <a:cubicBezTo>
                  <a:pt x="1148242" y="7741537"/>
                  <a:pt x="1141254" y="7743866"/>
                  <a:pt x="1131937" y="7734550"/>
                </a:cubicBezTo>
                <a:cubicBezTo>
                  <a:pt x="1131937" y="7725233"/>
                  <a:pt x="1131937" y="7720576"/>
                  <a:pt x="1131937" y="7720576"/>
                </a:cubicBezTo>
                <a:cubicBezTo>
                  <a:pt x="1131937" y="7720576"/>
                  <a:pt x="1136597" y="7720576"/>
                  <a:pt x="1145913" y="7720576"/>
                </a:cubicBezTo>
                <a:cubicBezTo>
                  <a:pt x="1155230" y="7711259"/>
                  <a:pt x="1159887" y="7706600"/>
                  <a:pt x="1159887" y="7706600"/>
                </a:cubicBezTo>
                <a:close/>
                <a:moveTo>
                  <a:pt x="1027130" y="7706600"/>
                </a:moveTo>
                <a:cubicBezTo>
                  <a:pt x="1031786" y="7706600"/>
                  <a:pt x="1034117" y="7708931"/>
                  <a:pt x="1034117" y="7713588"/>
                </a:cubicBezTo>
                <a:cubicBezTo>
                  <a:pt x="1034117" y="7718247"/>
                  <a:pt x="1029458" y="7720576"/>
                  <a:pt x="1020141" y="7720576"/>
                </a:cubicBezTo>
                <a:cubicBezTo>
                  <a:pt x="1020141" y="7711259"/>
                  <a:pt x="1022470" y="7706600"/>
                  <a:pt x="1027130" y="7706600"/>
                </a:cubicBezTo>
                <a:close/>
                <a:moveTo>
                  <a:pt x="9027559" y="7678651"/>
                </a:moveTo>
                <a:lnTo>
                  <a:pt x="9027559" y="7685638"/>
                </a:lnTo>
                <a:cubicBezTo>
                  <a:pt x="9027559" y="7690298"/>
                  <a:pt x="9027559" y="7692626"/>
                  <a:pt x="9027559" y="7692626"/>
                </a:cubicBezTo>
                <a:lnTo>
                  <a:pt x="9013583" y="7692626"/>
                </a:lnTo>
                <a:close/>
                <a:moveTo>
                  <a:pt x="5547896" y="7678651"/>
                </a:moveTo>
                <a:cubicBezTo>
                  <a:pt x="5547896" y="7678651"/>
                  <a:pt x="5543237" y="7683310"/>
                  <a:pt x="5533920" y="7692626"/>
                </a:cubicBezTo>
                <a:lnTo>
                  <a:pt x="5519946" y="7706600"/>
                </a:lnTo>
                <a:cubicBezTo>
                  <a:pt x="5529263" y="7706600"/>
                  <a:pt x="5533920" y="7704271"/>
                  <a:pt x="5533920" y="7699614"/>
                </a:cubicBezTo>
                <a:cubicBezTo>
                  <a:pt x="5533920" y="7694957"/>
                  <a:pt x="5538580" y="7692626"/>
                  <a:pt x="5547896" y="7692626"/>
                </a:cubicBezTo>
                <a:close/>
                <a:moveTo>
                  <a:pt x="4723398" y="7678651"/>
                </a:moveTo>
                <a:lnTo>
                  <a:pt x="4709422" y="7692626"/>
                </a:lnTo>
                <a:lnTo>
                  <a:pt x="4709422" y="7706600"/>
                </a:lnTo>
                <a:cubicBezTo>
                  <a:pt x="4718738" y="7697286"/>
                  <a:pt x="4723398" y="7687969"/>
                  <a:pt x="4723398" y="7678651"/>
                </a:cubicBezTo>
                <a:close/>
                <a:moveTo>
                  <a:pt x="1453354" y="7678651"/>
                </a:moveTo>
                <a:cubicBezTo>
                  <a:pt x="1453354" y="7687969"/>
                  <a:pt x="1451025" y="7694957"/>
                  <a:pt x="1446365" y="7699614"/>
                </a:cubicBezTo>
                <a:cubicBezTo>
                  <a:pt x="1441708" y="7704271"/>
                  <a:pt x="1439380" y="7706600"/>
                  <a:pt x="1439380" y="7706600"/>
                </a:cubicBezTo>
                <a:cubicBezTo>
                  <a:pt x="1430061" y="7715918"/>
                  <a:pt x="1427733" y="7722904"/>
                  <a:pt x="1432392" y="7727562"/>
                </a:cubicBezTo>
                <a:cubicBezTo>
                  <a:pt x="1437049" y="7732221"/>
                  <a:pt x="1439380" y="7736880"/>
                  <a:pt x="1439380" y="7741537"/>
                </a:cubicBezTo>
                <a:cubicBezTo>
                  <a:pt x="1439380" y="7743866"/>
                  <a:pt x="1438213" y="7746777"/>
                  <a:pt x="1435885" y="7750272"/>
                </a:cubicBezTo>
                <a:lnTo>
                  <a:pt x="1432591" y="7754114"/>
                </a:lnTo>
                <a:lnTo>
                  <a:pt x="1434138" y="7743284"/>
                </a:lnTo>
                <a:cubicBezTo>
                  <a:pt x="1432974" y="7737462"/>
                  <a:pt x="1430063" y="7729890"/>
                  <a:pt x="1425404" y="7720576"/>
                </a:cubicBezTo>
                <a:lnTo>
                  <a:pt x="1425404" y="7692626"/>
                </a:lnTo>
                <a:cubicBezTo>
                  <a:pt x="1434720" y="7692626"/>
                  <a:pt x="1439380" y="7692626"/>
                  <a:pt x="1439380" y="7692626"/>
                </a:cubicBezTo>
                <a:cubicBezTo>
                  <a:pt x="1439380" y="7692626"/>
                  <a:pt x="1439380" y="7690298"/>
                  <a:pt x="1439380" y="7685638"/>
                </a:cubicBezTo>
                <a:cubicBezTo>
                  <a:pt x="1439380" y="7680981"/>
                  <a:pt x="1444036" y="7678651"/>
                  <a:pt x="1453354" y="7678651"/>
                </a:cubicBezTo>
                <a:close/>
                <a:moveTo>
                  <a:pt x="4793270" y="7664677"/>
                </a:moveTo>
                <a:lnTo>
                  <a:pt x="4779294" y="7678651"/>
                </a:lnTo>
                <a:cubicBezTo>
                  <a:pt x="4742030" y="7715918"/>
                  <a:pt x="4723398" y="7739209"/>
                  <a:pt x="4723398" y="7748525"/>
                </a:cubicBezTo>
                <a:lnTo>
                  <a:pt x="4779294" y="7692626"/>
                </a:lnTo>
                <a:cubicBezTo>
                  <a:pt x="4788611" y="7683310"/>
                  <a:pt x="4793270" y="7673993"/>
                  <a:pt x="4793270" y="7664677"/>
                </a:cubicBezTo>
                <a:close/>
                <a:moveTo>
                  <a:pt x="1746818" y="7664677"/>
                </a:moveTo>
                <a:cubicBezTo>
                  <a:pt x="1765451" y="7664677"/>
                  <a:pt x="1770110" y="7673993"/>
                  <a:pt x="1760793" y="7692626"/>
                </a:cubicBezTo>
                <a:lnTo>
                  <a:pt x="1774768" y="7706600"/>
                </a:lnTo>
                <a:cubicBezTo>
                  <a:pt x="1765451" y="7725233"/>
                  <a:pt x="1756137" y="7734550"/>
                  <a:pt x="1746818" y="7734550"/>
                </a:cubicBezTo>
                <a:lnTo>
                  <a:pt x="1718871" y="7734550"/>
                </a:lnTo>
                <a:lnTo>
                  <a:pt x="1718871" y="7720576"/>
                </a:lnTo>
                <a:cubicBezTo>
                  <a:pt x="1728187" y="7711259"/>
                  <a:pt x="1735173" y="7704271"/>
                  <a:pt x="1739832" y="7699614"/>
                </a:cubicBezTo>
                <a:cubicBezTo>
                  <a:pt x="1744489" y="7694957"/>
                  <a:pt x="1746818" y="7692626"/>
                  <a:pt x="1746818" y="7692626"/>
                </a:cubicBezTo>
                <a:cubicBezTo>
                  <a:pt x="1756137" y="7692626"/>
                  <a:pt x="1760793" y="7687969"/>
                  <a:pt x="1760793" y="7678651"/>
                </a:cubicBezTo>
                <a:cubicBezTo>
                  <a:pt x="1751477" y="7678651"/>
                  <a:pt x="1746818" y="7678651"/>
                  <a:pt x="1746818" y="7678651"/>
                </a:cubicBezTo>
                <a:cubicBezTo>
                  <a:pt x="1746818" y="7669336"/>
                  <a:pt x="1746818" y="7664677"/>
                  <a:pt x="1746818" y="7664677"/>
                </a:cubicBezTo>
                <a:close/>
                <a:moveTo>
                  <a:pt x="1229760" y="7650703"/>
                </a:moveTo>
                <a:lnTo>
                  <a:pt x="1243736" y="7650703"/>
                </a:lnTo>
                <a:cubicBezTo>
                  <a:pt x="1253052" y="7660020"/>
                  <a:pt x="1253052" y="7667007"/>
                  <a:pt x="1243736" y="7671665"/>
                </a:cubicBezTo>
                <a:cubicBezTo>
                  <a:pt x="1234418" y="7676322"/>
                  <a:pt x="1229760" y="7678651"/>
                  <a:pt x="1229760" y="7678651"/>
                </a:cubicBezTo>
                <a:cubicBezTo>
                  <a:pt x="1229760" y="7678651"/>
                  <a:pt x="1225103" y="7673993"/>
                  <a:pt x="1215786" y="7664677"/>
                </a:cubicBezTo>
                <a:close/>
                <a:moveTo>
                  <a:pt x="1187837" y="7650703"/>
                </a:moveTo>
                <a:cubicBezTo>
                  <a:pt x="1197152" y="7660020"/>
                  <a:pt x="1201812" y="7667007"/>
                  <a:pt x="1201812" y="7671665"/>
                </a:cubicBezTo>
                <a:cubicBezTo>
                  <a:pt x="1201812" y="7676322"/>
                  <a:pt x="1197152" y="7678651"/>
                  <a:pt x="1187837" y="7678651"/>
                </a:cubicBezTo>
                <a:lnTo>
                  <a:pt x="1173862" y="7664677"/>
                </a:lnTo>
                <a:lnTo>
                  <a:pt x="1159887" y="7678651"/>
                </a:lnTo>
                <a:cubicBezTo>
                  <a:pt x="1159887" y="7660020"/>
                  <a:pt x="1169203" y="7650703"/>
                  <a:pt x="1187837" y="7650703"/>
                </a:cubicBezTo>
                <a:close/>
                <a:moveTo>
                  <a:pt x="4849167" y="7636727"/>
                </a:moveTo>
                <a:cubicBezTo>
                  <a:pt x="4839852" y="7636727"/>
                  <a:pt x="4835194" y="7641387"/>
                  <a:pt x="4835194" y="7650703"/>
                </a:cubicBezTo>
                <a:lnTo>
                  <a:pt x="4821220" y="7664677"/>
                </a:lnTo>
                <a:cubicBezTo>
                  <a:pt x="4830534" y="7664677"/>
                  <a:pt x="4839852" y="7660020"/>
                  <a:pt x="4849167" y="7650703"/>
                </a:cubicBezTo>
                <a:close/>
                <a:moveTo>
                  <a:pt x="1788741" y="7636727"/>
                </a:moveTo>
                <a:cubicBezTo>
                  <a:pt x="1788741" y="7636727"/>
                  <a:pt x="1793401" y="7636727"/>
                  <a:pt x="1802717" y="7636727"/>
                </a:cubicBezTo>
                <a:cubicBezTo>
                  <a:pt x="1802717" y="7646046"/>
                  <a:pt x="1798059" y="7650703"/>
                  <a:pt x="1788741" y="7650703"/>
                </a:cubicBezTo>
                <a:close/>
                <a:moveTo>
                  <a:pt x="8806585" y="7627993"/>
                </a:moveTo>
                <a:cubicBezTo>
                  <a:pt x="8801345" y="7627993"/>
                  <a:pt x="8793484" y="7633234"/>
                  <a:pt x="8783003" y="7643715"/>
                </a:cubicBezTo>
                <a:cubicBezTo>
                  <a:pt x="8769030" y="7657689"/>
                  <a:pt x="8762042" y="7669336"/>
                  <a:pt x="8762042" y="7678651"/>
                </a:cubicBezTo>
                <a:cubicBezTo>
                  <a:pt x="8771358" y="7669336"/>
                  <a:pt x="8780673" y="7664677"/>
                  <a:pt x="8789991" y="7664677"/>
                </a:cubicBezTo>
                <a:cubicBezTo>
                  <a:pt x="8808622" y="7646046"/>
                  <a:pt x="8815610" y="7634399"/>
                  <a:pt x="8810953" y="7629741"/>
                </a:cubicBezTo>
                <a:cubicBezTo>
                  <a:pt x="8809789" y="7628577"/>
                  <a:pt x="8808333" y="7627993"/>
                  <a:pt x="8806585" y="7627993"/>
                </a:cubicBezTo>
                <a:close/>
                <a:moveTo>
                  <a:pt x="1428461" y="7627993"/>
                </a:moveTo>
                <a:cubicBezTo>
                  <a:pt x="1429917" y="7627993"/>
                  <a:pt x="1431227" y="7628577"/>
                  <a:pt x="1432392" y="7629741"/>
                </a:cubicBezTo>
                <a:cubicBezTo>
                  <a:pt x="1437049" y="7634399"/>
                  <a:pt x="1432392" y="7643715"/>
                  <a:pt x="1418416" y="7657689"/>
                </a:cubicBezTo>
                <a:cubicBezTo>
                  <a:pt x="1404443" y="7671665"/>
                  <a:pt x="1395125" y="7678651"/>
                  <a:pt x="1390467" y="7678651"/>
                </a:cubicBezTo>
                <a:cubicBezTo>
                  <a:pt x="1385809" y="7678651"/>
                  <a:pt x="1383480" y="7673993"/>
                  <a:pt x="1383480" y="7664677"/>
                </a:cubicBezTo>
                <a:cubicBezTo>
                  <a:pt x="1392797" y="7664677"/>
                  <a:pt x="1402114" y="7657689"/>
                  <a:pt x="1411430" y="7643715"/>
                </a:cubicBezTo>
                <a:cubicBezTo>
                  <a:pt x="1418416" y="7633234"/>
                  <a:pt x="1424095" y="7627993"/>
                  <a:pt x="1428461" y="7627993"/>
                </a:cubicBezTo>
                <a:close/>
                <a:moveTo>
                  <a:pt x="8727105" y="7622754"/>
                </a:moveTo>
                <a:cubicBezTo>
                  <a:pt x="8722447" y="7622754"/>
                  <a:pt x="8720119" y="7627413"/>
                  <a:pt x="8720119" y="7636727"/>
                </a:cubicBezTo>
                <a:cubicBezTo>
                  <a:pt x="8729435" y="7636727"/>
                  <a:pt x="8734092" y="7636727"/>
                  <a:pt x="8734092" y="7636727"/>
                </a:cubicBezTo>
                <a:cubicBezTo>
                  <a:pt x="8734092" y="7627413"/>
                  <a:pt x="8731762" y="7622754"/>
                  <a:pt x="8727105" y="7622754"/>
                </a:cubicBezTo>
                <a:close/>
                <a:moveTo>
                  <a:pt x="1327582" y="7622754"/>
                </a:moveTo>
                <a:cubicBezTo>
                  <a:pt x="1327582" y="7632070"/>
                  <a:pt x="1318266" y="7641387"/>
                  <a:pt x="1299633" y="7650703"/>
                </a:cubicBezTo>
                <a:lnTo>
                  <a:pt x="1285658" y="7650703"/>
                </a:lnTo>
                <a:close/>
                <a:moveTo>
                  <a:pt x="1076041" y="7622754"/>
                </a:moveTo>
                <a:cubicBezTo>
                  <a:pt x="1076041" y="7632070"/>
                  <a:pt x="1078369" y="7636727"/>
                  <a:pt x="1083026" y="7636727"/>
                </a:cubicBezTo>
                <a:cubicBezTo>
                  <a:pt x="1087686" y="7636727"/>
                  <a:pt x="1090014" y="7632070"/>
                  <a:pt x="1090014" y="7622754"/>
                </a:cubicBezTo>
                <a:cubicBezTo>
                  <a:pt x="1090014" y="7622754"/>
                  <a:pt x="1085357" y="7622754"/>
                  <a:pt x="1076041" y="7622754"/>
                </a:cubicBezTo>
                <a:close/>
                <a:moveTo>
                  <a:pt x="1509251" y="7608778"/>
                </a:moveTo>
                <a:cubicBezTo>
                  <a:pt x="1518566" y="7618096"/>
                  <a:pt x="1518566" y="7627413"/>
                  <a:pt x="1509251" y="7636727"/>
                </a:cubicBezTo>
                <a:cubicBezTo>
                  <a:pt x="1499935" y="7646046"/>
                  <a:pt x="1490620" y="7650703"/>
                  <a:pt x="1481303" y="7650703"/>
                </a:cubicBezTo>
                <a:lnTo>
                  <a:pt x="1481303" y="7636727"/>
                </a:lnTo>
                <a:cubicBezTo>
                  <a:pt x="1471986" y="7636727"/>
                  <a:pt x="1471986" y="7632070"/>
                  <a:pt x="1481303" y="7622754"/>
                </a:cubicBezTo>
                <a:cubicBezTo>
                  <a:pt x="1490620" y="7622754"/>
                  <a:pt x="1495276" y="7622754"/>
                  <a:pt x="1495276" y="7622754"/>
                </a:cubicBezTo>
                <a:cubicBezTo>
                  <a:pt x="1504593" y="7622754"/>
                  <a:pt x="1509251" y="7618096"/>
                  <a:pt x="1509251" y="7608778"/>
                </a:cubicBezTo>
                <a:close/>
                <a:moveTo>
                  <a:pt x="4768609" y="7597270"/>
                </a:moveTo>
                <a:lnTo>
                  <a:pt x="4751345" y="7608778"/>
                </a:lnTo>
                <a:cubicBezTo>
                  <a:pt x="4751345" y="7608778"/>
                  <a:pt x="4756004" y="7608778"/>
                  <a:pt x="4765320" y="7608778"/>
                </a:cubicBezTo>
                <a:close/>
                <a:moveTo>
                  <a:pt x="1407936" y="7586070"/>
                </a:moveTo>
                <a:cubicBezTo>
                  <a:pt x="1410264" y="7584906"/>
                  <a:pt x="1411430" y="7585488"/>
                  <a:pt x="1411430" y="7587816"/>
                </a:cubicBezTo>
                <a:cubicBezTo>
                  <a:pt x="1411430" y="7592476"/>
                  <a:pt x="1409100" y="7597135"/>
                  <a:pt x="1404443" y="7601792"/>
                </a:cubicBezTo>
                <a:cubicBezTo>
                  <a:pt x="1399785" y="7606449"/>
                  <a:pt x="1392797" y="7608778"/>
                  <a:pt x="1383480" y="7608778"/>
                </a:cubicBezTo>
                <a:lnTo>
                  <a:pt x="1397455" y="7594804"/>
                </a:lnTo>
                <a:cubicBezTo>
                  <a:pt x="1402114" y="7590145"/>
                  <a:pt x="1405607" y="7587234"/>
                  <a:pt x="1407936" y="7586070"/>
                </a:cubicBezTo>
                <a:close/>
                <a:moveTo>
                  <a:pt x="9251151" y="7580830"/>
                </a:moveTo>
                <a:cubicBezTo>
                  <a:pt x="9251151" y="7590147"/>
                  <a:pt x="9251151" y="7594804"/>
                  <a:pt x="9251151" y="7594804"/>
                </a:cubicBezTo>
                <a:lnTo>
                  <a:pt x="9237177" y="7594804"/>
                </a:lnTo>
                <a:close/>
                <a:moveTo>
                  <a:pt x="4730384" y="7580830"/>
                </a:moveTo>
                <a:cubicBezTo>
                  <a:pt x="4725726" y="7580830"/>
                  <a:pt x="4723398" y="7583159"/>
                  <a:pt x="4723398" y="7587816"/>
                </a:cubicBezTo>
                <a:cubicBezTo>
                  <a:pt x="4723398" y="7592476"/>
                  <a:pt x="4728055" y="7594804"/>
                  <a:pt x="4737372" y="7594804"/>
                </a:cubicBezTo>
                <a:cubicBezTo>
                  <a:pt x="4737372" y="7585488"/>
                  <a:pt x="4735042" y="7580830"/>
                  <a:pt x="4730384" y="7580830"/>
                </a:cubicBezTo>
                <a:close/>
                <a:moveTo>
                  <a:pt x="4959218" y="7556374"/>
                </a:moveTo>
                <a:cubicBezTo>
                  <a:pt x="4958052" y="7556374"/>
                  <a:pt x="4956306" y="7557538"/>
                  <a:pt x="4953977" y="7559869"/>
                </a:cubicBezTo>
                <a:cubicBezTo>
                  <a:pt x="4949318" y="7564526"/>
                  <a:pt x="4946990" y="7566855"/>
                  <a:pt x="4946990" y="7566855"/>
                </a:cubicBezTo>
                <a:cubicBezTo>
                  <a:pt x="4956306" y="7566855"/>
                  <a:pt x="4960965" y="7564526"/>
                  <a:pt x="4960965" y="7559869"/>
                </a:cubicBezTo>
                <a:cubicBezTo>
                  <a:pt x="4960965" y="7557538"/>
                  <a:pt x="4960383" y="7556374"/>
                  <a:pt x="4959218" y="7556374"/>
                </a:cubicBezTo>
                <a:close/>
                <a:moveTo>
                  <a:pt x="4800256" y="7552881"/>
                </a:moveTo>
                <a:cubicBezTo>
                  <a:pt x="4795599" y="7552881"/>
                  <a:pt x="4793270" y="7557538"/>
                  <a:pt x="4793270" y="7566855"/>
                </a:cubicBezTo>
                <a:cubicBezTo>
                  <a:pt x="4802585" y="7566855"/>
                  <a:pt x="4807244" y="7564526"/>
                  <a:pt x="4807244" y="7559869"/>
                </a:cubicBezTo>
                <a:cubicBezTo>
                  <a:pt x="4807244" y="7555210"/>
                  <a:pt x="4804916" y="7552881"/>
                  <a:pt x="4800256" y="7552881"/>
                </a:cubicBezTo>
                <a:close/>
                <a:moveTo>
                  <a:pt x="1858615" y="7552881"/>
                </a:moveTo>
                <a:cubicBezTo>
                  <a:pt x="1867932" y="7562197"/>
                  <a:pt x="1872590" y="7569185"/>
                  <a:pt x="1872590" y="7573843"/>
                </a:cubicBezTo>
                <a:cubicBezTo>
                  <a:pt x="1872590" y="7578502"/>
                  <a:pt x="1867932" y="7585488"/>
                  <a:pt x="1858615" y="7594804"/>
                </a:cubicBezTo>
                <a:cubicBezTo>
                  <a:pt x="1839983" y="7604121"/>
                  <a:pt x="1826009" y="7608778"/>
                  <a:pt x="1816690" y="7608778"/>
                </a:cubicBezTo>
                <a:cubicBezTo>
                  <a:pt x="1816690" y="7608778"/>
                  <a:pt x="1819021" y="7604121"/>
                  <a:pt x="1823679" y="7594804"/>
                </a:cubicBezTo>
                <a:cubicBezTo>
                  <a:pt x="1828335" y="7585488"/>
                  <a:pt x="1835324" y="7580830"/>
                  <a:pt x="1844640" y="7580830"/>
                </a:cubicBezTo>
                <a:cubicBezTo>
                  <a:pt x="1844640" y="7580830"/>
                  <a:pt x="1846970" y="7580830"/>
                  <a:pt x="1851628" y="7580830"/>
                </a:cubicBezTo>
                <a:cubicBezTo>
                  <a:pt x="1856285" y="7580830"/>
                  <a:pt x="1858615" y="7578502"/>
                  <a:pt x="1858615" y="7573843"/>
                </a:cubicBezTo>
                <a:cubicBezTo>
                  <a:pt x="1858615" y="7569185"/>
                  <a:pt x="1858615" y="7562197"/>
                  <a:pt x="1858615" y="7552881"/>
                </a:cubicBezTo>
                <a:close/>
                <a:moveTo>
                  <a:pt x="9348973" y="7538905"/>
                </a:moveTo>
                <a:cubicBezTo>
                  <a:pt x="9367604" y="7538905"/>
                  <a:pt x="9358289" y="7552881"/>
                  <a:pt x="9321023" y="7580830"/>
                </a:cubicBezTo>
                <a:lnTo>
                  <a:pt x="9307050" y="7580830"/>
                </a:lnTo>
                <a:cubicBezTo>
                  <a:pt x="9325681" y="7552881"/>
                  <a:pt x="9339656" y="7538905"/>
                  <a:pt x="9348973" y="7538905"/>
                </a:cubicBezTo>
                <a:close/>
                <a:moveTo>
                  <a:pt x="9153329" y="7538905"/>
                </a:moveTo>
                <a:lnTo>
                  <a:pt x="9139355" y="7552881"/>
                </a:lnTo>
                <a:lnTo>
                  <a:pt x="9125379" y="7580830"/>
                </a:lnTo>
                <a:lnTo>
                  <a:pt x="9139355" y="7566855"/>
                </a:lnTo>
                <a:cubicBezTo>
                  <a:pt x="9148671" y="7548224"/>
                  <a:pt x="9153329" y="7538905"/>
                  <a:pt x="9153329" y="7538905"/>
                </a:cubicBezTo>
                <a:close/>
                <a:moveTo>
                  <a:pt x="1928489" y="7538905"/>
                </a:moveTo>
                <a:cubicBezTo>
                  <a:pt x="1928489" y="7538905"/>
                  <a:pt x="1933145" y="7538905"/>
                  <a:pt x="1942462" y="7538905"/>
                </a:cubicBezTo>
                <a:cubicBezTo>
                  <a:pt x="1942462" y="7548224"/>
                  <a:pt x="1940134" y="7552881"/>
                  <a:pt x="1935475" y="7552881"/>
                </a:cubicBezTo>
                <a:cubicBezTo>
                  <a:pt x="1930817" y="7552881"/>
                  <a:pt x="1928489" y="7548224"/>
                  <a:pt x="1928489" y="7538905"/>
                </a:cubicBezTo>
                <a:close/>
                <a:moveTo>
                  <a:pt x="1711883" y="7538905"/>
                </a:moveTo>
                <a:cubicBezTo>
                  <a:pt x="1716539" y="7538905"/>
                  <a:pt x="1718871" y="7538905"/>
                  <a:pt x="1718871" y="7538905"/>
                </a:cubicBezTo>
                <a:cubicBezTo>
                  <a:pt x="1718871" y="7548224"/>
                  <a:pt x="1721199" y="7552881"/>
                  <a:pt x="1725857" y="7552881"/>
                </a:cubicBezTo>
                <a:cubicBezTo>
                  <a:pt x="1730516" y="7552881"/>
                  <a:pt x="1732844" y="7552881"/>
                  <a:pt x="1732844" y="7552881"/>
                </a:cubicBezTo>
                <a:cubicBezTo>
                  <a:pt x="1751477" y="7552881"/>
                  <a:pt x="1751477" y="7557538"/>
                  <a:pt x="1732844" y="7566855"/>
                </a:cubicBezTo>
                <a:lnTo>
                  <a:pt x="1718871" y="7566855"/>
                </a:lnTo>
                <a:cubicBezTo>
                  <a:pt x="1709553" y="7557538"/>
                  <a:pt x="1704895" y="7550552"/>
                  <a:pt x="1704895" y="7545893"/>
                </a:cubicBezTo>
                <a:cubicBezTo>
                  <a:pt x="1704895" y="7541236"/>
                  <a:pt x="1707223" y="7538905"/>
                  <a:pt x="1711883" y="7538905"/>
                </a:cubicBezTo>
                <a:close/>
                <a:moveTo>
                  <a:pt x="1411430" y="7538905"/>
                </a:moveTo>
                <a:cubicBezTo>
                  <a:pt x="1411430" y="7538905"/>
                  <a:pt x="1411430" y="7543564"/>
                  <a:pt x="1411430" y="7552881"/>
                </a:cubicBezTo>
                <a:lnTo>
                  <a:pt x="1397455" y="7566855"/>
                </a:lnTo>
                <a:cubicBezTo>
                  <a:pt x="1397455" y="7566855"/>
                  <a:pt x="1397455" y="7562197"/>
                  <a:pt x="1397455" y="7552881"/>
                </a:cubicBezTo>
                <a:close/>
                <a:moveTo>
                  <a:pt x="1635022" y="7524931"/>
                </a:moveTo>
                <a:lnTo>
                  <a:pt x="1607072" y="7538905"/>
                </a:lnTo>
                <a:cubicBezTo>
                  <a:pt x="1597756" y="7548224"/>
                  <a:pt x="1588441" y="7548224"/>
                  <a:pt x="1579125" y="7538905"/>
                </a:cubicBezTo>
                <a:lnTo>
                  <a:pt x="1579125" y="7552881"/>
                </a:lnTo>
                <a:cubicBezTo>
                  <a:pt x="1579125" y="7562197"/>
                  <a:pt x="1583782" y="7564526"/>
                  <a:pt x="1593099" y="7559869"/>
                </a:cubicBezTo>
                <a:cubicBezTo>
                  <a:pt x="1602415" y="7555210"/>
                  <a:pt x="1611732" y="7548224"/>
                  <a:pt x="1621048" y="7538905"/>
                </a:cubicBezTo>
                <a:cubicBezTo>
                  <a:pt x="1621048" y="7538905"/>
                  <a:pt x="1625706" y="7534248"/>
                  <a:pt x="1635022" y="7524931"/>
                </a:cubicBezTo>
                <a:close/>
                <a:moveTo>
                  <a:pt x="1090014" y="7524931"/>
                </a:moveTo>
                <a:cubicBezTo>
                  <a:pt x="1099331" y="7524931"/>
                  <a:pt x="1099331" y="7529591"/>
                  <a:pt x="1090014" y="7538905"/>
                </a:cubicBezTo>
                <a:lnTo>
                  <a:pt x="1090014" y="7552881"/>
                </a:lnTo>
                <a:lnTo>
                  <a:pt x="1103990" y="7552881"/>
                </a:lnTo>
                <a:lnTo>
                  <a:pt x="1117964" y="7552881"/>
                </a:lnTo>
                <a:cubicBezTo>
                  <a:pt x="1127280" y="7543564"/>
                  <a:pt x="1131937" y="7543564"/>
                  <a:pt x="1131937" y="7552881"/>
                </a:cubicBezTo>
                <a:cubicBezTo>
                  <a:pt x="1141254" y="7552881"/>
                  <a:pt x="1143585" y="7555210"/>
                  <a:pt x="1138926" y="7559869"/>
                </a:cubicBezTo>
                <a:cubicBezTo>
                  <a:pt x="1134268" y="7564526"/>
                  <a:pt x="1131937" y="7566855"/>
                  <a:pt x="1131937" y="7566855"/>
                </a:cubicBezTo>
                <a:cubicBezTo>
                  <a:pt x="1131937" y="7566855"/>
                  <a:pt x="1131937" y="7569185"/>
                  <a:pt x="1131937" y="7573843"/>
                </a:cubicBezTo>
                <a:cubicBezTo>
                  <a:pt x="1131937" y="7578502"/>
                  <a:pt x="1127280" y="7590147"/>
                  <a:pt x="1117964" y="7608778"/>
                </a:cubicBezTo>
                <a:lnTo>
                  <a:pt x="1034117" y="7692626"/>
                </a:lnTo>
                <a:lnTo>
                  <a:pt x="1034117" y="7678651"/>
                </a:lnTo>
                <a:lnTo>
                  <a:pt x="1034117" y="7664677"/>
                </a:lnTo>
                <a:cubicBezTo>
                  <a:pt x="1034117" y="7655360"/>
                  <a:pt x="1036446" y="7648374"/>
                  <a:pt x="1041103" y="7643715"/>
                </a:cubicBezTo>
                <a:cubicBezTo>
                  <a:pt x="1045763" y="7639058"/>
                  <a:pt x="1048091" y="7636727"/>
                  <a:pt x="1048091" y="7636727"/>
                </a:cubicBezTo>
                <a:lnTo>
                  <a:pt x="1076041" y="7608778"/>
                </a:lnTo>
                <a:lnTo>
                  <a:pt x="1076041" y="7580830"/>
                </a:lnTo>
                <a:cubicBezTo>
                  <a:pt x="1076041" y="7580830"/>
                  <a:pt x="1078369" y="7578502"/>
                  <a:pt x="1083026" y="7573843"/>
                </a:cubicBezTo>
                <a:cubicBezTo>
                  <a:pt x="1087686" y="7569185"/>
                  <a:pt x="1085357" y="7562197"/>
                  <a:pt x="1076041" y="7552881"/>
                </a:cubicBezTo>
                <a:cubicBezTo>
                  <a:pt x="1066724" y="7552881"/>
                  <a:pt x="1064396" y="7548224"/>
                  <a:pt x="1069052" y="7538905"/>
                </a:cubicBezTo>
                <a:cubicBezTo>
                  <a:pt x="1073711" y="7529591"/>
                  <a:pt x="1080697" y="7524931"/>
                  <a:pt x="1090014" y="7524931"/>
                </a:cubicBezTo>
                <a:close/>
                <a:moveTo>
                  <a:pt x="9125379" y="7500477"/>
                </a:moveTo>
                <a:cubicBezTo>
                  <a:pt x="9123050" y="7500477"/>
                  <a:pt x="9120722" y="7501641"/>
                  <a:pt x="9118393" y="7503970"/>
                </a:cubicBezTo>
                <a:cubicBezTo>
                  <a:pt x="9113736" y="7508629"/>
                  <a:pt x="9111405" y="7510958"/>
                  <a:pt x="9111405" y="7510958"/>
                </a:cubicBezTo>
                <a:lnTo>
                  <a:pt x="9083456" y="7524931"/>
                </a:lnTo>
                <a:cubicBezTo>
                  <a:pt x="9083456" y="7524931"/>
                  <a:pt x="9081127" y="7527262"/>
                  <a:pt x="9076470" y="7531919"/>
                </a:cubicBezTo>
                <a:cubicBezTo>
                  <a:pt x="9071811" y="7536577"/>
                  <a:pt x="9069482" y="7538905"/>
                  <a:pt x="9069482" y="7538905"/>
                </a:cubicBezTo>
                <a:cubicBezTo>
                  <a:pt x="9069482" y="7538905"/>
                  <a:pt x="9074139" y="7538905"/>
                  <a:pt x="9083456" y="7538905"/>
                </a:cubicBezTo>
                <a:cubicBezTo>
                  <a:pt x="9092774" y="7538905"/>
                  <a:pt x="9097432" y="7538905"/>
                  <a:pt x="9097432" y="7538905"/>
                </a:cubicBezTo>
                <a:lnTo>
                  <a:pt x="9125379" y="7524931"/>
                </a:lnTo>
                <a:cubicBezTo>
                  <a:pt x="9134697" y="7515615"/>
                  <a:pt x="9137024" y="7508629"/>
                  <a:pt x="9132367" y="7503970"/>
                </a:cubicBezTo>
                <a:cubicBezTo>
                  <a:pt x="9130038" y="7501641"/>
                  <a:pt x="9127710" y="7500477"/>
                  <a:pt x="9125379" y="7500477"/>
                </a:cubicBezTo>
                <a:close/>
                <a:moveTo>
                  <a:pt x="9334999" y="7496982"/>
                </a:moveTo>
                <a:lnTo>
                  <a:pt x="9334999" y="7510958"/>
                </a:lnTo>
                <a:cubicBezTo>
                  <a:pt x="9325681" y="7529591"/>
                  <a:pt x="9316366" y="7538905"/>
                  <a:pt x="9307050" y="7538905"/>
                </a:cubicBezTo>
                <a:close/>
                <a:moveTo>
                  <a:pt x="4737372" y="7496982"/>
                </a:moveTo>
                <a:cubicBezTo>
                  <a:pt x="4728055" y="7506300"/>
                  <a:pt x="4714081" y="7520274"/>
                  <a:pt x="4695448" y="7538905"/>
                </a:cubicBezTo>
                <a:cubicBezTo>
                  <a:pt x="4676815" y="7557538"/>
                  <a:pt x="4672158" y="7571514"/>
                  <a:pt x="4681472" y="7580830"/>
                </a:cubicBezTo>
                <a:lnTo>
                  <a:pt x="4709422" y="7552881"/>
                </a:lnTo>
                <a:cubicBezTo>
                  <a:pt x="4728055" y="7534248"/>
                  <a:pt x="4737372" y="7524931"/>
                  <a:pt x="4737372" y="7524931"/>
                </a:cubicBezTo>
                <a:cubicBezTo>
                  <a:pt x="4737372" y="7524931"/>
                  <a:pt x="4737372" y="7520274"/>
                  <a:pt x="4737372" y="7510958"/>
                </a:cubicBezTo>
                <a:cubicBezTo>
                  <a:pt x="4746688" y="7510958"/>
                  <a:pt x="4751345" y="7506300"/>
                  <a:pt x="4751345" y="7496982"/>
                </a:cubicBezTo>
                <a:close/>
                <a:moveTo>
                  <a:pt x="4877116" y="7483008"/>
                </a:moveTo>
                <a:lnTo>
                  <a:pt x="4863143" y="7496982"/>
                </a:lnTo>
                <a:lnTo>
                  <a:pt x="4877116" y="7496982"/>
                </a:lnTo>
                <a:cubicBezTo>
                  <a:pt x="4877116" y="7487666"/>
                  <a:pt x="4877116" y="7483008"/>
                  <a:pt x="4877116" y="7483008"/>
                </a:cubicBezTo>
                <a:close/>
                <a:moveTo>
                  <a:pt x="1928489" y="7483008"/>
                </a:moveTo>
                <a:lnTo>
                  <a:pt x="1928489" y="7524931"/>
                </a:lnTo>
                <a:cubicBezTo>
                  <a:pt x="1919172" y="7534248"/>
                  <a:pt x="1909855" y="7534248"/>
                  <a:pt x="1900539" y="7524931"/>
                </a:cubicBezTo>
                <a:cubicBezTo>
                  <a:pt x="1891223" y="7496982"/>
                  <a:pt x="1900539" y="7483008"/>
                  <a:pt x="1928489" y="7483008"/>
                </a:cubicBezTo>
                <a:close/>
                <a:moveTo>
                  <a:pt x="1565150" y="7483008"/>
                </a:moveTo>
                <a:lnTo>
                  <a:pt x="1565150" y="7496982"/>
                </a:lnTo>
                <a:cubicBezTo>
                  <a:pt x="1565150" y="7496982"/>
                  <a:pt x="1560492" y="7496982"/>
                  <a:pt x="1551176" y="7496982"/>
                </a:cubicBezTo>
                <a:cubicBezTo>
                  <a:pt x="1551176" y="7487666"/>
                  <a:pt x="1555832" y="7483008"/>
                  <a:pt x="1565150" y="7483008"/>
                </a:cubicBezTo>
                <a:close/>
                <a:moveTo>
                  <a:pt x="1516238" y="7483008"/>
                </a:moveTo>
                <a:cubicBezTo>
                  <a:pt x="1520898" y="7483008"/>
                  <a:pt x="1513910" y="7487666"/>
                  <a:pt x="1495276" y="7496982"/>
                </a:cubicBezTo>
                <a:lnTo>
                  <a:pt x="1481303" y="7510958"/>
                </a:lnTo>
                <a:cubicBezTo>
                  <a:pt x="1481303" y="7501641"/>
                  <a:pt x="1485960" y="7494653"/>
                  <a:pt x="1495276" y="7489994"/>
                </a:cubicBezTo>
                <a:cubicBezTo>
                  <a:pt x="1504593" y="7485337"/>
                  <a:pt x="1511581" y="7483008"/>
                  <a:pt x="1516238" y="7483008"/>
                </a:cubicBezTo>
                <a:close/>
                <a:moveTo>
                  <a:pt x="4974939" y="7469033"/>
                </a:moveTo>
                <a:lnTo>
                  <a:pt x="4974939" y="7483008"/>
                </a:lnTo>
                <a:lnTo>
                  <a:pt x="4988912" y="7469033"/>
                </a:lnTo>
                <a:close/>
                <a:moveTo>
                  <a:pt x="1739832" y="7469033"/>
                </a:moveTo>
                <a:cubicBezTo>
                  <a:pt x="1735173" y="7469033"/>
                  <a:pt x="1732844" y="7473692"/>
                  <a:pt x="1732844" y="7483008"/>
                </a:cubicBezTo>
                <a:lnTo>
                  <a:pt x="1746818" y="7483008"/>
                </a:lnTo>
                <a:cubicBezTo>
                  <a:pt x="1746818" y="7473692"/>
                  <a:pt x="1744489" y="7469033"/>
                  <a:pt x="1739832" y="7469033"/>
                </a:cubicBezTo>
                <a:close/>
                <a:moveTo>
                  <a:pt x="9153329" y="7455059"/>
                </a:moveTo>
                <a:lnTo>
                  <a:pt x="9139355" y="7469033"/>
                </a:lnTo>
                <a:cubicBezTo>
                  <a:pt x="9148671" y="7469033"/>
                  <a:pt x="9153329" y="7466704"/>
                  <a:pt x="9153329" y="7462047"/>
                </a:cubicBezTo>
                <a:cubicBezTo>
                  <a:pt x="9153329" y="7457389"/>
                  <a:pt x="9157986" y="7455059"/>
                  <a:pt x="9167304" y="7455059"/>
                </a:cubicBezTo>
                <a:close/>
                <a:moveTo>
                  <a:pt x="4779294" y="7455059"/>
                </a:moveTo>
                <a:cubicBezTo>
                  <a:pt x="4779294" y="7464375"/>
                  <a:pt x="4781623" y="7469033"/>
                  <a:pt x="4786282" y="7469033"/>
                </a:cubicBezTo>
                <a:cubicBezTo>
                  <a:pt x="4790942" y="7469033"/>
                  <a:pt x="4793270" y="7466704"/>
                  <a:pt x="4793270" y="7462047"/>
                </a:cubicBezTo>
                <a:cubicBezTo>
                  <a:pt x="4793270" y="7457389"/>
                  <a:pt x="4788611" y="7455059"/>
                  <a:pt x="4779294" y="7455059"/>
                </a:cubicBezTo>
                <a:close/>
                <a:moveTo>
                  <a:pt x="1530214" y="7455059"/>
                </a:moveTo>
                <a:cubicBezTo>
                  <a:pt x="1534871" y="7455059"/>
                  <a:pt x="1537200" y="7455059"/>
                  <a:pt x="1537200" y="7455059"/>
                </a:cubicBezTo>
                <a:cubicBezTo>
                  <a:pt x="1537200" y="7464375"/>
                  <a:pt x="1537200" y="7469033"/>
                  <a:pt x="1537200" y="7469033"/>
                </a:cubicBezTo>
                <a:cubicBezTo>
                  <a:pt x="1527884" y="7469033"/>
                  <a:pt x="1523226" y="7469033"/>
                  <a:pt x="1523226" y="7469033"/>
                </a:cubicBezTo>
                <a:cubicBezTo>
                  <a:pt x="1523226" y="7469033"/>
                  <a:pt x="1523226" y="7466704"/>
                  <a:pt x="1523226" y="7462047"/>
                </a:cubicBezTo>
                <a:cubicBezTo>
                  <a:pt x="1523226" y="7457389"/>
                  <a:pt x="1525555" y="7455059"/>
                  <a:pt x="1530214" y="7455059"/>
                </a:cubicBezTo>
                <a:close/>
                <a:moveTo>
                  <a:pt x="1635022" y="7441085"/>
                </a:moveTo>
                <a:cubicBezTo>
                  <a:pt x="1644338" y="7441085"/>
                  <a:pt x="1648997" y="7445742"/>
                  <a:pt x="1648997" y="7455059"/>
                </a:cubicBezTo>
                <a:cubicBezTo>
                  <a:pt x="1639681" y="7455059"/>
                  <a:pt x="1635022" y="7455059"/>
                  <a:pt x="1635022" y="7455059"/>
                </a:cubicBezTo>
                <a:close/>
                <a:moveTo>
                  <a:pt x="4919040" y="7427109"/>
                </a:moveTo>
                <a:lnTo>
                  <a:pt x="4905066" y="7441085"/>
                </a:lnTo>
                <a:lnTo>
                  <a:pt x="4905066" y="7455059"/>
                </a:lnTo>
                <a:cubicBezTo>
                  <a:pt x="4914382" y="7445742"/>
                  <a:pt x="4919040" y="7441085"/>
                  <a:pt x="4919040" y="7441085"/>
                </a:cubicBezTo>
                <a:cubicBezTo>
                  <a:pt x="4919040" y="7441085"/>
                  <a:pt x="4919040" y="7436426"/>
                  <a:pt x="4919040" y="7427109"/>
                </a:cubicBezTo>
                <a:close/>
                <a:moveTo>
                  <a:pt x="4779294" y="7427109"/>
                </a:moveTo>
                <a:lnTo>
                  <a:pt x="4765320" y="7441085"/>
                </a:lnTo>
                <a:cubicBezTo>
                  <a:pt x="4774637" y="7441085"/>
                  <a:pt x="4779294" y="7438756"/>
                  <a:pt x="4779294" y="7434097"/>
                </a:cubicBezTo>
                <a:cubicBezTo>
                  <a:pt x="4779294" y="7429440"/>
                  <a:pt x="4779294" y="7427109"/>
                  <a:pt x="4779294" y="7427109"/>
                </a:cubicBezTo>
                <a:close/>
                <a:moveTo>
                  <a:pt x="1690921" y="7427109"/>
                </a:moveTo>
                <a:lnTo>
                  <a:pt x="1690921" y="7441085"/>
                </a:lnTo>
                <a:lnTo>
                  <a:pt x="1704895" y="7427109"/>
                </a:lnTo>
                <a:cubicBezTo>
                  <a:pt x="1704895" y="7427109"/>
                  <a:pt x="1700238" y="7427109"/>
                  <a:pt x="1690921" y="7427109"/>
                </a:cubicBezTo>
                <a:close/>
                <a:moveTo>
                  <a:pt x="1299633" y="7427109"/>
                </a:moveTo>
                <a:lnTo>
                  <a:pt x="1299633" y="7441085"/>
                </a:lnTo>
                <a:lnTo>
                  <a:pt x="1285658" y="7441085"/>
                </a:lnTo>
                <a:close/>
                <a:moveTo>
                  <a:pt x="1215786" y="7427109"/>
                </a:moveTo>
                <a:cubicBezTo>
                  <a:pt x="1225103" y="7436426"/>
                  <a:pt x="1225103" y="7445742"/>
                  <a:pt x="1215786" y="7455059"/>
                </a:cubicBezTo>
                <a:cubicBezTo>
                  <a:pt x="1206470" y="7464375"/>
                  <a:pt x="1201812" y="7473692"/>
                  <a:pt x="1201812" y="7483008"/>
                </a:cubicBezTo>
                <a:cubicBezTo>
                  <a:pt x="1201812" y="7492325"/>
                  <a:pt x="1201812" y="7496982"/>
                  <a:pt x="1201812" y="7496982"/>
                </a:cubicBezTo>
                <a:lnTo>
                  <a:pt x="1173862" y="7510958"/>
                </a:lnTo>
                <a:lnTo>
                  <a:pt x="1159887" y="7524931"/>
                </a:lnTo>
                <a:cubicBezTo>
                  <a:pt x="1159887" y="7515615"/>
                  <a:pt x="1159887" y="7508629"/>
                  <a:pt x="1159887" y="7503970"/>
                </a:cubicBezTo>
                <a:cubicBezTo>
                  <a:pt x="1159887" y="7499313"/>
                  <a:pt x="1164546" y="7492325"/>
                  <a:pt x="1173862" y="7483008"/>
                </a:cubicBezTo>
                <a:cubicBezTo>
                  <a:pt x="1183179" y="7473692"/>
                  <a:pt x="1183179" y="7464375"/>
                  <a:pt x="1173862" y="7455059"/>
                </a:cubicBezTo>
                <a:cubicBezTo>
                  <a:pt x="1173862" y="7455059"/>
                  <a:pt x="1178520" y="7455059"/>
                  <a:pt x="1187837" y="7455059"/>
                </a:cubicBezTo>
                <a:cubicBezTo>
                  <a:pt x="1197152" y="7455059"/>
                  <a:pt x="1201812" y="7450401"/>
                  <a:pt x="1201812" y="7441085"/>
                </a:cubicBezTo>
                <a:close/>
                <a:moveTo>
                  <a:pt x="2110157" y="7413136"/>
                </a:moveTo>
                <a:cubicBezTo>
                  <a:pt x="2119473" y="7413136"/>
                  <a:pt x="2124131" y="7415464"/>
                  <a:pt x="2124131" y="7420122"/>
                </a:cubicBezTo>
                <a:cubicBezTo>
                  <a:pt x="2124131" y="7424781"/>
                  <a:pt x="2119473" y="7427109"/>
                  <a:pt x="2110157" y="7427109"/>
                </a:cubicBezTo>
                <a:cubicBezTo>
                  <a:pt x="2100841" y="7427109"/>
                  <a:pt x="2100841" y="7422452"/>
                  <a:pt x="2110157" y="7413136"/>
                </a:cubicBezTo>
                <a:close/>
                <a:moveTo>
                  <a:pt x="1886565" y="7413136"/>
                </a:moveTo>
                <a:cubicBezTo>
                  <a:pt x="1886565" y="7413136"/>
                  <a:pt x="1891223" y="7413136"/>
                  <a:pt x="1900539" y="7413136"/>
                </a:cubicBezTo>
                <a:cubicBezTo>
                  <a:pt x="1900539" y="7422452"/>
                  <a:pt x="1900539" y="7427109"/>
                  <a:pt x="1900539" y="7427109"/>
                </a:cubicBezTo>
                <a:cubicBezTo>
                  <a:pt x="1900539" y="7427109"/>
                  <a:pt x="1898210" y="7424781"/>
                  <a:pt x="1893551" y="7420122"/>
                </a:cubicBezTo>
                <a:cubicBezTo>
                  <a:pt x="1888894" y="7415464"/>
                  <a:pt x="1886565" y="7413136"/>
                  <a:pt x="1886565" y="7413136"/>
                </a:cubicBezTo>
                <a:close/>
                <a:moveTo>
                  <a:pt x="1510999" y="7404401"/>
                </a:moveTo>
                <a:cubicBezTo>
                  <a:pt x="1514492" y="7405566"/>
                  <a:pt x="1518566" y="7408476"/>
                  <a:pt x="1523226" y="7413136"/>
                </a:cubicBezTo>
                <a:cubicBezTo>
                  <a:pt x="1523226" y="7422452"/>
                  <a:pt x="1518566" y="7424781"/>
                  <a:pt x="1509251" y="7420122"/>
                </a:cubicBezTo>
                <a:cubicBezTo>
                  <a:pt x="1499935" y="7415464"/>
                  <a:pt x="1497607" y="7410807"/>
                  <a:pt x="1502265" y="7406148"/>
                </a:cubicBezTo>
                <a:cubicBezTo>
                  <a:pt x="1504593" y="7403819"/>
                  <a:pt x="1507504" y="7403237"/>
                  <a:pt x="1510999" y="7404401"/>
                </a:cubicBezTo>
                <a:close/>
                <a:moveTo>
                  <a:pt x="1732844" y="7399160"/>
                </a:moveTo>
                <a:cubicBezTo>
                  <a:pt x="1742161" y="7408478"/>
                  <a:pt x="1746818" y="7413136"/>
                  <a:pt x="1746818" y="7413136"/>
                </a:cubicBezTo>
                <a:cubicBezTo>
                  <a:pt x="1756137" y="7413136"/>
                  <a:pt x="1760793" y="7408478"/>
                  <a:pt x="1760793" y="7399160"/>
                </a:cubicBezTo>
                <a:close/>
                <a:moveTo>
                  <a:pt x="1383480" y="7399160"/>
                </a:moveTo>
                <a:cubicBezTo>
                  <a:pt x="1374164" y="7408478"/>
                  <a:pt x="1364848" y="7413136"/>
                  <a:pt x="1355531" y="7413136"/>
                </a:cubicBezTo>
                <a:lnTo>
                  <a:pt x="1355531" y="7427109"/>
                </a:lnTo>
                <a:lnTo>
                  <a:pt x="1355531" y="7455059"/>
                </a:lnTo>
                <a:cubicBezTo>
                  <a:pt x="1364848" y="7455059"/>
                  <a:pt x="1374164" y="7445742"/>
                  <a:pt x="1383480" y="7427109"/>
                </a:cubicBezTo>
                <a:close/>
                <a:moveTo>
                  <a:pt x="9181278" y="7385186"/>
                </a:moveTo>
                <a:cubicBezTo>
                  <a:pt x="9190594" y="7385186"/>
                  <a:pt x="9192923" y="7387517"/>
                  <a:pt x="9188266" y="7392174"/>
                </a:cubicBezTo>
                <a:cubicBezTo>
                  <a:pt x="9183609" y="7396831"/>
                  <a:pt x="9181278" y="7399160"/>
                  <a:pt x="9181278" y="7399160"/>
                </a:cubicBezTo>
                <a:close/>
                <a:moveTo>
                  <a:pt x="2207980" y="7385186"/>
                </a:moveTo>
                <a:cubicBezTo>
                  <a:pt x="2217296" y="7385186"/>
                  <a:pt x="2217296" y="7389845"/>
                  <a:pt x="2207980" y="7399160"/>
                </a:cubicBezTo>
                <a:cubicBezTo>
                  <a:pt x="2198663" y="7408478"/>
                  <a:pt x="2194003" y="7413136"/>
                  <a:pt x="2194003" y="7413136"/>
                </a:cubicBezTo>
                <a:lnTo>
                  <a:pt x="2194003" y="7399160"/>
                </a:lnTo>
                <a:cubicBezTo>
                  <a:pt x="2194003" y="7389845"/>
                  <a:pt x="2198663" y="7385186"/>
                  <a:pt x="2207980" y="7385186"/>
                </a:cubicBezTo>
                <a:close/>
                <a:moveTo>
                  <a:pt x="2068234" y="7385186"/>
                </a:moveTo>
                <a:lnTo>
                  <a:pt x="2082207" y="7385186"/>
                </a:lnTo>
                <a:cubicBezTo>
                  <a:pt x="2072891" y="7394503"/>
                  <a:pt x="2072891" y="7399160"/>
                  <a:pt x="2082207" y="7399160"/>
                </a:cubicBezTo>
                <a:lnTo>
                  <a:pt x="2068234" y="7399160"/>
                </a:lnTo>
                <a:close/>
                <a:moveTo>
                  <a:pt x="1690921" y="7385186"/>
                </a:moveTo>
                <a:cubicBezTo>
                  <a:pt x="1690921" y="7394503"/>
                  <a:pt x="1695578" y="7399160"/>
                  <a:pt x="1704895" y="7399160"/>
                </a:cubicBezTo>
                <a:cubicBezTo>
                  <a:pt x="1714211" y="7399160"/>
                  <a:pt x="1718871" y="7399160"/>
                  <a:pt x="1718871" y="7399160"/>
                </a:cubicBezTo>
                <a:cubicBezTo>
                  <a:pt x="1718871" y="7399160"/>
                  <a:pt x="1714211" y="7396831"/>
                  <a:pt x="1704895" y="7392174"/>
                </a:cubicBezTo>
                <a:cubicBezTo>
                  <a:pt x="1695578" y="7387517"/>
                  <a:pt x="1690921" y="7385186"/>
                  <a:pt x="1690921" y="7385186"/>
                </a:cubicBezTo>
                <a:close/>
                <a:moveTo>
                  <a:pt x="8845888" y="7357237"/>
                </a:moveTo>
                <a:cubicBezTo>
                  <a:pt x="8845888" y="7357237"/>
                  <a:pt x="8843560" y="7361896"/>
                  <a:pt x="8838902" y="7371212"/>
                </a:cubicBezTo>
                <a:cubicBezTo>
                  <a:pt x="8834245" y="7380529"/>
                  <a:pt x="8831915" y="7385186"/>
                  <a:pt x="8831915" y="7385186"/>
                </a:cubicBezTo>
                <a:cubicBezTo>
                  <a:pt x="8813282" y="7394503"/>
                  <a:pt x="8803965" y="7403819"/>
                  <a:pt x="8803965" y="7413136"/>
                </a:cubicBezTo>
                <a:cubicBezTo>
                  <a:pt x="8803965" y="7422452"/>
                  <a:pt x="8813282" y="7422452"/>
                  <a:pt x="8831915" y="7413136"/>
                </a:cubicBezTo>
                <a:cubicBezTo>
                  <a:pt x="8831915" y="7413136"/>
                  <a:pt x="8834245" y="7410807"/>
                  <a:pt x="8838902" y="7406148"/>
                </a:cubicBezTo>
                <a:cubicBezTo>
                  <a:pt x="8843560" y="7401490"/>
                  <a:pt x="8845888" y="7394503"/>
                  <a:pt x="8845888" y="7385186"/>
                </a:cubicBezTo>
                <a:lnTo>
                  <a:pt x="8845888" y="7371212"/>
                </a:lnTo>
                <a:close/>
                <a:moveTo>
                  <a:pt x="8803965" y="7357237"/>
                </a:moveTo>
                <a:cubicBezTo>
                  <a:pt x="8803965" y="7357237"/>
                  <a:pt x="8799308" y="7361896"/>
                  <a:pt x="8789991" y="7371212"/>
                </a:cubicBezTo>
                <a:lnTo>
                  <a:pt x="8789991" y="7399160"/>
                </a:lnTo>
                <a:lnTo>
                  <a:pt x="8803965" y="7371212"/>
                </a:lnTo>
                <a:cubicBezTo>
                  <a:pt x="8803965" y="7361896"/>
                  <a:pt x="8803965" y="7357237"/>
                  <a:pt x="8803965" y="7357237"/>
                </a:cubicBezTo>
                <a:close/>
                <a:moveTo>
                  <a:pt x="2177410" y="7352870"/>
                </a:moveTo>
                <a:cubicBezTo>
                  <a:pt x="2186145" y="7351124"/>
                  <a:pt x="2187018" y="7357237"/>
                  <a:pt x="2180030" y="7371212"/>
                </a:cubicBezTo>
                <a:cubicBezTo>
                  <a:pt x="2180030" y="7380529"/>
                  <a:pt x="2177701" y="7382857"/>
                  <a:pt x="2173042" y="7378198"/>
                </a:cubicBezTo>
                <a:cubicBezTo>
                  <a:pt x="2168385" y="7373541"/>
                  <a:pt x="2161397" y="7371212"/>
                  <a:pt x="2152081" y="7371212"/>
                </a:cubicBezTo>
                <a:lnTo>
                  <a:pt x="2152081" y="7385186"/>
                </a:lnTo>
                <a:cubicBezTo>
                  <a:pt x="2152081" y="7375870"/>
                  <a:pt x="2147423" y="7371212"/>
                  <a:pt x="2138107" y="7371212"/>
                </a:cubicBezTo>
                <a:cubicBezTo>
                  <a:pt x="2128790" y="7371212"/>
                  <a:pt x="2124131" y="7371212"/>
                  <a:pt x="2124131" y="7371212"/>
                </a:cubicBezTo>
                <a:cubicBezTo>
                  <a:pt x="2124131" y="7371212"/>
                  <a:pt x="2124131" y="7366553"/>
                  <a:pt x="2124131" y="7357237"/>
                </a:cubicBezTo>
                <a:cubicBezTo>
                  <a:pt x="2133447" y="7357237"/>
                  <a:pt x="2147423" y="7357237"/>
                  <a:pt x="2166056" y="7357237"/>
                </a:cubicBezTo>
                <a:cubicBezTo>
                  <a:pt x="2170713" y="7354908"/>
                  <a:pt x="2174497" y="7353453"/>
                  <a:pt x="2177410" y="7352870"/>
                </a:cubicBezTo>
                <a:close/>
                <a:moveTo>
                  <a:pt x="9107912" y="7346756"/>
                </a:moveTo>
                <a:cubicBezTo>
                  <a:pt x="9105584" y="7346756"/>
                  <a:pt x="9102089" y="7347920"/>
                  <a:pt x="9097432" y="7350249"/>
                </a:cubicBezTo>
                <a:cubicBezTo>
                  <a:pt x="9088113" y="7354908"/>
                  <a:pt x="9083456" y="7357237"/>
                  <a:pt x="9083456" y="7357237"/>
                </a:cubicBezTo>
                <a:lnTo>
                  <a:pt x="9111405" y="7357237"/>
                </a:lnTo>
                <a:cubicBezTo>
                  <a:pt x="9111405" y="7357237"/>
                  <a:pt x="9111405" y="7354908"/>
                  <a:pt x="9111405" y="7350249"/>
                </a:cubicBezTo>
                <a:cubicBezTo>
                  <a:pt x="9111405" y="7347920"/>
                  <a:pt x="9110241" y="7346756"/>
                  <a:pt x="9107912" y="7346756"/>
                </a:cubicBezTo>
                <a:close/>
                <a:moveTo>
                  <a:pt x="1928489" y="7343263"/>
                </a:moveTo>
                <a:cubicBezTo>
                  <a:pt x="1928489" y="7343263"/>
                  <a:pt x="1926158" y="7347920"/>
                  <a:pt x="1921500" y="7357237"/>
                </a:cubicBezTo>
                <a:cubicBezTo>
                  <a:pt x="1916844" y="7366553"/>
                  <a:pt x="1912184" y="7371212"/>
                  <a:pt x="1907527" y="7371212"/>
                </a:cubicBezTo>
                <a:cubicBezTo>
                  <a:pt x="1902868" y="7371212"/>
                  <a:pt x="1895882" y="7366553"/>
                  <a:pt x="1886565" y="7357237"/>
                </a:cubicBezTo>
                <a:lnTo>
                  <a:pt x="1900539" y="7357237"/>
                </a:lnTo>
                <a:cubicBezTo>
                  <a:pt x="1919172" y="7357237"/>
                  <a:pt x="1928489" y="7352579"/>
                  <a:pt x="1928489" y="7343263"/>
                </a:cubicBezTo>
                <a:close/>
                <a:moveTo>
                  <a:pt x="4683468" y="7333280"/>
                </a:moveTo>
                <a:lnTo>
                  <a:pt x="4695448" y="7357237"/>
                </a:lnTo>
                <a:cubicBezTo>
                  <a:pt x="4695448" y="7357237"/>
                  <a:pt x="4688460" y="7366553"/>
                  <a:pt x="4674486" y="7385186"/>
                </a:cubicBezTo>
                <a:cubicBezTo>
                  <a:pt x="4660510" y="7403819"/>
                  <a:pt x="4653525" y="7413136"/>
                  <a:pt x="4653525" y="7413136"/>
                </a:cubicBezTo>
                <a:lnTo>
                  <a:pt x="4653525" y="7399160"/>
                </a:lnTo>
                <a:cubicBezTo>
                  <a:pt x="4662840" y="7380529"/>
                  <a:pt x="4667498" y="7371212"/>
                  <a:pt x="4667498" y="7371212"/>
                </a:cubicBezTo>
                <a:cubicBezTo>
                  <a:pt x="4667498" y="7371212"/>
                  <a:pt x="4662840" y="7375870"/>
                  <a:pt x="4653525" y="7385186"/>
                </a:cubicBezTo>
                <a:cubicBezTo>
                  <a:pt x="4644208" y="7394503"/>
                  <a:pt x="4634892" y="7399160"/>
                  <a:pt x="4625576" y="7399160"/>
                </a:cubicBezTo>
                <a:lnTo>
                  <a:pt x="4639549" y="7385186"/>
                </a:lnTo>
                <a:cubicBezTo>
                  <a:pt x="4639549" y="7385186"/>
                  <a:pt x="4639549" y="7380529"/>
                  <a:pt x="4639549" y="7371212"/>
                </a:cubicBezTo>
                <a:cubicBezTo>
                  <a:pt x="4639549" y="7361896"/>
                  <a:pt x="4644208" y="7357237"/>
                  <a:pt x="4653525" y="7357237"/>
                </a:cubicBezTo>
                <a:lnTo>
                  <a:pt x="4681472" y="7343263"/>
                </a:lnTo>
                <a:close/>
                <a:moveTo>
                  <a:pt x="9390896" y="7329287"/>
                </a:moveTo>
                <a:cubicBezTo>
                  <a:pt x="9390896" y="7338606"/>
                  <a:pt x="9386239" y="7343263"/>
                  <a:pt x="9376922" y="7343263"/>
                </a:cubicBezTo>
                <a:lnTo>
                  <a:pt x="9376922" y="7357237"/>
                </a:lnTo>
                <a:cubicBezTo>
                  <a:pt x="9386239" y="7357237"/>
                  <a:pt x="9390896" y="7352579"/>
                  <a:pt x="9390896" y="7343263"/>
                </a:cubicBezTo>
                <a:close/>
                <a:moveTo>
                  <a:pt x="2180030" y="7329287"/>
                </a:moveTo>
                <a:cubicBezTo>
                  <a:pt x="2180030" y="7329287"/>
                  <a:pt x="2184687" y="7329287"/>
                  <a:pt x="2194003" y="7329287"/>
                </a:cubicBezTo>
                <a:cubicBezTo>
                  <a:pt x="2194003" y="7338606"/>
                  <a:pt x="2194003" y="7343263"/>
                  <a:pt x="2194003" y="7343263"/>
                </a:cubicBezTo>
                <a:cubicBezTo>
                  <a:pt x="2184687" y="7333946"/>
                  <a:pt x="2180030" y="7329287"/>
                  <a:pt x="2180030" y="7329287"/>
                </a:cubicBezTo>
                <a:close/>
                <a:moveTo>
                  <a:pt x="1942462" y="7329287"/>
                </a:moveTo>
                <a:cubicBezTo>
                  <a:pt x="1951779" y="7329287"/>
                  <a:pt x="1954108" y="7331618"/>
                  <a:pt x="1949450" y="7336275"/>
                </a:cubicBezTo>
                <a:cubicBezTo>
                  <a:pt x="1944790" y="7340934"/>
                  <a:pt x="1942462" y="7343263"/>
                  <a:pt x="1942462" y="7343263"/>
                </a:cubicBezTo>
                <a:close/>
                <a:moveTo>
                  <a:pt x="1614933" y="7324921"/>
                </a:moveTo>
                <a:cubicBezTo>
                  <a:pt x="1616680" y="7325503"/>
                  <a:pt x="1618717" y="7326959"/>
                  <a:pt x="1621048" y="7329287"/>
                </a:cubicBezTo>
                <a:cubicBezTo>
                  <a:pt x="1630365" y="7338606"/>
                  <a:pt x="1635022" y="7343263"/>
                  <a:pt x="1635022" y="7343263"/>
                </a:cubicBezTo>
                <a:lnTo>
                  <a:pt x="1621048" y="7343263"/>
                </a:lnTo>
                <a:cubicBezTo>
                  <a:pt x="1621048" y="7352579"/>
                  <a:pt x="1616389" y="7361896"/>
                  <a:pt x="1607072" y="7371212"/>
                </a:cubicBezTo>
                <a:lnTo>
                  <a:pt x="1593099" y="7357237"/>
                </a:lnTo>
                <a:cubicBezTo>
                  <a:pt x="1593099" y="7357237"/>
                  <a:pt x="1597756" y="7357237"/>
                  <a:pt x="1607072" y="7357237"/>
                </a:cubicBezTo>
                <a:lnTo>
                  <a:pt x="1607072" y="7343263"/>
                </a:lnTo>
                <a:cubicBezTo>
                  <a:pt x="1607072" y="7329287"/>
                  <a:pt x="1609694" y="7323174"/>
                  <a:pt x="1614933" y="7324921"/>
                </a:cubicBezTo>
                <a:close/>
                <a:moveTo>
                  <a:pt x="1449858" y="7322301"/>
                </a:moveTo>
                <a:cubicBezTo>
                  <a:pt x="1447530" y="7322301"/>
                  <a:pt x="1444036" y="7324630"/>
                  <a:pt x="1439380" y="7329287"/>
                </a:cubicBezTo>
                <a:cubicBezTo>
                  <a:pt x="1439380" y="7329287"/>
                  <a:pt x="1437049" y="7331618"/>
                  <a:pt x="1432392" y="7336275"/>
                </a:cubicBezTo>
                <a:cubicBezTo>
                  <a:pt x="1427733" y="7340934"/>
                  <a:pt x="1425404" y="7347920"/>
                  <a:pt x="1425404" y="7357237"/>
                </a:cubicBezTo>
                <a:cubicBezTo>
                  <a:pt x="1425404" y="7375870"/>
                  <a:pt x="1430061" y="7375870"/>
                  <a:pt x="1439380" y="7357237"/>
                </a:cubicBezTo>
                <a:cubicBezTo>
                  <a:pt x="1448696" y="7347920"/>
                  <a:pt x="1453354" y="7338606"/>
                  <a:pt x="1453354" y="7329287"/>
                </a:cubicBezTo>
                <a:cubicBezTo>
                  <a:pt x="1453354" y="7324630"/>
                  <a:pt x="1452189" y="7322301"/>
                  <a:pt x="1449858" y="7322301"/>
                </a:cubicBezTo>
                <a:close/>
                <a:moveTo>
                  <a:pt x="4688460" y="7315313"/>
                </a:moveTo>
                <a:lnTo>
                  <a:pt x="4689460" y="7315313"/>
                </a:lnTo>
                <a:lnTo>
                  <a:pt x="4684967" y="7325794"/>
                </a:lnTo>
                <a:lnTo>
                  <a:pt x="4683468" y="7333280"/>
                </a:lnTo>
                <a:lnTo>
                  <a:pt x="4681472" y="7329287"/>
                </a:lnTo>
                <a:cubicBezTo>
                  <a:pt x="4681472" y="7319973"/>
                  <a:pt x="4683803" y="7315313"/>
                  <a:pt x="4688460" y="7315313"/>
                </a:cubicBezTo>
                <a:close/>
                <a:moveTo>
                  <a:pt x="1970411" y="7315313"/>
                </a:moveTo>
                <a:cubicBezTo>
                  <a:pt x="1989045" y="7324630"/>
                  <a:pt x="1989045" y="7333946"/>
                  <a:pt x="1970411" y="7343263"/>
                </a:cubicBezTo>
                <a:cubicBezTo>
                  <a:pt x="1961095" y="7343263"/>
                  <a:pt x="1958766" y="7338606"/>
                  <a:pt x="1963424" y="7329287"/>
                </a:cubicBezTo>
                <a:cubicBezTo>
                  <a:pt x="1968083" y="7319973"/>
                  <a:pt x="1970411" y="7315313"/>
                  <a:pt x="1970411" y="7315313"/>
                </a:cubicBezTo>
                <a:close/>
                <a:moveTo>
                  <a:pt x="1537200" y="7315313"/>
                </a:moveTo>
                <a:cubicBezTo>
                  <a:pt x="1537200" y="7315313"/>
                  <a:pt x="1532543" y="7319973"/>
                  <a:pt x="1523226" y="7329287"/>
                </a:cubicBezTo>
                <a:lnTo>
                  <a:pt x="1537200" y="7329287"/>
                </a:lnTo>
                <a:lnTo>
                  <a:pt x="1551176" y="7329287"/>
                </a:lnTo>
                <a:close/>
                <a:moveTo>
                  <a:pt x="1257709" y="7315313"/>
                </a:moveTo>
                <a:cubicBezTo>
                  <a:pt x="1257709" y="7315313"/>
                  <a:pt x="1262368" y="7315313"/>
                  <a:pt x="1271684" y="7315313"/>
                </a:cubicBezTo>
                <a:lnTo>
                  <a:pt x="1285658" y="7329287"/>
                </a:lnTo>
                <a:cubicBezTo>
                  <a:pt x="1285658" y="7338606"/>
                  <a:pt x="1285658" y="7347920"/>
                  <a:pt x="1285658" y="7357237"/>
                </a:cubicBezTo>
                <a:cubicBezTo>
                  <a:pt x="1267026" y="7375870"/>
                  <a:pt x="1257709" y="7375870"/>
                  <a:pt x="1257709" y="7357237"/>
                </a:cubicBezTo>
                <a:lnTo>
                  <a:pt x="1271684" y="7357237"/>
                </a:lnTo>
                <a:cubicBezTo>
                  <a:pt x="1271684" y="7357237"/>
                  <a:pt x="1271684" y="7352579"/>
                  <a:pt x="1271684" y="7343263"/>
                </a:cubicBezTo>
                <a:cubicBezTo>
                  <a:pt x="1271684" y="7333946"/>
                  <a:pt x="1267026" y="7329287"/>
                  <a:pt x="1257709" y="7329287"/>
                </a:cubicBezTo>
                <a:close/>
                <a:moveTo>
                  <a:pt x="8734092" y="7301340"/>
                </a:moveTo>
                <a:lnTo>
                  <a:pt x="8720119" y="7315313"/>
                </a:lnTo>
                <a:cubicBezTo>
                  <a:pt x="8729435" y="7315313"/>
                  <a:pt x="8734092" y="7315313"/>
                  <a:pt x="8734092" y="7315313"/>
                </a:cubicBezTo>
                <a:close/>
                <a:moveTo>
                  <a:pt x="4933016" y="7301340"/>
                </a:moveTo>
                <a:lnTo>
                  <a:pt x="4919040" y="7315313"/>
                </a:lnTo>
                <a:cubicBezTo>
                  <a:pt x="4928356" y="7315313"/>
                  <a:pt x="4933016" y="7315313"/>
                  <a:pt x="4933016" y="7315313"/>
                </a:cubicBezTo>
                <a:cubicBezTo>
                  <a:pt x="4933016" y="7315313"/>
                  <a:pt x="4933016" y="7310656"/>
                  <a:pt x="4933016" y="7301340"/>
                </a:cubicBezTo>
                <a:close/>
                <a:moveTo>
                  <a:pt x="4835194" y="7301340"/>
                </a:moveTo>
                <a:lnTo>
                  <a:pt x="4793270" y="7371212"/>
                </a:lnTo>
                <a:lnTo>
                  <a:pt x="4807244" y="7371212"/>
                </a:lnTo>
                <a:cubicBezTo>
                  <a:pt x="4807244" y="7380529"/>
                  <a:pt x="4807244" y="7385186"/>
                  <a:pt x="4807244" y="7385186"/>
                </a:cubicBezTo>
                <a:cubicBezTo>
                  <a:pt x="4807244" y="7385186"/>
                  <a:pt x="4802585" y="7389845"/>
                  <a:pt x="4793270" y="7399160"/>
                </a:cubicBezTo>
                <a:cubicBezTo>
                  <a:pt x="4783954" y="7408478"/>
                  <a:pt x="4783954" y="7413136"/>
                  <a:pt x="4793270" y="7413136"/>
                </a:cubicBezTo>
                <a:cubicBezTo>
                  <a:pt x="4802585" y="7413136"/>
                  <a:pt x="4811903" y="7403819"/>
                  <a:pt x="4821220" y="7385186"/>
                </a:cubicBezTo>
                <a:cubicBezTo>
                  <a:pt x="4849167" y="7375870"/>
                  <a:pt x="4867800" y="7366553"/>
                  <a:pt x="4877116" y="7357237"/>
                </a:cubicBezTo>
                <a:lnTo>
                  <a:pt x="4919040" y="7329287"/>
                </a:lnTo>
                <a:cubicBezTo>
                  <a:pt x="4909726" y="7319973"/>
                  <a:pt x="4900407" y="7324630"/>
                  <a:pt x="4891092" y="7343263"/>
                </a:cubicBezTo>
                <a:cubicBezTo>
                  <a:pt x="4881776" y="7352579"/>
                  <a:pt x="4872458" y="7354908"/>
                  <a:pt x="4863143" y="7350249"/>
                </a:cubicBezTo>
                <a:cubicBezTo>
                  <a:pt x="4853826" y="7345592"/>
                  <a:pt x="4849167" y="7343263"/>
                  <a:pt x="4849167" y="7343263"/>
                </a:cubicBezTo>
                <a:lnTo>
                  <a:pt x="4863143" y="7343263"/>
                </a:lnTo>
                <a:cubicBezTo>
                  <a:pt x="4872458" y="7343263"/>
                  <a:pt x="4877116" y="7338606"/>
                  <a:pt x="4877116" y="7329287"/>
                </a:cubicBezTo>
                <a:cubicBezTo>
                  <a:pt x="4886433" y="7319973"/>
                  <a:pt x="4888764" y="7315313"/>
                  <a:pt x="4884104" y="7315313"/>
                </a:cubicBezTo>
                <a:cubicBezTo>
                  <a:pt x="4879446" y="7315313"/>
                  <a:pt x="4872458" y="7315313"/>
                  <a:pt x="4863143" y="7315313"/>
                </a:cubicBezTo>
                <a:cubicBezTo>
                  <a:pt x="4853826" y="7315313"/>
                  <a:pt x="4846838" y="7319973"/>
                  <a:pt x="4842182" y="7329287"/>
                </a:cubicBezTo>
                <a:cubicBezTo>
                  <a:pt x="4837522" y="7338606"/>
                  <a:pt x="4830534" y="7343263"/>
                  <a:pt x="4821220" y="7343263"/>
                </a:cubicBezTo>
                <a:lnTo>
                  <a:pt x="4821220" y="7329287"/>
                </a:lnTo>
                <a:close/>
                <a:moveTo>
                  <a:pt x="2347724" y="7287364"/>
                </a:moveTo>
                <a:cubicBezTo>
                  <a:pt x="2357041" y="7287364"/>
                  <a:pt x="2361699" y="7287364"/>
                  <a:pt x="2361699" y="7287364"/>
                </a:cubicBezTo>
                <a:cubicBezTo>
                  <a:pt x="2361699" y="7296680"/>
                  <a:pt x="2359370" y="7301340"/>
                  <a:pt x="2354713" y="7301340"/>
                </a:cubicBezTo>
                <a:cubicBezTo>
                  <a:pt x="2350054" y="7301340"/>
                  <a:pt x="2347724" y="7301340"/>
                  <a:pt x="2347724" y="7301340"/>
                </a:cubicBezTo>
                <a:close/>
                <a:moveTo>
                  <a:pt x="2242914" y="7287364"/>
                </a:moveTo>
                <a:lnTo>
                  <a:pt x="2249903" y="7287364"/>
                </a:lnTo>
                <a:cubicBezTo>
                  <a:pt x="2249903" y="7287364"/>
                  <a:pt x="2249903" y="7292023"/>
                  <a:pt x="2249903" y="7301340"/>
                </a:cubicBezTo>
                <a:close/>
                <a:moveTo>
                  <a:pt x="2110157" y="7287364"/>
                </a:moveTo>
                <a:lnTo>
                  <a:pt x="2110157" y="7301340"/>
                </a:lnTo>
                <a:lnTo>
                  <a:pt x="2110157" y="7329287"/>
                </a:lnTo>
                <a:cubicBezTo>
                  <a:pt x="2100841" y="7338606"/>
                  <a:pt x="2096184" y="7343263"/>
                  <a:pt x="2096184" y="7343263"/>
                </a:cubicBezTo>
                <a:cubicBezTo>
                  <a:pt x="2096184" y="7343263"/>
                  <a:pt x="2091524" y="7343263"/>
                  <a:pt x="2082207" y="7343263"/>
                </a:cubicBezTo>
                <a:lnTo>
                  <a:pt x="2082207" y="7357237"/>
                </a:lnTo>
                <a:cubicBezTo>
                  <a:pt x="2072891" y="7357237"/>
                  <a:pt x="2063575" y="7366553"/>
                  <a:pt x="2054258" y="7385186"/>
                </a:cubicBezTo>
                <a:lnTo>
                  <a:pt x="2026311" y="7399160"/>
                </a:lnTo>
                <a:cubicBezTo>
                  <a:pt x="2026311" y="7399160"/>
                  <a:pt x="2030967" y="7394503"/>
                  <a:pt x="2040285" y="7385186"/>
                </a:cubicBezTo>
                <a:cubicBezTo>
                  <a:pt x="2049601" y="7375870"/>
                  <a:pt x="2049601" y="7366553"/>
                  <a:pt x="2040285" y="7357237"/>
                </a:cubicBezTo>
                <a:close/>
                <a:moveTo>
                  <a:pt x="1369507" y="7287364"/>
                </a:moveTo>
                <a:lnTo>
                  <a:pt x="1383480" y="7301340"/>
                </a:lnTo>
                <a:cubicBezTo>
                  <a:pt x="1383480" y="7292023"/>
                  <a:pt x="1383480" y="7287364"/>
                  <a:pt x="1383480" y="7287364"/>
                </a:cubicBezTo>
                <a:cubicBezTo>
                  <a:pt x="1374164" y="7287364"/>
                  <a:pt x="1369507" y="7287364"/>
                  <a:pt x="1369507" y="7287364"/>
                </a:cubicBezTo>
                <a:close/>
                <a:moveTo>
                  <a:pt x="1271684" y="7287364"/>
                </a:moveTo>
                <a:cubicBezTo>
                  <a:pt x="1281001" y="7287364"/>
                  <a:pt x="1285658" y="7292023"/>
                  <a:pt x="1285658" y="7301340"/>
                </a:cubicBezTo>
                <a:cubicBezTo>
                  <a:pt x="1285658" y="7310656"/>
                  <a:pt x="1281001" y="7315313"/>
                  <a:pt x="1271684" y="7315313"/>
                </a:cubicBezTo>
                <a:cubicBezTo>
                  <a:pt x="1271684" y="7315313"/>
                  <a:pt x="1271684" y="7310656"/>
                  <a:pt x="1271684" y="7301340"/>
                </a:cubicBezTo>
                <a:cubicBezTo>
                  <a:pt x="1271684" y="7292023"/>
                  <a:pt x="1271684" y="7287364"/>
                  <a:pt x="1271684" y="7287364"/>
                </a:cubicBezTo>
                <a:close/>
                <a:moveTo>
                  <a:pt x="9111405" y="7273390"/>
                </a:moveTo>
                <a:lnTo>
                  <a:pt x="9069482" y="7301340"/>
                </a:lnTo>
                <a:lnTo>
                  <a:pt x="9083456" y="7301340"/>
                </a:lnTo>
                <a:close/>
                <a:moveTo>
                  <a:pt x="2124131" y="7273390"/>
                </a:moveTo>
                <a:cubicBezTo>
                  <a:pt x="2124131" y="7278047"/>
                  <a:pt x="2122967" y="7281542"/>
                  <a:pt x="2120638" y="7283871"/>
                </a:cubicBezTo>
                <a:lnTo>
                  <a:pt x="2110157" y="7287364"/>
                </a:lnTo>
                <a:close/>
                <a:moveTo>
                  <a:pt x="1579125" y="7273390"/>
                </a:moveTo>
                <a:cubicBezTo>
                  <a:pt x="1569807" y="7282707"/>
                  <a:pt x="1569807" y="7287364"/>
                  <a:pt x="1579125" y="7287364"/>
                </a:cubicBezTo>
                <a:cubicBezTo>
                  <a:pt x="1588441" y="7287364"/>
                  <a:pt x="1593099" y="7285035"/>
                  <a:pt x="1593099" y="7280376"/>
                </a:cubicBezTo>
                <a:cubicBezTo>
                  <a:pt x="1593099" y="7275719"/>
                  <a:pt x="1588441" y="7273390"/>
                  <a:pt x="1579125" y="7273390"/>
                </a:cubicBezTo>
                <a:close/>
                <a:moveTo>
                  <a:pt x="2225448" y="7266402"/>
                </a:moveTo>
                <a:cubicBezTo>
                  <a:pt x="2227776" y="7266402"/>
                  <a:pt x="2231269" y="7268731"/>
                  <a:pt x="2235928" y="7273390"/>
                </a:cubicBezTo>
                <a:lnTo>
                  <a:pt x="2242914" y="7287364"/>
                </a:lnTo>
                <a:lnTo>
                  <a:pt x="2235928" y="7287364"/>
                </a:lnTo>
                <a:lnTo>
                  <a:pt x="2221953" y="7273390"/>
                </a:lnTo>
                <a:cubicBezTo>
                  <a:pt x="2221953" y="7268731"/>
                  <a:pt x="2223118" y="7266402"/>
                  <a:pt x="2225448" y="7266402"/>
                </a:cubicBezTo>
                <a:close/>
                <a:moveTo>
                  <a:pt x="1495276" y="7262909"/>
                </a:moveTo>
                <a:cubicBezTo>
                  <a:pt x="1492948" y="7262909"/>
                  <a:pt x="1490620" y="7264074"/>
                  <a:pt x="1488289" y="7266402"/>
                </a:cubicBezTo>
                <a:cubicBezTo>
                  <a:pt x="1483631" y="7271062"/>
                  <a:pt x="1481303" y="7278047"/>
                  <a:pt x="1481303" y="7287364"/>
                </a:cubicBezTo>
                <a:lnTo>
                  <a:pt x="1495276" y="7287364"/>
                </a:lnTo>
                <a:cubicBezTo>
                  <a:pt x="1504593" y="7278047"/>
                  <a:pt x="1506921" y="7271062"/>
                  <a:pt x="1502265" y="7266402"/>
                </a:cubicBezTo>
                <a:cubicBezTo>
                  <a:pt x="1499935" y="7264074"/>
                  <a:pt x="1497605" y="7262909"/>
                  <a:pt x="1495276" y="7262909"/>
                </a:cubicBezTo>
                <a:close/>
                <a:moveTo>
                  <a:pt x="8971660" y="7259415"/>
                </a:moveTo>
                <a:cubicBezTo>
                  <a:pt x="8962343" y="7259415"/>
                  <a:pt x="8957686" y="7261745"/>
                  <a:pt x="8957686" y="7266402"/>
                </a:cubicBezTo>
                <a:cubicBezTo>
                  <a:pt x="8957686" y="7271062"/>
                  <a:pt x="8953029" y="7273390"/>
                  <a:pt x="8943710" y="7273390"/>
                </a:cubicBezTo>
                <a:lnTo>
                  <a:pt x="8957686" y="7273390"/>
                </a:lnTo>
                <a:cubicBezTo>
                  <a:pt x="8976317" y="7273390"/>
                  <a:pt x="8985634" y="7268733"/>
                  <a:pt x="8985634" y="7259415"/>
                </a:cubicBezTo>
                <a:close/>
                <a:moveTo>
                  <a:pt x="8887813" y="7259415"/>
                </a:moveTo>
                <a:cubicBezTo>
                  <a:pt x="8887813" y="7259415"/>
                  <a:pt x="8892471" y="7259415"/>
                  <a:pt x="8901787" y="7259415"/>
                </a:cubicBezTo>
                <a:cubicBezTo>
                  <a:pt x="8901787" y="7268733"/>
                  <a:pt x="8901787" y="7273390"/>
                  <a:pt x="8901787" y="7273390"/>
                </a:cubicBezTo>
                <a:close/>
                <a:moveTo>
                  <a:pt x="2319775" y="7259415"/>
                </a:moveTo>
                <a:cubicBezTo>
                  <a:pt x="2319775" y="7259415"/>
                  <a:pt x="2319775" y="7264074"/>
                  <a:pt x="2319775" y="7273390"/>
                </a:cubicBezTo>
                <a:cubicBezTo>
                  <a:pt x="2329092" y="7273390"/>
                  <a:pt x="2338408" y="7268733"/>
                  <a:pt x="2347724" y="7259415"/>
                </a:cubicBezTo>
                <a:cubicBezTo>
                  <a:pt x="2347724" y="7259415"/>
                  <a:pt x="2343065" y="7259415"/>
                  <a:pt x="2333749" y="7259415"/>
                </a:cubicBezTo>
                <a:cubicBezTo>
                  <a:pt x="2324434" y="7259415"/>
                  <a:pt x="2319775" y="7259415"/>
                  <a:pt x="2319775" y="7259415"/>
                </a:cubicBezTo>
                <a:close/>
                <a:moveTo>
                  <a:pt x="1886565" y="7245441"/>
                </a:moveTo>
                <a:cubicBezTo>
                  <a:pt x="1886565" y="7245441"/>
                  <a:pt x="1881906" y="7247771"/>
                  <a:pt x="1872590" y="7252429"/>
                </a:cubicBezTo>
                <a:cubicBezTo>
                  <a:pt x="1863273" y="7257086"/>
                  <a:pt x="1858615" y="7259415"/>
                  <a:pt x="1858615" y="7259415"/>
                </a:cubicBezTo>
                <a:lnTo>
                  <a:pt x="1844640" y="7287364"/>
                </a:lnTo>
                <a:lnTo>
                  <a:pt x="1858615" y="7273390"/>
                </a:lnTo>
                <a:lnTo>
                  <a:pt x="1872590" y="7259415"/>
                </a:lnTo>
                <a:close/>
                <a:moveTo>
                  <a:pt x="1593099" y="7245441"/>
                </a:moveTo>
                <a:cubicBezTo>
                  <a:pt x="1593099" y="7254757"/>
                  <a:pt x="1593099" y="7259415"/>
                  <a:pt x="1593099" y="7259415"/>
                </a:cubicBezTo>
                <a:lnTo>
                  <a:pt x="1607072" y="7245441"/>
                </a:lnTo>
                <a:cubicBezTo>
                  <a:pt x="1607072" y="7245441"/>
                  <a:pt x="1602415" y="7245441"/>
                  <a:pt x="1593099" y="7245441"/>
                </a:cubicBezTo>
                <a:close/>
                <a:moveTo>
                  <a:pt x="1411430" y="7245441"/>
                </a:moveTo>
                <a:cubicBezTo>
                  <a:pt x="1402114" y="7245441"/>
                  <a:pt x="1397455" y="7250100"/>
                  <a:pt x="1397455" y="7259415"/>
                </a:cubicBezTo>
                <a:cubicBezTo>
                  <a:pt x="1397455" y="7259415"/>
                  <a:pt x="1397455" y="7264074"/>
                  <a:pt x="1397455" y="7273390"/>
                </a:cubicBezTo>
                <a:cubicBezTo>
                  <a:pt x="1406771" y="7273390"/>
                  <a:pt x="1411430" y="7268733"/>
                  <a:pt x="1411430" y="7259415"/>
                </a:cubicBezTo>
                <a:close/>
                <a:moveTo>
                  <a:pt x="1292647" y="7245441"/>
                </a:moveTo>
                <a:cubicBezTo>
                  <a:pt x="1287987" y="7245441"/>
                  <a:pt x="1285658" y="7250100"/>
                  <a:pt x="1285658" y="7259415"/>
                </a:cubicBezTo>
                <a:lnTo>
                  <a:pt x="1285658" y="7273390"/>
                </a:lnTo>
                <a:cubicBezTo>
                  <a:pt x="1285658" y="7273390"/>
                  <a:pt x="1287987" y="7271062"/>
                  <a:pt x="1292647" y="7266402"/>
                </a:cubicBezTo>
                <a:cubicBezTo>
                  <a:pt x="1297304" y="7261745"/>
                  <a:pt x="1299633" y="7259415"/>
                  <a:pt x="1299633" y="7259415"/>
                </a:cubicBezTo>
                <a:lnTo>
                  <a:pt x="1299633" y="7273390"/>
                </a:lnTo>
                <a:cubicBezTo>
                  <a:pt x="1318266" y="7282707"/>
                  <a:pt x="1332241" y="7282707"/>
                  <a:pt x="1341555" y="7273390"/>
                </a:cubicBezTo>
                <a:cubicBezTo>
                  <a:pt x="1350874" y="7254757"/>
                  <a:pt x="1355531" y="7245441"/>
                  <a:pt x="1355531" y="7245441"/>
                </a:cubicBezTo>
                <a:lnTo>
                  <a:pt x="1341555" y="7245441"/>
                </a:lnTo>
                <a:lnTo>
                  <a:pt x="1327582" y="7259415"/>
                </a:lnTo>
                <a:cubicBezTo>
                  <a:pt x="1318266" y="7259415"/>
                  <a:pt x="1308949" y="7259415"/>
                  <a:pt x="1299633" y="7259415"/>
                </a:cubicBezTo>
                <a:lnTo>
                  <a:pt x="1299633" y="7245441"/>
                </a:lnTo>
                <a:cubicBezTo>
                  <a:pt x="1299633" y="7245441"/>
                  <a:pt x="1297304" y="7245441"/>
                  <a:pt x="1292647" y="7245441"/>
                </a:cubicBezTo>
                <a:close/>
                <a:moveTo>
                  <a:pt x="9593528" y="7231465"/>
                </a:moveTo>
                <a:cubicBezTo>
                  <a:pt x="9598185" y="7231465"/>
                  <a:pt x="9600514" y="7231465"/>
                  <a:pt x="9600514" y="7231465"/>
                </a:cubicBezTo>
                <a:cubicBezTo>
                  <a:pt x="9600514" y="7231465"/>
                  <a:pt x="9600514" y="7236124"/>
                  <a:pt x="9600514" y="7245441"/>
                </a:cubicBezTo>
                <a:cubicBezTo>
                  <a:pt x="9591198" y="7245441"/>
                  <a:pt x="9586540" y="7245441"/>
                  <a:pt x="9586540" y="7245441"/>
                </a:cubicBezTo>
                <a:cubicBezTo>
                  <a:pt x="9586540" y="7236124"/>
                  <a:pt x="9588871" y="7231465"/>
                  <a:pt x="9593528" y="7231465"/>
                </a:cubicBezTo>
                <a:close/>
                <a:moveTo>
                  <a:pt x="8789991" y="7231465"/>
                </a:moveTo>
                <a:cubicBezTo>
                  <a:pt x="8780673" y="7231465"/>
                  <a:pt x="8776016" y="7233796"/>
                  <a:pt x="8776016" y="7238453"/>
                </a:cubicBezTo>
                <a:cubicBezTo>
                  <a:pt x="8776016" y="7243112"/>
                  <a:pt x="8778346" y="7245441"/>
                  <a:pt x="8783003" y="7245441"/>
                </a:cubicBezTo>
                <a:cubicBezTo>
                  <a:pt x="8787661" y="7245441"/>
                  <a:pt x="8789991" y="7240783"/>
                  <a:pt x="8789991" y="7231465"/>
                </a:cubicBezTo>
                <a:close/>
                <a:moveTo>
                  <a:pt x="4779294" y="7231465"/>
                </a:moveTo>
                <a:lnTo>
                  <a:pt x="4751345" y="7245441"/>
                </a:lnTo>
                <a:cubicBezTo>
                  <a:pt x="4742030" y="7254757"/>
                  <a:pt x="4737372" y="7264074"/>
                  <a:pt x="4737372" y="7273390"/>
                </a:cubicBezTo>
                <a:lnTo>
                  <a:pt x="4765320" y="7259415"/>
                </a:lnTo>
                <a:close/>
                <a:moveTo>
                  <a:pt x="8867725" y="7227099"/>
                </a:moveTo>
                <a:cubicBezTo>
                  <a:pt x="8864814" y="7227681"/>
                  <a:pt x="8862193" y="7229136"/>
                  <a:pt x="8859864" y="7231465"/>
                </a:cubicBezTo>
                <a:cubicBezTo>
                  <a:pt x="8850546" y="7240783"/>
                  <a:pt x="8850546" y="7245441"/>
                  <a:pt x="8859864" y="7245441"/>
                </a:cubicBezTo>
                <a:lnTo>
                  <a:pt x="8845888" y="7245441"/>
                </a:lnTo>
                <a:cubicBezTo>
                  <a:pt x="8845888" y="7245441"/>
                  <a:pt x="8843560" y="7247771"/>
                  <a:pt x="8838902" y="7252429"/>
                </a:cubicBezTo>
                <a:cubicBezTo>
                  <a:pt x="8834245" y="7257086"/>
                  <a:pt x="8827257" y="7259415"/>
                  <a:pt x="8817941" y="7259415"/>
                </a:cubicBezTo>
                <a:lnTo>
                  <a:pt x="8817941" y="7287364"/>
                </a:lnTo>
                <a:lnTo>
                  <a:pt x="8831915" y="7301340"/>
                </a:lnTo>
                <a:cubicBezTo>
                  <a:pt x="8831915" y="7301340"/>
                  <a:pt x="8831915" y="7303668"/>
                  <a:pt x="8831915" y="7308326"/>
                </a:cubicBezTo>
                <a:cubicBezTo>
                  <a:pt x="8831915" y="7312985"/>
                  <a:pt x="8836572" y="7315313"/>
                  <a:pt x="8845888" y="7315313"/>
                </a:cubicBezTo>
                <a:cubicBezTo>
                  <a:pt x="8845888" y="7315313"/>
                  <a:pt x="8850546" y="7310656"/>
                  <a:pt x="8859864" y="7301340"/>
                </a:cubicBezTo>
                <a:cubicBezTo>
                  <a:pt x="8869180" y="7292023"/>
                  <a:pt x="8873838" y="7287364"/>
                  <a:pt x="8873838" y="7287364"/>
                </a:cubicBezTo>
                <a:lnTo>
                  <a:pt x="8873838" y="7301340"/>
                </a:lnTo>
                <a:cubicBezTo>
                  <a:pt x="8855207" y="7319973"/>
                  <a:pt x="8850546" y="7333946"/>
                  <a:pt x="8859864" y="7343263"/>
                </a:cubicBezTo>
                <a:cubicBezTo>
                  <a:pt x="8869180" y="7352579"/>
                  <a:pt x="8873838" y="7357237"/>
                  <a:pt x="8873838" y="7357237"/>
                </a:cubicBezTo>
                <a:cubicBezTo>
                  <a:pt x="8873838" y="7357237"/>
                  <a:pt x="8883154" y="7343263"/>
                  <a:pt x="8901787" y="7315313"/>
                </a:cubicBezTo>
                <a:lnTo>
                  <a:pt x="8929737" y="7259415"/>
                </a:lnTo>
                <a:lnTo>
                  <a:pt x="8901787" y="7245441"/>
                </a:lnTo>
                <a:cubicBezTo>
                  <a:pt x="8887813" y="7231465"/>
                  <a:pt x="8876459" y="7225352"/>
                  <a:pt x="8867725" y="7227099"/>
                </a:cubicBezTo>
                <a:close/>
                <a:moveTo>
                  <a:pt x="1963424" y="7217491"/>
                </a:moveTo>
                <a:cubicBezTo>
                  <a:pt x="1958766" y="7217491"/>
                  <a:pt x="1961095" y="7222150"/>
                  <a:pt x="1970411" y="7231465"/>
                </a:cubicBezTo>
                <a:lnTo>
                  <a:pt x="1970411" y="7228845"/>
                </a:lnTo>
                <a:cubicBezTo>
                  <a:pt x="1970411" y="7225935"/>
                  <a:pt x="1970411" y="7222150"/>
                  <a:pt x="1970411" y="7217491"/>
                </a:cubicBezTo>
                <a:cubicBezTo>
                  <a:pt x="1970411" y="7217491"/>
                  <a:pt x="1968083" y="7217491"/>
                  <a:pt x="1963424" y="7217491"/>
                </a:cubicBezTo>
                <a:close/>
                <a:moveTo>
                  <a:pt x="9195254" y="7203517"/>
                </a:moveTo>
                <a:cubicBezTo>
                  <a:pt x="9195254" y="7212834"/>
                  <a:pt x="9195254" y="7217491"/>
                  <a:pt x="9195254" y="7217491"/>
                </a:cubicBezTo>
                <a:lnTo>
                  <a:pt x="9188266" y="7217491"/>
                </a:lnTo>
                <a:cubicBezTo>
                  <a:pt x="9183609" y="7217491"/>
                  <a:pt x="9181278" y="7217491"/>
                  <a:pt x="9181278" y="7217491"/>
                </a:cubicBezTo>
                <a:cubicBezTo>
                  <a:pt x="9181278" y="7217491"/>
                  <a:pt x="9181278" y="7219822"/>
                  <a:pt x="9181278" y="7224479"/>
                </a:cubicBezTo>
                <a:cubicBezTo>
                  <a:pt x="9181278" y="7229136"/>
                  <a:pt x="9178947" y="7233796"/>
                  <a:pt x="9174290" y="7238453"/>
                </a:cubicBezTo>
                <a:cubicBezTo>
                  <a:pt x="9169633" y="7243112"/>
                  <a:pt x="9162647" y="7245441"/>
                  <a:pt x="9153329" y="7245441"/>
                </a:cubicBezTo>
                <a:cubicBezTo>
                  <a:pt x="9134697" y="7245441"/>
                  <a:pt x="9125379" y="7247771"/>
                  <a:pt x="9125379" y="7252429"/>
                </a:cubicBezTo>
                <a:cubicBezTo>
                  <a:pt x="9125379" y="7257086"/>
                  <a:pt x="9130038" y="7259415"/>
                  <a:pt x="9139355" y="7259415"/>
                </a:cubicBezTo>
                <a:cubicBezTo>
                  <a:pt x="9148671" y="7259415"/>
                  <a:pt x="9144012" y="7273390"/>
                  <a:pt x="9125379" y="7301340"/>
                </a:cubicBezTo>
                <a:cubicBezTo>
                  <a:pt x="9106748" y="7310656"/>
                  <a:pt x="9102089" y="7324630"/>
                  <a:pt x="9111405" y="7343263"/>
                </a:cubicBezTo>
                <a:cubicBezTo>
                  <a:pt x="9120722" y="7343263"/>
                  <a:pt x="9125379" y="7345592"/>
                  <a:pt x="9125379" y="7350249"/>
                </a:cubicBezTo>
                <a:cubicBezTo>
                  <a:pt x="9125379" y="7354908"/>
                  <a:pt x="9120722" y="7359567"/>
                  <a:pt x="9111405" y="7364224"/>
                </a:cubicBezTo>
                <a:cubicBezTo>
                  <a:pt x="9102089" y="7368882"/>
                  <a:pt x="9095101" y="7373541"/>
                  <a:pt x="9090444" y="7378198"/>
                </a:cubicBezTo>
                <a:cubicBezTo>
                  <a:pt x="9085786" y="7382857"/>
                  <a:pt x="9083456" y="7380529"/>
                  <a:pt x="9083456" y="7371212"/>
                </a:cubicBezTo>
                <a:cubicBezTo>
                  <a:pt x="9074139" y="7371212"/>
                  <a:pt x="9069482" y="7375870"/>
                  <a:pt x="9069482" y="7385186"/>
                </a:cubicBezTo>
                <a:lnTo>
                  <a:pt x="9041533" y="7371212"/>
                </a:lnTo>
                <a:lnTo>
                  <a:pt x="9055506" y="7371212"/>
                </a:lnTo>
                <a:lnTo>
                  <a:pt x="9055506" y="7357237"/>
                </a:lnTo>
                <a:cubicBezTo>
                  <a:pt x="9055506" y="7357237"/>
                  <a:pt x="9055506" y="7352579"/>
                  <a:pt x="9055506" y="7343263"/>
                </a:cubicBezTo>
                <a:lnTo>
                  <a:pt x="9041533" y="7343263"/>
                </a:lnTo>
                <a:cubicBezTo>
                  <a:pt x="9013583" y="7361896"/>
                  <a:pt x="9004267" y="7375870"/>
                  <a:pt x="9013583" y="7385186"/>
                </a:cubicBezTo>
                <a:lnTo>
                  <a:pt x="9027559" y="7371212"/>
                </a:lnTo>
                <a:lnTo>
                  <a:pt x="9013583" y="7399160"/>
                </a:lnTo>
                <a:cubicBezTo>
                  <a:pt x="9004267" y="7399160"/>
                  <a:pt x="9004267" y="7403819"/>
                  <a:pt x="9013583" y="7413136"/>
                </a:cubicBezTo>
                <a:cubicBezTo>
                  <a:pt x="9022902" y="7413136"/>
                  <a:pt x="9032216" y="7413136"/>
                  <a:pt x="9041533" y="7413136"/>
                </a:cubicBezTo>
                <a:cubicBezTo>
                  <a:pt x="9050849" y="7413136"/>
                  <a:pt x="9060166" y="7413136"/>
                  <a:pt x="9069482" y="7413136"/>
                </a:cubicBezTo>
                <a:lnTo>
                  <a:pt x="9097432" y="7399160"/>
                </a:lnTo>
                <a:cubicBezTo>
                  <a:pt x="9097432" y="7399160"/>
                  <a:pt x="9102089" y="7403819"/>
                  <a:pt x="9111405" y="7413136"/>
                </a:cubicBezTo>
                <a:cubicBezTo>
                  <a:pt x="9120722" y="7422452"/>
                  <a:pt x="9130038" y="7422452"/>
                  <a:pt x="9139355" y="7413136"/>
                </a:cubicBezTo>
                <a:cubicBezTo>
                  <a:pt x="9139355" y="7413136"/>
                  <a:pt x="9144012" y="7413136"/>
                  <a:pt x="9153329" y="7413136"/>
                </a:cubicBezTo>
                <a:cubicBezTo>
                  <a:pt x="9162647" y="7413136"/>
                  <a:pt x="9171961" y="7413136"/>
                  <a:pt x="9181278" y="7413136"/>
                </a:cubicBezTo>
                <a:cubicBezTo>
                  <a:pt x="9190594" y="7413136"/>
                  <a:pt x="9199911" y="7403819"/>
                  <a:pt x="9209227" y="7385186"/>
                </a:cubicBezTo>
                <a:cubicBezTo>
                  <a:pt x="9209227" y="7385186"/>
                  <a:pt x="9211558" y="7380529"/>
                  <a:pt x="9216215" y="7371212"/>
                </a:cubicBezTo>
                <a:cubicBezTo>
                  <a:pt x="9220873" y="7361896"/>
                  <a:pt x="9223201" y="7357237"/>
                  <a:pt x="9223201" y="7357237"/>
                </a:cubicBezTo>
                <a:cubicBezTo>
                  <a:pt x="9232520" y="7357237"/>
                  <a:pt x="9237177" y="7352579"/>
                  <a:pt x="9237177" y="7343263"/>
                </a:cubicBezTo>
                <a:lnTo>
                  <a:pt x="9251151" y="7329287"/>
                </a:lnTo>
                <a:lnTo>
                  <a:pt x="9251151" y="7315313"/>
                </a:lnTo>
                <a:lnTo>
                  <a:pt x="9223201" y="7329287"/>
                </a:lnTo>
                <a:lnTo>
                  <a:pt x="9195254" y="7357237"/>
                </a:lnTo>
                <a:cubicBezTo>
                  <a:pt x="9204570" y="7338606"/>
                  <a:pt x="9213885" y="7322301"/>
                  <a:pt x="9223201" y="7308326"/>
                </a:cubicBezTo>
                <a:cubicBezTo>
                  <a:pt x="9232520" y="7294352"/>
                  <a:pt x="9246493" y="7282707"/>
                  <a:pt x="9265126" y="7273390"/>
                </a:cubicBezTo>
                <a:cubicBezTo>
                  <a:pt x="9283757" y="7236124"/>
                  <a:pt x="9288417" y="7212834"/>
                  <a:pt x="9279100" y="7203517"/>
                </a:cubicBezTo>
                <a:cubicBezTo>
                  <a:pt x="9269784" y="7203517"/>
                  <a:pt x="9267455" y="7208175"/>
                  <a:pt x="9272112" y="7217491"/>
                </a:cubicBezTo>
                <a:cubicBezTo>
                  <a:pt x="9276770" y="7226808"/>
                  <a:pt x="9269784" y="7236124"/>
                  <a:pt x="9251151" y="7245441"/>
                </a:cubicBezTo>
                <a:cubicBezTo>
                  <a:pt x="9232520" y="7254757"/>
                  <a:pt x="9218544" y="7259415"/>
                  <a:pt x="9209227" y="7259415"/>
                </a:cubicBezTo>
                <a:lnTo>
                  <a:pt x="9223201" y="7231465"/>
                </a:lnTo>
                <a:cubicBezTo>
                  <a:pt x="9241834" y="7231465"/>
                  <a:pt x="9251151" y="7226808"/>
                  <a:pt x="9251151" y="7217491"/>
                </a:cubicBezTo>
                <a:cubicBezTo>
                  <a:pt x="9241834" y="7217491"/>
                  <a:pt x="9232520" y="7217491"/>
                  <a:pt x="9223201" y="7217491"/>
                </a:cubicBezTo>
                <a:cubicBezTo>
                  <a:pt x="9213885" y="7217491"/>
                  <a:pt x="9206897" y="7217491"/>
                  <a:pt x="9202240" y="7217491"/>
                </a:cubicBezTo>
                <a:lnTo>
                  <a:pt x="9195254" y="7217491"/>
                </a:lnTo>
                <a:cubicBezTo>
                  <a:pt x="9204570" y="7217491"/>
                  <a:pt x="9209227" y="7212834"/>
                  <a:pt x="9209227" y="7203517"/>
                </a:cubicBezTo>
                <a:close/>
                <a:moveTo>
                  <a:pt x="2389648" y="7203517"/>
                </a:moveTo>
                <a:cubicBezTo>
                  <a:pt x="2389648" y="7203517"/>
                  <a:pt x="2389648" y="7208175"/>
                  <a:pt x="2389648" y="7217491"/>
                </a:cubicBezTo>
                <a:cubicBezTo>
                  <a:pt x="2389648" y="7226808"/>
                  <a:pt x="2387319" y="7231465"/>
                  <a:pt x="2382660" y="7231465"/>
                </a:cubicBezTo>
                <a:cubicBezTo>
                  <a:pt x="2378003" y="7231465"/>
                  <a:pt x="2375674" y="7226808"/>
                  <a:pt x="2375674" y="7217491"/>
                </a:cubicBezTo>
                <a:cubicBezTo>
                  <a:pt x="2375674" y="7217491"/>
                  <a:pt x="2378003" y="7215163"/>
                  <a:pt x="2382660" y="7210503"/>
                </a:cubicBezTo>
                <a:cubicBezTo>
                  <a:pt x="2387319" y="7205846"/>
                  <a:pt x="2389648" y="7203517"/>
                  <a:pt x="2389648" y="7203517"/>
                </a:cubicBezTo>
                <a:close/>
                <a:moveTo>
                  <a:pt x="1481303" y="7203517"/>
                </a:moveTo>
                <a:cubicBezTo>
                  <a:pt x="1481303" y="7203517"/>
                  <a:pt x="1481303" y="7208175"/>
                  <a:pt x="1481303" y="7217491"/>
                </a:cubicBezTo>
                <a:cubicBezTo>
                  <a:pt x="1471986" y="7226808"/>
                  <a:pt x="1462670" y="7236124"/>
                  <a:pt x="1453354" y="7245441"/>
                </a:cubicBezTo>
                <a:cubicBezTo>
                  <a:pt x="1416088" y="7282707"/>
                  <a:pt x="1397455" y="7310656"/>
                  <a:pt x="1397455" y="7329287"/>
                </a:cubicBezTo>
                <a:cubicBezTo>
                  <a:pt x="1406771" y="7319973"/>
                  <a:pt x="1411430" y="7315313"/>
                  <a:pt x="1411430" y="7315313"/>
                </a:cubicBezTo>
                <a:cubicBezTo>
                  <a:pt x="1411430" y="7315313"/>
                  <a:pt x="1420747" y="7301340"/>
                  <a:pt x="1439380" y="7273390"/>
                </a:cubicBezTo>
                <a:cubicBezTo>
                  <a:pt x="1476644" y="7236124"/>
                  <a:pt x="1495276" y="7212834"/>
                  <a:pt x="1495276" y="7203517"/>
                </a:cubicBezTo>
                <a:cubicBezTo>
                  <a:pt x="1485960" y="7203517"/>
                  <a:pt x="1481303" y="7203517"/>
                  <a:pt x="1481303" y="7203517"/>
                </a:cubicBezTo>
                <a:close/>
                <a:moveTo>
                  <a:pt x="9041533" y="7189542"/>
                </a:moveTo>
                <a:lnTo>
                  <a:pt x="8985634" y="7245441"/>
                </a:lnTo>
                <a:lnTo>
                  <a:pt x="9027559" y="7217491"/>
                </a:lnTo>
                <a:cubicBezTo>
                  <a:pt x="9036875" y="7208175"/>
                  <a:pt x="9041533" y="7198860"/>
                  <a:pt x="9041533" y="7189542"/>
                </a:cubicBezTo>
                <a:close/>
                <a:moveTo>
                  <a:pt x="1928489" y="7189542"/>
                </a:moveTo>
                <a:cubicBezTo>
                  <a:pt x="1919172" y="7189542"/>
                  <a:pt x="1914513" y="7194201"/>
                  <a:pt x="1914513" y="7203517"/>
                </a:cubicBezTo>
                <a:cubicBezTo>
                  <a:pt x="1914513" y="7203517"/>
                  <a:pt x="1919172" y="7203517"/>
                  <a:pt x="1928489" y="7203517"/>
                </a:cubicBezTo>
                <a:cubicBezTo>
                  <a:pt x="1928489" y="7194201"/>
                  <a:pt x="1928489" y="7189542"/>
                  <a:pt x="1928489" y="7189542"/>
                </a:cubicBezTo>
                <a:close/>
                <a:moveTo>
                  <a:pt x="1383480" y="7189542"/>
                </a:moveTo>
                <a:cubicBezTo>
                  <a:pt x="1364848" y="7189542"/>
                  <a:pt x="1355531" y="7203517"/>
                  <a:pt x="1355531" y="7231465"/>
                </a:cubicBezTo>
                <a:lnTo>
                  <a:pt x="1397455" y="7217491"/>
                </a:lnTo>
                <a:cubicBezTo>
                  <a:pt x="1397455" y="7226808"/>
                  <a:pt x="1392797" y="7231465"/>
                  <a:pt x="1383480" y="7231465"/>
                </a:cubicBezTo>
                <a:lnTo>
                  <a:pt x="1383480" y="7245441"/>
                </a:lnTo>
                <a:cubicBezTo>
                  <a:pt x="1392797" y="7236124"/>
                  <a:pt x="1402114" y="7226808"/>
                  <a:pt x="1411430" y="7217491"/>
                </a:cubicBezTo>
                <a:lnTo>
                  <a:pt x="1425404" y="7203517"/>
                </a:lnTo>
                <a:lnTo>
                  <a:pt x="1411430" y="7203517"/>
                </a:lnTo>
                <a:lnTo>
                  <a:pt x="1397455" y="7217491"/>
                </a:lnTo>
                <a:lnTo>
                  <a:pt x="1383480" y="7217491"/>
                </a:lnTo>
                <a:lnTo>
                  <a:pt x="1383480" y="7203517"/>
                </a:lnTo>
                <a:close/>
                <a:moveTo>
                  <a:pt x="9307050" y="7175568"/>
                </a:moveTo>
                <a:cubicBezTo>
                  <a:pt x="9307050" y="7175568"/>
                  <a:pt x="9304719" y="7177897"/>
                  <a:pt x="9300062" y="7182556"/>
                </a:cubicBezTo>
                <a:cubicBezTo>
                  <a:pt x="9295404" y="7187213"/>
                  <a:pt x="9293074" y="7189542"/>
                  <a:pt x="9293074" y="7189542"/>
                </a:cubicBezTo>
                <a:lnTo>
                  <a:pt x="9293074" y="7203517"/>
                </a:lnTo>
                <a:cubicBezTo>
                  <a:pt x="9293074" y="7203517"/>
                  <a:pt x="9297731" y="7198860"/>
                  <a:pt x="9307050" y="7189542"/>
                </a:cubicBezTo>
                <a:close/>
                <a:moveTo>
                  <a:pt x="1383480" y="7175568"/>
                </a:moveTo>
                <a:cubicBezTo>
                  <a:pt x="1383480" y="7184885"/>
                  <a:pt x="1388138" y="7189542"/>
                  <a:pt x="1397455" y="7189542"/>
                </a:cubicBezTo>
                <a:cubicBezTo>
                  <a:pt x="1397455" y="7189542"/>
                  <a:pt x="1397455" y="7184885"/>
                  <a:pt x="1397455" y="7175568"/>
                </a:cubicBezTo>
                <a:cubicBezTo>
                  <a:pt x="1397455" y="7175568"/>
                  <a:pt x="1395125" y="7175568"/>
                  <a:pt x="1390467" y="7175568"/>
                </a:cubicBezTo>
                <a:cubicBezTo>
                  <a:pt x="1385809" y="7175568"/>
                  <a:pt x="1383480" y="7175568"/>
                  <a:pt x="1383480" y="7175568"/>
                </a:cubicBezTo>
                <a:close/>
                <a:moveTo>
                  <a:pt x="4905066" y="7161592"/>
                </a:moveTo>
                <a:lnTo>
                  <a:pt x="4905066" y="7175568"/>
                </a:lnTo>
                <a:cubicBezTo>
                  <a:pt x="4895750" y="7175568"/>
                  <a:pt x="4891092" y="7175568"/>
                  <a:pt x="4891092" y="7175568"/>
                </a:cubicBezTo>
                <a:close/>
                <a:moveTo>
                  <a:pt x="4709422" y="7161592"/>
                </a:moveTo>
                <a:cubicBezTo>
                  <a:pt x="4709422" y="7170911"/>
                  <a:pt x="4707093" y="7175568"/>
                  <a:pt x="4702436" y="7175568"/>
                </a:cubicBezTo>
                <a:cubicBezTo>
                  <a:pt x="4697776" y="7175568"/>
                  <a:pt x="4695448" y="7173239"/>
                  <a:pt x="4695448" y="7168580"/>
                </a:cubicBezTo>
                <a:cubicBezTo>
                  <a:pt x="4695448" y="7163923"/>
                  <a:pt x="4700107" y="7161592"/>
                  <a:pt x="4709422" y="7161592"/>
                </a:cubicBezTo>
                <a:close/>
                <a:moveTo>
                  <a:pt x="2739012" y="7161592"/>
                </a:moveTo>
                <a:cubicBezTo>
                  <a:pt x="2739012" y="7161592"/>
                  <a:pt x="2741340" y="7163923"/>
                  <a:pt x="2745999" y="7168580"/>
                </a:cubicBezTo>
                <a:cubicBezTo>
                  <a:pt x="2750658" y="7173239"/>
                  <a:pt x="2752987" y="7175568"/>
                  <a:pt x="2752987" y="7175568"/>
                </a:cubicBezTo>
                <a:cubicBezTo>
                  <a:pt x="2743671" y="7175568"/>
                  <a:pt x="2739012" y="7175568"/>
                  <a:pt x="2739012" y="7175568"/>
                </a:cubicBezTo>
                <a:cubicBezTo>
                  <a:pt x="2739012" y="7166252"/>
                  <a:pt x="2739012" y="7161592"/>
                  <a:pt x="2739012" y="7161592"/>
                </a:cubicBezTo>
                <a:close/>
                <a:moveTo>
                  <a:pt x="2221953" y="7161592"/>
                </a:moveTo>
                <a:lnTo>
                  <a:pt x="2235928" y="7161592"/>
                </a:lnTo>
                <a:cubicBezTo>
                  <a:pt x="2235928" y="7170911"/>
                  <a:pt x="2235928" y="7177897"/>
                  <a:pt x="2235928" y="7182556"/>
                </a:cubicBezTo>
                <a:cubicBezTo>
                  <a:pt x="2235928" y="7187213"/>
                  <a:pt x="2224283" y="7201189"/>
                  <a:pt x="2200992" y="7224479"/>
                </a:cubicBezTo>
                <a:cubicBezTo>
                  <a:pt x="2177701" y="7247771"/>
                  <a:pt x="2161397" y="7259415"/>
                  <a:pt x="2152081" y="7259415"/>
                </a:cubicBezTo>
                <a:cubicBezTo>
                  <a:pt x="2142763" y="7259415"/>
                  <a:pt x="2147423" y="7250100"/>
                  <a:pt x="2166056" y="7231465"/>
                </a:cubicBezTo>
                <a:cubicBezTo>
                  <a:pt x="2184687" y="7212834"/>
                  <a:pt x="2196334" y="7203517"/>
                  <a:pt x="2200992" y="7203517"/>
                </a:cubicBezTo>
                <a:cubicBezTo>
                  <a:pt x="2205651" y="7203517"/>
                  <a:pt x="2207980" y="7198860"/>
                  <a:pt x="2207980" y="7189542"/>
                </a:cubicBezTo>
                <a:close/>
                <a:moveTo>
                  <a:pt x="4909726" y="7156935"/>
                </a:moveTo>
                <a:lnTo>
                  <a:pt x="4906142" y="7160518"/>
                </a:lnTo>
                <a:lnTo>
                  <a:pt x="4906812" y="7159846"/>
                </a:lnTo>
                <a:close/>
                <a:moveTo>
                  <a:pt x="9069482" y="7147619"/>
                </a:moveTo>
                <a:cubicBezTo>
                  <a:pt x="9069482" y="7156935"/>
                  <a:pt x="9069482" y="7161592"/>
                  <a:pt x="9069482" y="7161592"/>
                </a:cubicBezTo>
                <a:lnTo>
                  <a:pt x="9083456" y="7161592"/>
                </a:lnTo>
                <a:lnTo>
                  <a:pt x="9083456" y="7147619"/>
                </a:lnTo>
                <a:close/>
                <a:moveTo>
                  <a:pt x="8887813" y="7147619"/>
                </a:moveTo>
                <a:cubicBezTo>
                  <a:pt x="8887813" y="7156935"/>
                  <a:pt x="8883154" y="7166252"/>
                  <a:pt x="8873838" y="7175568"/>
                </a:cubicBezTo>
                <a:lnTo>
                  <a:pt x="8873838" y="7203517"/>
                </a:lnTo>
                <a:lnTo>
                  <a:pt x="8915761" y="7203517"/>
                </a:lnTo>
                <a:lnTo>
                  <a:pt x="8943710" y="7217491"/>
                </a:lnTo>
                <a:lnTo>
                  <a:pt x="8957686" y="7203517"/>
                </a:lnTo>
                <a:lnTo>
                  <a:pt x="8985634" y="7175568"/>
                </a:lnTo>
                <a:lnTo>
                  <a:pt x="8957686" y="7161592"/>
                </a:lnTo>
                <a:cubicBezTo>
                  <a:pt x="8957686" y="7161592"/>
                  <a:pt x="8955356" y="7161592"/>
                  <a:pt x="8950698" y="7161592"/>
                </a:cubicBezTo>
                <a:cubicBezTo>
                  <a:pt x="8946041" y="7161592"/>
                  <a:pt x="8941382" y="7159264"/>
                  <a:pt x="8936724" y="7154606"/>
                </a:cubicBezTo>
                <a:cubicBezTo>
                  <a:pt x="8932065" y="7149949"/>
                  <a:pt x="8927406" y="7149949"/>
                  <a:pt x="8922749" y="7154606"/>
                </a:cubicBezTo>
                <a:cubicBezTo>
                  <a:pt x="8918092" y="7159264"/>
                  <a:pt x="8915761" y="7161592"/>
                  <a:pt x="8915761" y="7161592"/>
                </a:cubicBezTo>
                <a:lnTo>
                  <a:pt x="8901787" y="7161592"/>
                </a:lnTo>
                <a:lnTo>
                  <a:pt x="8915761" y="7147619"/>
                </a:lnTo>
                <a:cubicBezTo>
                  <a:pt x="8915761" y="7147619"/>
                  <a:pt x="8911104" y="7147619"/>
                  <a:pt x="8901787" y="7147619"/>
                </a:cubicBezTo>
                <a:close/>
                <a:moveTo>
                  <a:pt x="4919040" y="7147619"/>
                </a:moveTo>
                <a:lnTo>
                  <a:pt x="4909726" y="7156935"/>
                </a:lnTo>
                <a:lnTo>
                  <a:pt x="4912054" y="7154606"/>
                </a:lnTo>
                <a:cubicBezTo>
                  <a:pt x="4916712" y="7149949"/>
                  <a:pt x="4919040" y="7147619"/>
                  <a:pt x="4919040" y="7147619"/>
                </a:cubicBezTo>
                <a:close/>
                <a:moveTo>
                  <a:pt x="2766960" y="7147619"/>
                </a:moveTo>
                <a:cubicBezTo>
                  <a:pt x="2766960" y="7147619"/>
                  <a:pt x="2766960" y="7152278"/>
                  <a:pt x="2766960" y="7161592"/>
                </a:cubicBezTo>
                <a:cubicBezTo>
                  <a:pt x="2766960" y="7161592"/>
                  <a:pt x="2762303" y="7161592"/>
                  <a:pt x="2752987" y="7161592"/>
                </a:cubicBezTo>
                <a:close/>
                <a:moveTo>
                  <a:pt x="2417598" y="7147619"/>
                </a:moveTo>
                <a:lnTo>
                  <a:pt x="2403624" y="7189542"/>
                </a:lnTo>
                <a:lnTo>
                  <a:pt x="2403624" y="7175568"/>
                </a:lnTo>
                <a:lnTo>
                  <a:pt x="2389648" y="7161592"/>
                </a:lnTo>
                <a:cubicBezTo>
                  <a:pt x="2398965" y="7161592"/>
                  <a:pt x="2405952" y="7159264"/>
                  <a:pt x="2410610" y="7154606"/>
                </a:cubicBezTo>
                <a:cubicBezTo>
                  <a:pt x="2415269" y="7149949"/>
                  <a:pt x="2417598" y="7147619"/>
                  <a:pt x="2417598" y="7147619"/>
                </a:cubicBezTo>
                <a:close/>
                <a:moveTo>
                  <a:pt x="2298814" y="7147619"/>
                </a:moveTo>
                <a:cubicBezTo>
                  <a:pt x="2303470" y="7147619"/>
                  <a:pt x="2305802" y="7152278"/>
                  <a:pt x="2305802" y="7161592"/>
                </a:cubicBezTo>
                <a:lnTo>
                  <a:pt x="2277852" y="7203517"/>
                </a:lnTo>
                <a:lnTo>
                  <a:pt x="2249903" y="7203517"/>
                </a:lnTo>
                <a:cubicBezTo>
                  <a:pt x="2249903" y="7203517"/>
                  <a:pt x="2256891" y="7194201"/>
                  <a:pt x="2270864" y="7175568"/>
                </a:cubicBezTo>
                <a:cubicBezTo>
                  <a:pt x="2284838" y="7156935"/>
                  <a:pt x="2294157" y="7147619"/>
                  <a:pt x="2298814" y="7147619"/>
                </a:cubicBezTo>
                <a:close/>
                <a:moveTo>
                  <a:pt x="2026311" y="7147619"/>
                </a:moveTo>
                <a:cubicBezTo>
                  <a:pt x="2026311" y="7156935"/>
                  <a:pt x="2026311" y="7163923"/>
                  <a:pt x="2026311" y="7168580"/>
                </a:cubicBezTo>
                <a:cubicBezTo>
                  <a:pt x="2026311" y="7173239"/>
                  <a:pt x="2030967" y="7175568"/>
                  <a:pt x="2040285" y="7175568"/>
                </a:cubicBezTo>
                <a:cubicBezTo>
                  <a:pt x="2049601" y="7166252"/>
                  <a:pt x="2054258" y="7161592"/>
                  <a:pt x="2054258" y="7161592"/>
                </a:cubicBezTo>
                <a:cubicBezTo>
                  <a:pt x="2054258" y="7152278"/>
                  <a:pt x="2044942" y="7147619"/>
                  <a:pt x="2026311" y="7147619"/>
                </a:cubicBezTo>
                <a:close/>
                <a:moveTo>
                  <a:pt x="1928489" y="7147619"/>
                </a:moveTo>
                <a:cubicBezTo>
                  <a:pt x="1947121" y="7175568"/>
                  <a:pt x="1965755" y="7184885"/>
                  <a:pt x="1984386" y="7175568"/>
                </a:cubicBezTo>
                <a:cubicBezTo>
                  <a:pt x="1993702" y="7166252"/>
                  <a:pt x="2000690" y="7173239"/>
                  <a:pt x="2005347" y="7196530"/>
                </a:cubicBezTo>
                <a:cubicBezTo>
                  <a:pt x="2010006" y="7219822"/>
                  <a:pt x="2007678" y="7236124"/>
                  <a:pt x="1998361" y="7245441"/>
                </a:cubicBezTo>
                <a:cubicBezTo>
                  <a:pt x="1989045" y="7254757"/>
                  <a:pt x="1979728" y="7261745"/>
                  <a:pt x="1970411" y="7266402"/>
                </a:cubicBezTo>
                <a:cubicBezTo>
                  <a:pt x="1961095" y="7271062"/>
                  <a:pt x="1956436" y="7278047"/>
                  <a:pt x="1956436" y="7287364"/>
                </a:cubicBezTo>
                <a:cubicBezTo>
                  <a:pt x="1956436" y="7296680"/>
                  <a:pt x="1947121" y="7301340"/>
                  <a:pt x="1928489" y="7301340"/>
                </a:cubicBezTo>
                <a:cubicBezTo>
                  <a:pt x="1909855" y="7301340"/>
                  <a:pt x="1900539" y="7301340"/>
                  <a:pt x="1900539" y="7301340"/>
                </a:cubicBezTo>
                <a:cubicBezTo>
                  <a:pt x="1900539" y="7301340"/>
                  <a:pt x="1895882" y="7305997"/>
                  <a:pt x="1886565" y="7315313"/>
                </a:cubicBezTo>
                <a:cubicBezTo>
                  <a:pt x="1886565" y="7324630"/>
                  <a:pt x="1881906" y="7333946"/>
                  <a:pt x="1872590" y="7343263"/>
                </a:cubicBezTo>
                <a:lnTo>
                  <a:pt x="1858615" y="7343263"/>
                </a:lnTo>
                <a:cubicBezTo>
                  <a:pt x="1877249" y="7352579"/>
                  <a:pt x="1877249" y="7366553"/>
                  <a:pt x="1858615" y="7385186"/>
                </a:cubicBezTo>
                <a:cubicBezTo>
                  <a:pt x="1849299" y="7394503"/>
                  <a:pt x="1842312" y="7399160"/>
                  <a:pt x="1837654" y="7399160"/>
                </a:cubicBezTo>
                <a:cubicBezTo>
                  <a:pt x="1832995" y="7399160"/>
                  <a:pt x="1830667" y="7394503"/>
                  <a:pt x="1830667" y="7385186"/>
                </a:cubicBezTo>
                <a:lnTo>
                  <a:pt x="1802717" y="7399160"/>
                </a:lnTo>
                <a:lnTo>
                  <a:pt x="1788741" y="7441085"/>
                </a:lnTo>
                <a:cubicBezTo>
                  <a:pt x="1788741" y="7450401"/>
                  <a:pt x="1784084" y="7455059"/>
                  <a:pt x="1774768" y="7455059"/>
                </a:cubicBezTo>
                <a:cubicBezTo>
                  <a:pt x="1756137" y="7455059"/>
                  <a:pt x="1756137" y="7469033"/>
                  <a:pt x="1774768" y="7496982"/>
                </a:cubicBezTo>
                <a:cubicBezTo>
                  <a:pt x="1774768" y="7506300"/>
                  <a:pt x="1777098" y="7503970"/>
                  <a:pt x="1781755" y="7489994"/>
                </a:cubicBezTo>
                <a:cubicBezTo>
                  <a:pt x="1786413" y="7476020"/>
                  <a:pt x="1793401" y="7469033"/>
                  <a:pt x="1802717" y="7469033"/>
                </a:cubicBezTo>
                <a:lnTo>
                  <a:pt x="1816690" y="7469033"/>
                </a:lnTo>
                <a:cubicBezTo>
                  <a:pt x="1816690" y="7478351"/>
                  <a:pt x="1814362" y="7483008"/>
                  <a:pt x="1809704" y="7483008"/>
                </a:cubicBezTo>
                <a:cubicBezTo>
                  <a:pt x="1805046" y="7483008"/>
                  <a:pt x="1802717" y="7487666"/>
                  <a:pt x="1802717" y="7496982"/>
                </a:cubicBezTo>
                <a:cubicBezTo>
                  <a:pt x="1784084" y="7515615"/>
                  <a:pt x="1765451" y="7515615"/>
                  <a:pt x="1746818" y="7496982"/>
                </a:cubicBezTo>
                <a:lnTo>
                  <a:pt x="1718871" y="7483008"/>
                </a:lnTo>
                <a:lnTo>
                  <a:pt x="1690921" y="7510958"/>
                </a:lnTo>
                <a:cubicBezTo>
                  <a:pt x="1672288" y="7520274"/>
                  <a:pt x="1667628" y="7534248"/>
                  <a:pt x="1676945" y="7552881"/>
                </a:cubicBezTo>
                <a:cubicBezTo>
                  <a:pt x="1676945" y="7562197"/>
                  <a:pt x="1676945" y="7566855"/>
                  <a:pt x="1676945" y="7566855"/>
                </a:cubicBezTo>
                <a:cubicBezTo>
                  <a:pt x="1676945" y="7566855"/>
                  <a:pt x="1669960" y="7566855"/>
                  <a:pt x="1655983" y="7566855"/>
                </a:cubicBezTo>
                <a:cubicBezTo>
                  <a:pt x="1642010" y="7566855"/>
                  <a:pt x="1635022" y="7566855"/>
                  <a:pt x="1635022" y="7566855"/>
                </a:cubicBezTo>
                <a:cubicBezTo>
                  <a:pt x="1635022" y="7566855"/>
                  <a:pt x="1635022" y="7571514"/>
                  <a:pt x="1635022" y="7580830"/>
                </a:cubicBezTo>
                <a:cubicBezTo>
                  <a:pt x="1616389" y="7590147"/>
                  <a:pt x="1602415" y="7599463"/>
                  <a:pt x="1593099" y="7608778"/>
                </a:cubicBezTo>
                <a:cubicBezTo>
                  <a:pt x="1583782" y="7599463"/>
                  <a:pt x="1574466" y="7599463"/>
                  <a:pt x="1565150" y="7608778"/>
                </a:cubicBezTo>
                <a:lnTo>
                  <a:pt x="1551176" y="7636727"/>
                </a:lnTo>
                <a:cubicBezTo>
                  <a:pt x="1551176" y="7646046"/>
                  <a:pt x="1551176" y="7653032"/>
                  <a:pt x="1551176" y="7657689"/>
                </a:cubicBezTo>
                <a:cubicBezTo>
                  <a:pt x="1551176" y="7662348"/>
                  <a:pt x="1551176" y="7664677"/>
                  <a:pt x="1551176" y="7664677"/>
                </a:cubicBezTo>
                <a:cubicBezTo>
                  <a:pt x="1532543" y="7673993"/>
                  <a:pt x="1532543" y="7678651"/>
                  <a:pt x="1551176" y="7678651"/>
                </a:cubicBezTo>
                <a:cubicBezTo>
                  <a:pt x="1560492" y="7678651"/>
                  <a:pt x="1565150" y="7683310"/>
                  <a:pt x="1565150" y="7692626"/>
                </a:cubicBezTo>
                <a:cubicBezTo>
                  <a:pt x="1574466" y="7692626"/>
                  <a:pt x="1579125" y="7692626"/>
                  <a:pt x="1579125" y="7692626"/>
                </a:cubicBezTo>
                <a:cubicBezTo>
                  <a:pt x="1579125" y="7692626"/>
                  <a:pt x="1579125" y="7687969"/>
                  <a:pt x="1579125" y="7678651"/>
                </a:cubicBezTo>
                <a:cubicBezTo>
                  <a:pt x="1579125" y="7669336"/>
                  <a:pt x="1583782" y="7660020"/>
                  <a:pt x="1593099" y="7650703"/>
                </a:cubicBezTo>
                <a:lnTo>
                  <a:pt x="1607072" y="7636727"/>
                </a:lnTo>
                <a:cubicBezTo>
                  <a:pt x="1607072" y="7646046"/>
                  <a:pt x="1609401" y="7653032"/>
                  <a:pt x="1614061" y="7657689"/>
                </a:cubicBezTo>
                <a:cubicBezTo>
                  <a:pt x="1618717" y="7662348"/>
                  <a:pt x="1616389" y="7664677"/>
                  <a:pt x="1607072" y="7664677"/>
                </a:cubicBezTo>
                <a:cubicBezTo>
                  <a:pt x="1607072" y="7673993"/>
                  <a:pt x="1607072" y="7678651"/>
                  <a:pt x="1607072" y="7678651"/>
                </a:cubicBezTo>
                <a:cubicBezTo>
                  <a:pt x="1597756" y="7678651"/>
                  <a:pt x="1590770" y="7680981"/>
                  <a:pt x="1586111" y="7685638"/>
                </a:cubicBezTo>
                <a:cubicBezTo>
                  <a:pt x="1581454" y="7690298"/>
                  <a:pt x="1583782" y="7694957"/>
                  <a:pt x="1593099" y="7699614"/>
                </a:cubicBezTo>
                <a:cubicBezTo>
                  <a:pt x="1602415" y="7704271"/>
                  <a:pt x="1604744" y="7711259"/>
                  <a:pt x="1600086" y="7720576"/>
                </a:cubicBezTo>
                <a:cubicBezTo>
                  <a:pt x="1595427" y="7729892"/>
                  <a:pt x="1588441" y="7739209"/>
                  <a:pt x="1579125" y="7748525"/>
                </a:cubicBezTo>
                <a:cubicBezTo>
                  <a:pt x="1551176" y="7767158"/>
                  <a:pt x="1537200" y="7771815"/>
                  <a:pt x="1537200" y="7762499"/>
                </a:cubicBezTo>
                <a:cubicBezTo>
                  <a:pt x="1537200" y="7753183"/>
                  <a:pt x="1544187" y="7746195"/>
                  <a:pt x="1558161" y="7741537"/>
                </a:cubicBezTo>
                <a:cubicBezTo>
                  <a:pt x="1572137" y="7736880"/>
                  <a:pt x="1579125" y="7732221"/>
                  <a:pt x="1579125" y="7727562"/>
                </a:cubicBezTo>
                <a:cubicBezTo>
                  <a:pt x="1579125" y="7722904"/>
                  <a:pt x="1576795" y="7718247"/>
                  <a:pt x="1572137" y="7713588"/>
                </a:cubicBezTo>
                <a:cubicBezTo>
                  <a:pt x="1567480" y="7708931"/>
                  <a:pt x="1565150" y="7711259"/>
                  <a:pt x="1565150" y="7720576"/>
                </a:cubicBezTo>
                <a:lnTo>
                  <a:pt x="1537200" y="7734550"/>
                </a:lnTo>
                <a:cubicBezTo>
                  <a:pt x="1527884" y="7734550"/>
                  <a:pt x="1525555" y="7729892"/>
                  <a:pt x="1530214" y="7720576"/>
                </a:cubicBezTo>
                <a:cubicBezTo>
                  <a:pt x="1534871" y="7711259"/>
                  <a:pt x="1537200" y="7706600"/>
                  <a:pt x="1537200" y="7706600"/>
                </a:cubicBezTo>
                <a:lnTo>
                  <a:pt x="1509251" y="7678651"/>
                </a:lnTo>
                <a:cubicBezTo>
                  <a:pt x="1499935" y="7687969"/>
                  <a:pt x="1492948" y="7692626"/>
                  <a:pt x="1488289" y="7692626"/>
                </a:cubicBezTo>
                <a:cubicBezTo>
                  <a:pt x="1483631" y="7692626"/>
                  <a:pt x="1481303" y="7697286"/>
                  <a:pt x="1481303" y="7706600"/>
                </a:cubicBezTo>
                <a:cubicBezTo>
                  <a:pt x="1462670" y="7734550"/>
                  <a:pt x="1453354" y="7739209"/>
                  <a:pt x="1453354" y="7720576"/>
                </a:cubicBezTo>
                <a:cubicBezTo>
                  <a:pt x="1444036" y="7701943"/>
                  <a:pt x="1453354" y="7692626"/>
                  <a:pt x="1481303" y="7692626"/>
                </a:cubicBezTo>
                <a:cubicBezTo>
                  <a:pt x="1481303" y="7692626"/>
                  <a:pt x="1495276" y="7676322"/>
                  <a:pt x="1523226" y="7643715"/>
                </a:cubicBezTo>
                <a:cubicBezTo>
                  <a:pt x="1551176" y="7611108"/>
                  <a:pt x="1562821" y="7594804"/>
                  <a:pt x="1558161" y="7594804"/>
                </a:cubicBezTo>
                <a:cubicBezTo>
                  <a:pt x="1553504" y="7594804"/>
                  <a:pt x="1548845" y="7594804"/>
                  <a:pt x="1544187" y="7594804"/>
                </a:cubicBezTo>
                <a:cubicBezTo>
                  <a:pt x="1539531" y="7594804"/>
                  <a:pt x="1537200" y="7597135"/>
                  <a:pt x="1537200" y="7601792"/>
                </a:cubicBezTo>
                <a:cubicBezTo>
                  <a:pt x="1537200" y="7606449"/>
                  <a:pt x="1534871" y="7608778"/>
                  <a:pt x="1530214" y="7608778"/>
                </a:cubicBezTo>
                <a:cubicBezTo>
                  <a:pt x="1525555" y="7608778"/>
                  <a:pt x="1527884" y="7604121"/>
                  <a:pt x="1537200" y="7594804"/>
                </a:cubicBezTo>
                <a:cubicBezTo>
                  <a:pt x="1546516" y="7585488"/>
                  <a:pt x="1551176" y="7571514"/>
                  <a:pt x="1551176" y="7552881"/>
                </a:cubicBezTo>
                <a:cubicBezTo>
                  <a:pt x="1551176" y="7534248"/>
                  <a:pt x="1560492" y="7524931"/>
                  <a:pt x="1579125" y="7524931"/>
                </a:cubicBezTo>
                <a:cubicBezTo>
                  <a:pt x="1597756" y="7524931"/>
                  <a:pt x="1602415" y="7515615"/>
                  <a:pt x="1593099" y="7496982"/>
                </a:cubicBezTo>
                <a:cubicBezTo>
                  <a:pt x="1583782" y="7478351"/>
                  <a:pt x="1581454" y="7469033"/>
                  <a:pt x="1586111" y="7469033"/>
                </a:cubicBezTo>
                <a:cubicBezTo>
                  <a:pt x="1590770" y="7469033"/>
                  <a:pt x="1593099" y="7464375"/>
                  <a:pt x="1593099" y="7455059"/>
                </a:cubicBezTo>
                <a:cubicBezTo>
                  <a:pt x="1593099" y="7445742"/>
                  <a:pt x="1588441" y="7445742"/>
                  <a:pt x="1579125" y="7455059"/>
                </a:cubicBezTo>
                <a:cubicBezTo>
                  <a:pt x="1569807" y="7464375"/>
                  <a:pt x="1565150" y="7462047"/>
                  <a:pt x="1565150" y="7448071"/>
                </a:cubicBezTo>
                <a:cubicBezTo>
                  <a:pt x="1565150" y="7434097"/>
                  <a:pt x="1569807" y="7424781"/>
                  <a:pt x="1579125" y="7420122"/>
                </a:cubicBezTo>
                <a:cubicBezTo>
                  <a:pt x="1588441" y="7415464"/>
                  <a:pt x="1593099" y="7417793"/>
                  <a:pt x="1593099" y="7427109"/>
                </a:cubicBezTo>
                <a:cubicBezTo>
                  <a:pt x="1593099" y="7436426"/>
                  <a:pt x="1597756" y="7441085"/>
                  <a:pt x="1607072" y="7441085"/>
                </a:cubicBezTo>
                <a:lnTo>
                  <a:pt x="1621048" y="7455059"/>
                </a:lnTo>
                <a:cubicBezTo>
                  <a:pt x="1621048" y="7464375"/>
                  <a:pt x="1625706" y="7469033"/>
                  <a:pt x="1635022" y="7469033"/>
                </a:cubicBezTo>
                <a:cubicBezTo>
                  <a:pt x="1639681" y="7469033"/>
                  <a:pt x="1645503" y="7467870"/>
                  <a:pt x="1652490" y="7465540"/>
                </a:cubicBezTo>
                <a:lnTo>
                  <a:pt x="1669421" y="7458283"/>
                </a:lnTo>
                <a:lnTo>
                  <a:pt x="1662972" y="7455059"/>
                </a:lnTo>
                <a:cubicBezTo>
                  <a:pt x="1658314" y="7450401"/>
                  <a:pt x="1653655" y="7441085"/>
                  <a:pt x="1648997" y="7427109"/>
                </a:cubicBezTo>
                <a:cubicBezTo>
                  <a:pt x="1639681" y="7417793"/>
                  <a:pt x="1635022" y="7410807"/>
                  <a:pt x="1635022" y="7406148"/>
                </a:cubicBezTo>
                <a:cubicBezTo>
                  <a:pt x="1635022" y="7401490"/>
                  <a:pt x="1639681" y="7394503"/>
                  <a:pt x="1648997" y="7385186"/>
                </a:cubicBezTo>
                <a:lnTo>
                  <a:pt x="1662972" y="7357237"/>
                </a:lnTo>
                <a:cubicBezTo>
                  <a:pt x="1672288" y="7347920"/>
                  <a:pt x="1679276" y="7343263"/>
                  <a:pt x="1683933" y="7343263"/>
                </a:cubicBezTo>
                <a:cubicBezTo>
                  <a:pt x="1688591" y="7343263"/>
                  <a:pt x="1695578" y="7343263"/>
                  <a:pt x="1704895" y="7343263"/>
                </a:cubicBezTo>
                <a:cubicBezTo>
                  <a:pt x="1714211" y="7352579"/>
                  <a:pt x="1718871" y="7361896"/>
                  <a:pt x="1718871" y="7371212"/>
                </a:cubicBezTo>
                <a:cubicBezTo>
                  <a:pt x="1718871" y="7371212"/>
                  <a:pt x="1728187" y="7371212"/>
                  <a:pt x="1746818" y="7371212"/>
                </a:cubicBezTo>
                <a:cubicBezTo>
                  <a:pt x="1765451" y="7380529"/>
                  <a:pt x="1777098" y="7382857"/>
                  <a:pt x="1781755" y="7378198"/>
                </a:cubicBezTo>
                <a:cubicBezTo>
                  <a:pt x="1786413" y="7373541"/>
                  <a:pt x="1788741" y="7366553"/>
                  <a:pt x="1788741" y="7357237"/>
                </a:cubicBezTo>
                <a:lnTo>
                  <a:pt x="1788741" y="7329287"/>
                </a:lnTo>
                <a:lnTo>
                  <a:pt x="1774768" y="7343263"/>
                </a:lnTo>
                <a:lnTo>
                  <a:pt x="1774768" y="7329287"/>
                </a:lnTo>
                <a:cubicBezTo>
                  <a:pt x="1784084" y="7329287"/>
                  <a:pt x="1788741" y="7319973"/>
                  <a:pt x="1788741" y="7301340"/>
                </a:cubicBezTo>
                <a:cubicBezTo>
                  <a:pt x="1798059" y="7301340"/>
                  <a:pt x="1802717" y="7296680"/>
                  <a:pt x="1802717" y="7287364"/>
                </a:cubicBezTo>
                <a:cubicBezTo>
                  <a:pt x="1802717" y="7287364"/>
                  <a:pt x="1807374" y="7287364"/>
                  <a:pt x="1816690" y="7287364"/>
                </a:cubicBezTo>
                <a:lnTo>
                  <a:pt x="1816690" y="7273390"/>
                </a:lnTo>
                <a:cubicBezTo>
                  <a:pt x="1807374" y="7264074"/>
                  <a:pt x="1805046" y="7257086"/>
                  <a:pt x="1809704" y="7252429"/>
                </a:cubicBezTo>
                <a:cubicBezTo>
                  <a:pt x="1814362" y="7247771"/>
                  <a:pt x="1816690" y="7245441"/>
                  <a:pt x="1816690" y="7245441"/>
                </a:cubicBezTo>
                <a:cubicBezTo>
                  <a:pt x="1826009" y="7245441"/>
                  <a:pt x="1830667" y="7245441"/>
                  <a:pt x="1830667" y="7245441"/>
                </a:cubicBezTo>
                <a:cubicBezTo>
                  <a:pt x="1830667" y="7226808"/>
                  <a:pt x="1835324" y="7222150"/>
                  <a:pt x="1844640" y="7231465"/>
                </a:cubicBezTo>
                <a:cubicBezTo>
                  <a:pt x="1853957" y="7231465"/>
                  <a:pt x="1860944" y="7231465"/>
                  <a:pt x="1865602" y="7231465"/>
                </a:cubicBezTo>
                <a:cubicBezTo>
                  <a:pt x="1870260" y="7231465"/>
                  <a:pt x="1877249" y="7226808"/>
                  <a:pt x="1886565" y="7217491"/>
                </a:cubicBezTo>
                <a:cubicBezTo>
                  <a:pt x="1895882" y="7208175"/>
                  <a:pt x="1900539" y="7203517"/>
                  <a:pt x="1900539" y="7203517"/>
                </a:cubicBezTo>
                <a:lnTo>
                  <a:pt x="1914513" y="7189542"/>
                </a:lnTo>
                <a:lnTo>
                  <a:pt x="1928489" y="7175568"/>
                </a:lnTo>
                <a:lnTo>
                  <a:pt x="1914513" y="7161592"/>
                </a:lnTo>
                <a:cubicBezTo>
                  <a:pt x="1923829" y="7152278"/>
                  <a:pt x="1928489" y="7147619"/>
                  <a:pt x="1928489" y="7147619"/>
                </a:cubicBezTo>
                <a:close/>
                <a:moveTo>
                  <a:pt x="1760793" y="7147619"/>
                </a:moveTo>
                <a:cubicBezTo>
                  <a:pt x="1760793" y="7147619"/>
                  <a:pt x="1765451" y="7147619"/>
                  <a:pt x="1774768" y="7147619"/>
                </a:cubicBezTo>
                <a:cubicBezTo>
                  <a:pt x="1774768" y="7147619"/>
                  <a:pt x="1774768" y="7149949"/>
                  <a:pt x="1774768" y="7154606"/>
                </a:cubicBezTo>
                <a:cubicBezTo>
                  <a:pt x="1774768" y="7159264"/>
                  <a:pt x="1774768" y="7161592"/>
                  <a:pt x="1774768" y="7161592"/>
                </a:cubicBezTo>
                <a:cubicBezTo>
                  <a:pt x="1774768" y="7161592"/>
                  <a:pt x="1770110" y="7161592"/>
                  <a:pt x="1760793" y="7161592"/>
                </a:cubicBezTo>
                <a:cubicBezTo>
                  <a:pt x="1751477" y="7161592"/>
                  <a:pt x="1746818" y="7161592"/>
                  <a:pt x="1746818" y="7161592"/>
                </a:cubicBezTo>
                <a:cubicBezTo>
                  <a:pt x="1746818" y="7161592"/>
                  <a:pt x="1751477" y="7156935"/>
                  <a:pt x="1760793" y="7147619"/>
                </a:cubicBezTo>
                <a:close/>
                <a:moveTo>
                  <a:pt x="1669960" y="7147619"/>
                </a:moveTo>
                <a:cubicBezTo>
                  <a:pt x="1665300" y="7147619"/>
                  <a:pt x="1662972" y="7152278"/>
                  <a:pt x="1662972" y="7161592"/>
                </a:cubicBezTo>
                <a:cubicBezTo>
                  <a:pt x="1662972" y="7161592"/>
                  <a:pt x="1667628" y="7161592"/>
                  <a:pt x="1676945" y="7161592"/>
                </a:cubicBezTo>
                <a:lnTo>
                  <a:pt x="1676945" y="7147619"/>
                </a:lnTo>
                <a:cubicBezTo>
                  <a:pt x="1676945" y="7147619"/>
                  <a:pt x="1674617" y="7147619"/>
                  <a:pt x="1669960" y="7147619"/>
                </a:cubicBezTo>
                <a:close/>
                <a:moveTo>
                  <a:pt x="1872590" y="7133645"/>
                </a:moveTo>
                <a:cubicBezTo>
                  <a:pt x="1872590" y="7142961"/>
                  <a:pt x="1872590" y="7147619"/>
                  <a:pt x="1872590" y="7147619"/>
                </a:cubicBezTo>
                <a:cubicBezTo>
                  <a:pt x="1872590" y="7175568"/>
                  <a:pt x="1858615" y="7189542"/>
                  <a:pt x="1830667" y="7189542"/>
                </a:cubicBezTo>
                <a:cubicBezTo>
                  <a:pt x="1830667" y="7189542"/>
                  <a:pt x="1830667" y="7194201"/>
                  <a:pt x="1830667" y="7203517"/>
                </a:cubicBezTo>
                <a:cubicBezTo>
                  <a:pt x="1830667" y="7212834"/>
                  <a:pt x="1826009" y="7217491"/>
                  <a:pt x="1816690" y="7217491"/>
                </a:cubicBezTo>
                <a:cubicBezTo>
                  <a:pt x="1807374" y="7217491"/>
                  <a:pt x="1802717" y="7219822"/>
                  <a:pt x="1802717" y="7224479"/>
                </a:cubicBezTo>
                <a:cubicBezTo>
                  <a:pt x="1802717" y="7229136"/>
                  <a:pt x="1798059" y="7231465"/>
                  <a:pt x="1788741" y="7231465"/>
                </a:cubicBezTo>
                <a:cubicBezTo>
                  <a:pt x="1779427" y="7231465"/>
                  <a:pt x="1774768" y="7231465"/>
                  <a:pt x="1774768" y="7231465"/>
                </a:cubicBezTo>
                <a:cubicBezTo>
                  <a:pt x="1774768" y="7203517"/>
                  <a:pt x="1788741" y="7189542"/>
                  <a:pt x="1816690" y="7189542"/>
                </a:cubicBezTo>
                <a:cubicBezTo>
                  <a:pt x="1807374" y="7180227"/>
                  <a:pt x="1812034" y="7170911"/>
                  <a:pt x="1830667" y="7161592"/>
                </a:cubicBezTo>
                <a:lnTo>
                  <a:pt x="1844640" y="7147619"/>
                </a:lnTo>
                <a:cubicBezTo>
                  <a:pt x="1863273" y="7147619"/>
                  <a:pt x="1870260" y="7145290"/>
                  <a:pt x="1865602" y="7140631"/>
                </a:cubicBezTo>
                <a:cubicBezTo>
                  <a:pt x="1860944" y="7135973"/>
                  <a:pt x="1863273" y="7133645"/>
                  <a:pt x="1872590" y="7133645"/>
                </a:cubicBezTo>
                <a:close/>
                <a:moveTo>
                  <a:pt x="2836833" y="7119669"/>
                </a:moveTo>
                <a:lnTo>
                  <a:pt x="2850808" y="7119669"/>
                </a:lnTo>
                <a:cubicBezTo>
                  <a:pt x="2850808" y="7119669"/>
                  <a:pt x="2850808" y="7122000"/>
                  <a:pt x="2850808" y="7126657"/>
                </a:cubicBezTo>
                <a:cubicBezTo>
                  <a:pt x="2850808" y="7131316"/>
                  <a:pt x="2846149" y="7133645"/>
                  <a:pt x="2836833" y="7133645"/>
                </a:cubicBezTo>
                <a:cubicBezTo>
                  <a:pt x="2836833" y="7124328"/>
                  <a:pt x="2836833" y="7119669"/>
                  <a:pt x="2836833" y="7119669"/>
                </a:cubicBezTo>
                <a:close/>
                <a:moveTo>
                  <a:pt x="1383480" y="7119669"/>
                </a:moveTo>
                <a:lnTo>
                  <a:pt x="1383480" y="7147619"/>
                </a:lnTo>
                <a:lnTo>
                  <a:pt x="1397455" y="7133645"/>
                </a:lnTo>
                <a:close/>
                <a:moveTo>
                  <a:pt x="5394175" y="7105695"/>
                </a:moveTo>
                <a:cubicBezTo>
                  <a:pt x="5384858" y="7105695"/>
                  <a:pt x="5380201" y="7110353"/>
                  <a:pt x="5380201" y="7119669"/>
                </a:cubicBezTo>
                <a:lnTo>
                  <a:pt x="5380201" y="7133645"/>
                </a:lnTo>
                <a:lnTo>
                  <a:pt x="5394175" y="7119669"/>
                </a:lnTo>
                <a:close/>
                <a:moveTo>
                  <a:pt x="2864782" y="7105695"/>
                </a:moveTo>
                <a:lnTo>
                  <a:pt x="2878756" y="7119669"/>
                </a:lnTo>
                <a:lnTo>
                  <a:pt x="2864782" y="7119669"/>
                </a:lnTo>
                <a:close/>
                <a:moveTo>
                  <a:pt x="2543369" y="7105695"/>
                </a:moveTo>
                <a:lnTo>
                  <a:pt x="2557342" y="7105695"/>
                </a:lnTo>
                <a:cubicBezTo>
                  <a:pt x="2566659" y="7105695"/>
                  <a:pt x="2571317" y="7110353"/>
                  <a:pt x="2571317" y="7119669"/>
                </a:cubicBezTo>
                <a:close/>
                <a:moveTo>
                  <a:pt x="2375674" y="7105695"/>
                </a:moveTo>
                <a:lnTo>
                  <a:pt x="2378469" y="7105695"/>
                </a:lnTo>
                <a:lnTo>
                  <a:pt x="2375674" y="7110353"/>
                </a:lnTo>
                <a:close/>
                <a:moveTo>
                  <a:pt x="1524391" y="7104531"/>
                </a:moveTo>
                <a:lnTo>
                  <a:pt x="1523961" y="7110109"/>
                </a:lnTo>
                <a:lnTo>
                  <a:pt x="1523226" y="7105695"/>
                </a:lnTo>
                <a:close/>
                <a:moveTo>
                  <a:pt x="2808884" y="7091720"/>
                </a:moveTo>
                <a:cubicBezTo>
                  <a:pt x="2827516" y="7091720"/>
                  <a:pt x="2836833" y="7094050"/>
                  <a:pt x="2836833" y="7098708"/>
                </a:cubicBezTo>
                <a:cubicBezTo>
                  <a:pt x="2836833" y="7103367"/>
                  <a:pt x="2832176" y="7110353"/>
                  <a:pt x="2822859" y="7119669"/>
                </a:cubicBezTo>
                <a:lnTo>
                  <a:pt x="2808884" y="7133645"/>
                </a:lnTo>
                <a:cubicBezTo>
                  <a:pt x="2808884" y="7142961"/>
                  <a:pt x="2804226" y="7147619"/>
                  <a:pt x="2794910" y="7147619"/>
                </a:cubicBezTo>
                <a:cubicBezTo>
                  <a:pt x="2785593" y="7147619"/>
                  <a:pt x="2780934" y="7142961"/>
                  <a:pt x="2780934" y="7133645"/>
                </a:cubicBezTo>
                <a:cubicBezTo>
                  <a:pt x="2771619" y="7115012"/>
                  <a:pt x="2780934" y="7101038"/>
                  <a:pt x="2808884" y="7091720"/>
                </a:cubicBezTo>
                <a:close/>
                <a:moveTo>
                  <a:pt x="1872590" y="7091720"/>
                </a:moveTo>
                <a:cubicBezTo>
                  <a:pt x="1872590" y="7091720"/>
                  <a:pt x="1874918" y="7091720"/>
                  <a:pt x="1879578" y="7091720"/>
                </a:cubicBezTo>
                <a:lnTo>
                  <a:pt x="1886565" y="7091720"/>
                </a:lnTo>
                <a:lnTo>
                  <a:pt x="1900539" y="7091720"/>
                </a:lnTo>
                <a:cubicBezTo>
                  <a:pt x="1919172" y="7091720"/>
                  <a:pt x="1928489" y="7091720"/>
                  <a:pt x="1928489" y="7091720"/>
                </a:cubicBezTo>
                <a:cubicBezTo>
                  <a:pt x="1928489" y="7091720"/>
                  <a:pt x="1923829" y="7096379"/>
                  <a:pt x="1914513" y="7105695"/>
                </a:cubicBezTo>
                <a:cubicBezTo>
                  <a:pt x="1905197" y="7115012"/>
                  <a:pt x="1898210" y="7119669"/>
                  <a:pt x="1893551" y="7119669"/>
                </a:cubicBezTo>
                <a:cubicBezTo>
                  <a:pt x="1888894" y="7119669"/>
                  <a:pt x="1881906" y="7115012"/>
                  <a:pt x="1872590" y="7105695"/>
                </a:cubicBezTo>
                <a:cubicBezTo>
                  <a:pt x="1863273" y="7105695"/>
                  <a:pt x="1858615" y="7103367"/>
                  <a:pt x="1858615" y="7098708"/>
                </a:cubicBezTo>
                <a:cubicBezTo>
                  <a:pt x="1858615" y="7094050"/>
                  <a:pt x="1863273" y="7091720"/>
                  <a:pt x="1872590" y="7091720"/>
                </a:cubicBezTo>
                <a:close/>
                <a:moveTo>
                  <a:pt x="9921930" y="7077746"/>
                </a:moveTo>
                <a:lnTo>
                  <a:pt x="9907954" y="7105695"/>
                </a:lnTo>
                <a:lnTo>
                  <a:pt x="9893981" y="7119669"/>
                </a:lnTo>
                <a:close/>
                <a:moveTo>
                  <a:pt x="5408150" y="7077746"/>
                </a:moveTo>
                <a:cubicBezTo>
                  <a:pt x="5408150" y="7077746"/>
                  <a:pt x="5408150" y="7082405"/>
                  <a:pt x="5408150" y="7091720"/>
                </a:cubicBezTo>
                <a:cubicBezTo>
                  <a:pt x="5417465" y="7091720"/>
                  <a:pt x="5422124" y="7087062"/>
                  <a:pt x="5422124" y="7077746"/>
                </a:cubicBezTo>
                <a:close/>
                <a:moveTo>
                  <a:pt x="1593099" y="7077746"/>
                </a:moveTo>
                <a:cubicBezTo>
                  <a:pt x="1593099" y="7077746"/>
                  <a:pt x="1581454" y="7089391"/>
                  <a:pt x="1558161" y="7112683"/>
                </a:cubicBezTo>
                <a:cubicBezTo>
                  <a:pt x="1534871" y="7135973"/>
                  <a:pt x="1523226" y="7152278"/>
                  <a:pt x="1523226" y="7161592"/>
                </a:cubicBezTo>
                <a:lnTo>
                  <a:pt x="1551176" y="7161592"/>
                </a:lnTo>
                <a:cubicBezTo>
                  <a:pt x="1551176" y="7152278"/>
                  <a:pt x="1553504" y="7142961"/>
                  <a:pt x="1558161" y="7133645"/>
                </a:cubicBezTo>
                <a:cubicBezTo>
                  <a:pt x="1562821" y="7124328"/>
                  <a:pt x="1569807" y="7119669"/>
                  <a:pt x="1579125" y="7119669"/>
                </a:cubicBezTo>
                <a:close/>
                <a:moveTo>
                  <a:pt x="1477808" y="7070758"/>
                </a:moveTo>
                <a:cubicBezTo>
                  <a:pt x="1475480" y="7070758"/>
                  <a:pt x="1471986" y="7073087"/>
                  <a:pt x="1467327" y="7077746"/>
                </a:cubicBezTo>
                <a:cubicBezTo>
                  <a:pt x="1476644" y="7087062"/>
                  <a:pt x="1481303" y="7087062"/>
                  <a:pt x="1481303" y="7077746"/>
                </a:cubicBezTo>
                <a:cubicBezTo>
                  <a:pt x="1481303" y="7073087"/>
                  <a:pt x="1480138" y="7070758"/>
                  <a:pt x="1477808" y="7070758"/>
                </a:cubicBezTo>
                <a:close/>
                <a:moveTo>
                  <a:pt x="4583652" y="7063772"/>
                </a:moveTo>
                <a:lnTo>
                  <a:pt x="4583652" y="7077746"/>
                </a:lnTo>
                <a:lnTo>
                  <a:pt x="4597626" y="7063772"/>
                </a:lnTo>
                <a:cubicBezTo>
                  <a:pt x="4597626" y="7063772"/>
                  <a:pt x="4592966" y="7063772"/>
                  <a:pt x="4583652" y="7063772"/>
                </a:cubicBezTo>
                <a:close/>
                <a:moveTo>
                  <a:pt x="4234287" y="7063772"/>
                </a:moveTo>
                <a:cubicBezTo>
                  <a:pt x="4234287" y="7063772"/>
                  <a:pt x="4236618" y="7063772"/>
                  <a:pt x="4241274" y="7063772"/>
                </a:cubicBezTo>
                <a:cubicBezTo>
                  <a:pt x="4245934" y="7063772"/>
                  <a:pt x="4252922" y="7063772"/>
                  <a:pt x="4262238" y="7063772"/>
                </a:cubicBezTo>
                <a:lnTo>
                  <a:pt x="4276212" y="7063772"/>
                </a:lnTo>
                <a:cubicBezTo>
                  <a:pt x="4266896" y="7073089"/>
                  <a:pt x="4257579" y="7077746"/>
                  <a:pt x="4248262" y="7077746"/>
                </a:cubicBezTo>
                <a:lnTo>
                  <a:pt x="4262238" y="7105695"/>
                </a:lnTo>
                <a:lnTo>
                  <a:pt x="4276212" y="7161592"/>
                </a:lnTo>
                <a:cubicBezTo>
                  <a:pt x="4276212" y="7161592"/>
                  <a:pt x="4276212" y="7163923"/>
                  <a:pt x="4276212" y="7168580"/>
                </a:cubicBezTo>
                <a:cubicBezTo>
                  <a:pt x="4276212" y="7173239"/>
                  <a:pt x="4276212" y="7180227"/>
                  <a:pt x="4276212" y="7189542"/>
                </a:cubicBezTo>
                <a:lnTo>
                  <a:pt x="4248262" y="7245441"/>
                </a:lnTo>
                <a:cubicBezTo>
                  <a:pt x="4248262" y="7236124"/>
                  <a:pt x="4248262" y="7226808"/>
                  <a:pt x="4248262" y="7217491"/>
                </a:cubicBezTo>
                <a:cubicBezTo>
                  <a:pt x="4248262" y="7208175"/>
                  <a:pt x="4243603" y="7203517"/>
                  <a:pt x="4234287" y="7203517"/>
                </a:cubicBezTo>
                <a:lnTo>
                  <a:pt x="4248262" y="7175568"/>
                </a:lnTo>
                <a:cubicBezTo>
                  <a:pt x="4266896" y="7147619"/>
                  <a:pt x="4266896" y="7133645"/>
                  <a:pt x="4248262" y="7133645"/>
                </a:cubicBezTo>
                <a:cubicBezTo>
                  <a:pt x="4238946" y="7133645"/>
                  <a:pt x="4229630" y="7152278"/>
                  <a:pt x="4220313" y="7189542"/>
                </a:cubicBezTo>
                <a:cubicBezTo>
                  <a:pt x="4210996" y="7217491"/>
                  <a:pt x="4206339" y="7231465"/>
                  <a:pt x="4206339" y="7231465"/>
                </a:cubicBezTo>
                <a:lnTo>
                  <a:pt x="4206339" y="7175568"/>
                </a:lnTo>
                <a:cubicBezTo>
                  <a:pt x="4215654" y="7175568"/>
                  <a:pt x="4220313" y="7173239"/>
                  <a:pt x="4220313" y="7168580"/>
                </a:cubicBezTo>
                <a:cubicBezTo>
                  <a:pt x="4220313" y="7163923"/>
                  <a:pt x="4220313" y="7152278"/>
                  <a:pt x="4220313" y="7133645"/>
                </a:cubicBezTo>
                <a:lnTo>
                  <a:pt x="4220313" y="7091720"/>
                </a:lnTo>
                <a:cubicBezTo>
                  <a:pt x="4229630" y="7091720"/>
                  <a:pt x="4231958" y="7087062"/>
                  <a:pt x="4227301" y="7077746"/>
                </a:cubicBezTo>
                <a:cubicBezTo>
                  <a:pt x="4222642" y="7068429"/>
                  <a:pt x="4224972" y="7063772"/>
                  <a:pt x="4234287" y="7063772"/>
                </a:cubicBezTo>
                <a:close/>
                <a:moveTo>
                  <a:pt x="2822859" y="7063772"/>
                </a:moveTo>
                <a:cubicBezTo>
                  <a:pt x="2822859" y="7063772"/>
                  <a:pt x="2822859" y="7068429"/>
                  <a:pt x="2822859" y="7077746"/>
                </a:cubicBezTo>
                <a:cubicBezTo>
                  <a:pt x="2822859" y="7077746"/>
                  <a:pt x="2818200" y="7077746"/>
                  <a:pt x="2808884" y="7077746"/>
                </a:cubicBezTo>
                <a:cubicBezTo>
                  <a:pt x="2818200" y="7068429"/>
                  <a:pt x="2822859" y="7063772"/>
                  <a:pt x="2822859" y="7063772"/>
                </a:cubicBezTo>
                <a:close/>
                <a:moveTo>
                  <a:pt x="2669138" y="7063772"/>
                </a:moveTo>
                <a:cubicBezTo>
                  <a:pt x="2678455" y="7073089"/>
                  <a:pt x="2678455" y="7082405"/>
                  <a:pt x="2669138" y="7091720"/>
                </a:cubicBezTo>
                <a:cubicBezTo>
                  <a:pt x="2650506" y="7101038"/>
                  <a:pt x="2641189" y="7103367"/>
                  <a:pt x="2641189" y="7098708"/>
                </a:cubicBezTo>
                <a:cubicBezTo>
                  <a:pt x="2641189" y="7094050"/>
                  <a:pt x="2645848" y="7087062"/>
                  <a:pt x="2655165" y="7077746"/>
                </a:cubicBezTo>
                <a:cubicBezTo>
                  <a:pt x="2664482" y="7068429"/>
                  <a:pt x="2669138" y="7063772"/>
                  <a:pt x="2669138" y="7063772"/>
                </a:cubicBezTo>
                <a:close/>
                <a:moveTo>
                  <a:pt x="2124131" y="7063772"/>
                </a:moveTo>
                <a:cubicBezTo>
                  <a:pt x="2114815" y="7073089"/>
                  <a:pt x="2110157" y="7082405"/>
                  <a:pt x="2110157" y="7091720"/>
                </a:cubicBezTo>
                <a:cubicBezTo>
                  <a:pt x="2119473" y="7082405"/>
                  <a:pt x="2124131" y="7077746"/>
                  <a:pt x="2124131" y="7077746"/>
                </a:cubicBezTo>
                <a:close/>
                <a:moveTo>
                  <a:pt x="1984386" y="7063772"/>
                </a:moveTo>
                <a:cubicBezTo>
                  <a:pt x="1993702" y="7063772"/>
                  <a:pt x="1998361" y="7068429"/>
                  <a:pt x="1998361" y="7077746"/>
                </a:cubicBezTo>
                <a:cubicBezTo>
                  <a:pt x="1989045" y="7077746"/>
                  <a:pt x="1984386" y="7077746"/>
                  <a:pt x="1984386" y="7077746"/>
                </a:cubicBezTo>
                <a:cubicBezTo>
                  <a:pt x="1984386" y="7068429"/>
                  <a:pt x="1984386" y="7063772"/>
                  <a:pt x="1984386" y="7063772"/>
                </a:cubicBezTo>
                <a:close/>
                <a:moveTo>
                  <a:pt x="9991803" y="7049796"/>
                </a:moveTo>
                <a:lnTo>
                  <a:pt x="9963853" y="7077746"/>
                </a:lnTo>
                <a:lnTo>
                  <a:pt x="9963853" y="7063772"/>
                </a:lnTo>
                <a:cubicBezTo>
                  <a:pt x="9973170" y="7054456"/>
                  <a:pt x="9982484" y="7049796"/>
                  <a:pt x="9991803" y="7049796"/>
                </a:cubicBezTo>
                <a:close/>
                <a:moveTo>
                  <a:pt x="9293074" y="7049796"/>
                </a:moveTo>
                <a:cubicBezTo>
                  <a:pt x="9283757" y="7049796"/>
                  <a:pt x="9279100" y="7054456"/>
                  <a:pt x="9279100" y="7063772"/>
                </a:cubicBezTo>
                <a:cubicBezTo>
                  <a:pt x="9279100" y="7073089"/>
                  <a:pt x="9283757" y="7077746"/>
                  <a:pt x="9293074" y="7077746"/>
                </a:cubicBezTo>
                <a:lnTo>
                  <a:pt x="9307050" y="7063772"/>
                </a:lnTo>
                <a:cubicBezTo>
                  <a:pt x="9307050" y="7054456"/>
                  <a:pt x="9302392" y="7049796"/>
                  <a:pt x="9293074" y="7049796"/>
                </a:cubicBezTo>
                <a:close/>
                <a:moveTo>
                  <a:pt x="9209227" y="7049796"/>
                </a:moveTo>
                <a:lnTo>
                  <a:pt x="9181278" y="7063772"/>
                </a:lnTo>
                <a:cubicBezTo>
                  <a:pt x="9181278" y="7063772"/>
                  <a:pt x="9176621" y="7066101"/>
                  <a:pt x="9167304" y="7070758"/>
                </a:cubicBezTo>
                <a:cubicBezTo>
                  <a:pt x="9157986" y="7075417"/>
                  <a:pt x="9153329" y="7082405"/>
                  <a:pt x="9153329" y="7091720"/>
                </a:cubicBezTo>
                <a:close/>
                <a:moveTo>
                  <a:pt x="5324302" y="7049796"/>
                </a:moveTo>
                <a:lnTo>
                  <a:pt x="5310328" y="7063772"/>
                </a:lnTo>
                <a:cubicBezTo>
                  <a:pt x="5301012" y="7063772"/>
                  <a:pt x="5296353" y="7068429"/>
                  <a:pt x="5296353" y="7077746"/>
                </a:cubicBezTo>
                <a:lnTo>
                  <a:pt x="5310328" y="7077746"/>
                </a:lnTo>
                <a:cubicBezTo>
                  <a:pt x="5319643" y="7068429"/>
                  <a:pt x="5324302" y="7059115"/>
                  <a:pt x="5324302" y="7049796"/>
                </a:cubicBezTo>
                <a:close/>
                <a:moveTo>
                  <a:pt x="2759972" y="7049796"/>
                </a:moveTo>
                <a:cubicBezTo>
                  <a:pt x="2764632" y="7049796"/>
                  <a:pt x="2766960" y="7049796"/>
                  <a:pt x="2766960" y="7049796"/>
                </a:cubicBezTo>
                <a:cubicBezTo>
                  <a:pt x="2776277" y="7059115"/>
                  <a:pt x="2780934" y="7068429"/>
                  <a:pt x="2780934" y="7077746"/>
                </a:cubicBezTo>
                <a:cubicBezTo>
                  <a:pt x="2771619" y="7087062"/>
                  <a:pt x="2766960" y="7091720"/>
                  <a:pt x="2766960" y="7091720"/>
                </a:cubicBezTo>
                <a:cubicBezTo>
                  <a:pt x="2766960" y="7091720"/>
                  <a:pt x="2764632" y="7089391"/>
                  <a:pt x="2759972" y="7084734"/>
                </a:cubicBezTo>
                <a:cubicBezTo>
                  <a:pt x="2755316" y="7080076"/>
                  <a:pt x="2752987" y="7077746"/>
                  <a:pt x="2752987" y="7077746"/>
                </a:cubicBezTo>
                <a:cubicBezTo>
                  <a:pt x="2762303" y="7077746"/>
                  <a:pt x="2766960" y="7073089"/>
                  <a:pt x="2766960" y="7063772"/>
                </a:cubicBezTo>
                <a:cubicBezTo>
                  <a:pt x="2757644" y="7063772"/>
                  <a:pt x="2752987" y="7063772"/>
                  <a:pt x="2752987" y="7063772"/>
                </a:cubicBezTo>
                <a:cubicBezTo>
                  <a:pt x="2752987" y="7054456"/>
                  <a:pt x="2755316" y="7049796"/>
                  <a:pt x="2759972" y="7049796"/>
                </a:cubicBezTo>
                <a:close/>
                <a:moveTo>
                  <a:pt x="9307050" y="7035823"/>
                </a:moveTo>
                <a:lnTo>
                  <a:pt x="9321023" y="7049796"/>
                </a:lnTo>
                <a:cubicBezTo>
                  <a:pt x="9330340" y="7049796"/>
                  <a:pt x="9334999" y="7045139"/>
                  <a:pt x="9334999" y="7035823"/>
                </a:cubicBezTo>
                <a:cubicBezTo>
                  <a:pt x="9334999" y="7035823"/>
                  <a:pt x="9330340" y="7035823"/>
                  <a:pt x="9321023" y="7035823"/>
                </a:cubicBezTo>
                <a:close/>
                <a:moveTo>
                  <a:pt x="1579125" y="7035823"/>
                </a:moveTo>
                <a:cubicBezTo>
                  <a:pt x="1579125" y="7035823"/>
                  <a:pt x="1576795" y="7040480"/>
                  <a:pt x="1572137" y="7049796"/>
                </a:cubicBezTo>
                <a:cubicBezTo>
                  <a:pt x="1567480" y="7059115"/>
                  <a:pt x="1567480" y="7063772"/>
                  <a:pt x="1572137" y="7063772"/>
                </a:cubicBezTo>
                <a:cubicBezTo>
                  <a:pt x="1576795" y="7063772"/>
                  <a:pt x="1579125" y="7059115"/>
                  <a:pt x="1579125" y="7049796"/>
                </a:cubicBezTo>
                <a:cubicBezTo>
                  <a:pt x="1579125" y="7040480"/>
                  <a:pt x="1579125" y="7035823"/>
                  <a:pt x="1579125" y="7035823"/>
                </a:cubicBezTo>
                <a:close/>
                <a:moveTo>
                  <a:pt x="9348973" y="7021847"/>
                </a:moveTo>
                <a:lnTo>
                  <a:pt x="9348973" y="7035823"/>
                </a:lnTo>
                <a:cubicBezTo>
                  <a:pt x="9358289" y="7035823"/>
                  <a:pt x="9362947" y="7031165"/>
                  <a:pt x="9362947" y="7021847"/>
                </a:cubicBezTo>
                <a:close/>
                <a:moveTo>
                  <a:pt x="5226480" y="7021847"/>
                </a:moveTo>
                <a:cubicBezTo>
                  <a:pt x="5226480" y="7021847"/>
                  <a:pt x="5221823" y="7024178"/>
                  <a:pt x="5212506" y="7028835"/>
                </a:cubicBezTo>
                <a:cubicBezTo>
                  <a:pt x="5203190" y="7033494"/>
                  <a:pt x="5198530" y="7035823"/>
                  <a:pt x="5198530" y="7035823"/>
                </a:cubicBezTo>
                <a:lnTo>
                  <a:pt x="5212506" y="7035823"/>
                </a:lnTo>
                <a:cubicBezTo>
                  <a:pt x="5221823" y="7026506"/>
                  <a:pt x="5226480" y="7021847"/>
                  <a:pt x="5226480" y="7021847"/>
                </a:cubicBezTo>
                <a:close/>
                <a:moveTo>
                  <a:pt x="4933016" y="7021847"/>
                </a:moveTo>
                <a:lnTo>
                  <a:pt x="4919040" y="7063772"/>
                </a:lnTo>
                <a:cubicBezTo>
                  <a:pt x="4928356" y="7063772"/>
                  <a:pt x="4933016" y="7059115"/>
                  <a:pt x="4933016" y="7049796"/>
                </a:cubicBezTo>
                <a:close/>
                <a:moveTo>
                  <a:pt x="2501444" y="7021847"/>
                </a:moveTo>
                <a:cubicBezTo>
                  <a:pt x="2492127" y="7031165"/>
                  <a:pt x="2487470" y="7035823"/>
                  <a:pt x="2487470" y="7035823"/>
                </a:cubicBezTo>
                <a:lnTo>
                  <a:pt x="2487470" y="7063772"/>
                </a:lnTo>
                <a:cubicBezTo>
                  <a:pt x="2496786" y="7063772"/>
                  <a:pt x="2499115" y="7061443"/>
                  <a:pt x="2494457" y="7056784"/>
                </a:cubicBezTo>
                <a:cubicBezTo>
                  <a:pt x="2489799" y="7052127"/>
                  <a:pt x="2492127" y="7049796"/>
                  <a:pt x="2501444" y="7049796"/>
                </a:cubicBezTo>
                <a:cubicBezTo>
                  <a:pt x="2510761" y="7049796"/>
                  <a:pt x="2510761" y="7045139"/>
                  <a:pt x="2501444" y="7035823"/>
                </a:cubicBezTo>
                <a:close/>
                <a:moveTo>
                  <a:pt x="2333749" y="7021847"/>
                </a:moveTo>
                <a:cubicBezTo>
                  <a:pt x="2333749" y="7021847"/>
                  <a:pt x="2338408" y="7021847"/>
                  <a:pt x="2347724" y="7021847"/>
                </a:cubicBezTo>
                <a:cubicBezTo>
                  <a:pt x="2357041" y="7021847"/>
                  <a:pt x="2361699" y="7021847"/>
                  <a:pt x="2361699" y="7021847"/>
                </a:cubicBezTo>
                <a:lnTo>
                  <a:pt x="2389648" y="7021847"/>
                </a:lnTo>
                <a:lnTo>
                  <a:pt x="2263877" y="7147619"/>
                </a:lnTo>
                <a:cubicBezTo>
                  <a:pt x="2263877" y="7147619"/>
                  <a:pt x="2263877" y="7142961"/>
                  <a:pt x="2263877" y="7133645"/>
                </a:cubicBezTo>
                <a:lnTo>
                  <a:pt x="2291825" y="7091720"/>
                </a:lnTo>
                <a:cubicBezTo>
                  <a:pt x="2310459" y="7073089"/>
                  <a:pt x="2319775" y="7061443"/>
                  <a:pt x="2319775" y="7056784"/>
                </a:cubicBezTo>
                <a:cubicBezTo>
                  <a:pt x="2319775" y="7052127"/>
                  <a:pt x="2324434" y="7049796"/>
                  <a:pt x="2333749" y="7049796"/>
                </a:cubicBezTo>
                <a:cubicBezTo>
                  <a:pt x="2343065" y="7049796"/>
                  <a:pt x="2347724" y="7045139"/>
                  <a:pt x="2347724" y="7035823"/>
                </a:cubicBezTo>
                <a:cubicBezTo>
                  <a:pt x="2338408" y="7026506"/>
                  <a:pt x="2333749" y="7021847"/>
                  <a:pt x="2333749" y="7021847"/>
                </a:cubicBezTo>
                <a:close/>
                <a:moveTo>
                  <a:pt x="2291825" y="7021847"/>
                </a:moveTo>
                <a:cubicBezTo>
                  <a:pt x="2301142" y="7021847"/>
                  <a:pt x="2303470" y="7024178"/>
                  <a:pt x="2298814" y="7028835"/>
                </a:cubicBezTo>
                <a:cubicBezTo>
                  <a:pt x="2294157" y="7033494"/>
                  <a:pt x="2296484" y="7040480"/>
                  <a:pt x="2305802" y="7049796"/>
                </a:cubicBezTo>
                <a:lnTo>
                  <a:pt x="2305802" y="7063772"/>
                </a:lnTo>
                <a:lnTo>
                  <a:pt x="2291825" y="7049796"/>
                </a:lnTo>
                <a:lnTo>
                  <a:pt x="2291825" y="7035823"/>
                </a:lnTo>
                <a:cubicBezTo>
                  <a:pt x="2291825" y="7035823"/>
                  <a:pt x="2291825" y="7031165"/>
                  <a:pt x="2291825" y="7021847"/>
                </a:cubicBezTo>
                <a:close/>
                <a:moveTo>
                  <a:pt x="314427" y="7021847"/>
                </a:moveTo>
                <a:cubicBezTo>
                  <a:pt x="319086" y="7021847"/>
                  <a:pt x="321414" y="7026506"/>
                  <a:pt x="321414" y="7035823"/>
                </a:cubicBezTo>
                <a:cubicBezTo>
                  <a:pt x="321414" y="7045139"/>
                  <a:pt x="321414" y="7049796"/>
                  <a:pt x="321414" y="7049796"/>
                </a:cubicBezTo>
                <a:cubicBezTo>
                  <a:pt x="312098" y="7049796"/>
                  <a:pt x="307441" y="7045139"/>
                  <a:pt x="307441" y="7035823"/>
                </a:cubicBezTo>
                <a:cubicBezTo>
                  <a:pt x="307441" y="7026506"/>
                  <a:pt x="309770" y="7021847"/>
                  <a:pt x="314427" y="7021847"/>
                </a:cubicBezTo>
                <a:close/>
                <a:moveTo>
                  <a:pt x="279492" y="7021847"/>
                </a:moveTo>
                <a:cubicBezTo>
                  <a:pt x="279492" y="7031165"/>
                  <a:pt x="277162" y="7035823"/>
                  <a:pt x="272503" y="7035823"/>
                </a:cubicBezTo>
                <a:cubicBezTo>
                  <a:pt x="267846" y="7035823"/>
                  <a:pt x="267846" y="7033494"/>
                  <a:pt x="272503" y="7028835"/>
                </a:cubicBezTo>
                <a:cubicBezTo>
                  <a:pt x="277162" y="7024178"/>
                  <a:pt x="279492" y="7021847"/>
                  <a:pt x="279492" y="7021847"/>
                </a:cubicBezTo>
                <a:close/>
                <a:moveTo>
                  <a:pt x="1533707" y="7014861"/>
                </a:moveTo>
                <a:cubicBezTo>
                  <a:pt x="1531378" y="7014861"/>
                  <a:pt x="1527884" y="7017190"/>
                  <a:pt x="1523226" y="7021847"/>
                </a:cubicBezTo>
                <a:cubicBezTo>
                  <a:pt x="1513910" y="7031165"/>
                  <a:pt x="1504593" y="7031165"/>
                  <a:pt x="1495276" y="7021847"/>
                </a:cubicBezTo>
                <a:lnTo>
                  <a:pt x="1495276" y="7014861"/>
                </a:lnTo>
                <a:cubicBezTo>
                  <a:pt x="1495276" y="7019518"/>
                  <a:pt x="1490620" y="7021847"/>
                  <a:pt x="1481303" y="7021847"/>
                </a:cubicBezTo>
                <a:cubicBezTo>
                  <a:pt x="1481303" y="7040480"/>
                  <a:pt x="1483631" y="7054456"/>
                  <a:pt x="1488289" y="7063772"/>
                </a:cubicBezTo>
                <a:cubicBezTo>
                  <a:pt x="1492948" y="7073089"/>
                  <a:pt x="1490620" y="7082405"/>
                  <a:pt x="1481303" y="7091720"/>
                </a:cubicBezTo>
                <a:cubicBezTo>
                  <a:pt x="1481303" y="7101038"/>
                  <a:pt x="1476644" y="7105695"/>
                  <a:pt x="1467327" y="7105695"/>
                </a:cubicBezTo>
                <a:cubicBezTo>
                  <a:pt x="1458010" y="7105695"/>
                  <a:pt x="1448696" y="7115012"/>
                  <a:pt x="1439380" y="7133645"/>
                </a:cubicBezTo>
                <a:cubicBezTo>
                  <a:pt x="1458010" y="7124328"/>
                  <a:pt x="1471986" y="7119669"/>
                  <a:pt x="1481303" y="7119669"/>
                </a:cubicBezTo>
                <a:lnTo>
                  <a:pt x="1509251" y="7133645"/>
                </a:lnTo>
                <a:cubicBezTo>
                  <a:pt x="1499935" y="7133645"/>
                  <a:pt x="1499935" y="7138302"/>
                  <a:pt x="1509251" y="7147619"/>
                </a:cubicBezTo>
                <a:cubicBezTo>
                  <a:pt x="1518566" y="7147619"/>
                  <a:pt x="1523226" y="7138302"/>
                  <a:pt x="1523226" y="7119669"/>
                </a:cubicBezTo>
                <a:lnTo>
                  <a:pt x="1523961" y="7110109"/>
                </a:lnTo>
                <a:lnTo>
                  <a:pt x="1524100" y="7110935"/>
                </a:lnTo>
                <a:cubicBezTo>
                  <a:pt x="1525846" y="7114430"/>
                  <a:pt x="1530214" y="7112683"/>
                  <a:pt x="1537200" y="7105695"/>
                </a:cubicBezTo>
                <a:lnTo>
                  <a:pt x="1551176" y="7091720"/>
                </a:lnTo>
                <a:cubicBezTo>
                  <a:pt x="1551176" y="7082405"/>
                  <a:pt x="1551176" y="7077746"/>
                  <a:pt x="1551176" y="7077746"/>
                </a:cubicBezTo>
                <a:lnTo>
                  <a:pt x="1524391" y="7104531"/>
                </a:lnTo>
                <a:lnTo>
                  <a:pt x="1524972" y="7096961"/>
                </a:lnTo>
                <a:cubicBezTo>
                  <a:pt x="1526137" y="7091139"/>
                  <a:pt x="1527885" y="7087062"/>
                  <a:pt x="1530214" y="7084734"/>
                </a:cubicBezTo>
                <a:cubicBezTo>
                  <a:pt x="1534871" y="7080076"/>
                  <a:pt x="1532543" y="7073089"/>
                  <a:pt x="1523226" y="7063772"/>
                </a:cubicBezTo>
                <a:cubicBezTo>
                  <a:pt x="1523226" y="7063772"/>
                  <a:pt x="1527884" y="7063772"/>
                  <a:pt x="1537200" y="7063772"/>
                </a:cubicBezTo>
                <a:lnTo>
                  <a:pt x="1537200" y="7021847"/>
                </a:lnTo>
                <a:cubicBezTo>
                  <a:pt x="1537200" y="7017190"/>
                  <a:pt x="1536035" y="7014861"/>
                  <a:pt x="1533707" y="7014861"/>
                </a:cubicBezTo>
                <a:close/>
                <a:moveTo>
                  <a:pt x="2515420" y="7007873"/>
                </a:moveTo>
                <a:cubicBezTo>
                  <a:pt x="2506102" y="7017190"/>
                  <a:pt x="2506102" y="7021847"/>
                  <a:pt x="2515420" y="7021847"/>
                </a:cubicBezTo>
                <a:cubicBezTo>
                  <a:pt x="2524736" y="7021847"/>
                  <a:pt x="2529394" y="7019518"/>
                  <a:pt x="2529394" y="7014861"/>
                </a:cubicBezTo>
                <a:cubicBezTo>
                  <a:pt x="2529394" y="7010204"/>
                  <a:pt x="2524736" y="7007873"/>
                  <a:pt x="2515420" y="7007873"/>
                </a:cubicBezTo>
                <a:close/>
                <a:moveTo>
                  <a:pt x="1970411" y="7007873"/>
                </a:moveTo>
                <a:cubicBezTo>
                  <a:pt x="1970411" y="7017190"/>
                  <a:pt x="1975069" y="7017190"/>
                  <a:pt x="1984386" y="7007873"/>
                </a:cubicBezTo>
                <a:lnTo>
                  <a:pt x="1984386" y="7021847"/>
                </a:lnTo>
                <a:cubicBezTo>
                  <a:pt x="1984386" y="7031165"/>
                  <a:pt x="1979728" y="7038151"/>
                  <a:pt x="1970411" y="7042809"/>
                </a:cubicBezTo>
                <a:cubicBezTo>
                  <a:pt x="1961095" y="7047468"/>
                  <a:pt x="1956436" y="7040480"/>
                  <a:pt x="1956436" y="7021847"/>
                </a:cubicBezTo>
                <a:close/>
                <a:moveTo>
                  <a:pt x="9069482" y="6993899"/>
                </a:moveTo>
                <a:lnTo>
                  <a:pt x="9041533" y="7021847"/>
                </a:lnTo>
                <a:lnTo>
                  <a:pt x="9027559" y="7021847"/>
                </a:lnTo>
                <a:lnTo>
                  <a:pt x="9013583" y="7021847"/>
                </a:lnTo>
                <a:cubicBezTo>
                  <a:pt x="9004267" y="7031165"/>
                  <a:pt x="9004267" y="7035823"/>
                  <a:pt x="9013583" y="7035823"/>
                </a:cubicBezTo>
                <a:cubicBezTo>
                  <a:pt x="9013583" y="7045139"/>
                  <a:pt x="9015914" y="7049796"/>
                  <a:pt x="9020571" y="7049796"/>
                </a:cubicBezTo>
                <a:cubicBezTo>
                  <a:pt x="9025228" y="7049796"/>
                  <a:pt x="9027559" y="7054456"/>
                  <a:pt x="9027559" y="7063772"/>
                </a:cubicBezTo>
                <a:cubicBezTo>
                  <a:pt x="9027559" y="7063772"/>
                  <a:pt x="9022902" y="7063772"/>
                  <a:pt x="9013583" y="7063772"/>
                </a:cubicBezTo>
                <a:lnTo>
                  <a:pt x="8999609" y="7077746"/>
                </a:lnTo>
                <a:cubicBezTo>
                  <a:pt x="8999609" y="7087062"/>
                  <a:pt x="8990293" y="7087062"/>
                  <a:pt x="8971660" y="7077746"/>
                </a:cubicBezTo>
                <a:lnTo>
                  <a:pt x="8971660" y="7091720"/>
                </a:lnTo>
                <a:cubicBezTo>
                  <a:pt x="8962343" y="7091720"/>
                  <a:pt x="8957686" y="7096379"/>
                  <a:pt x="8957686" y="7105695"/>
                </a:cubicBezTo>
                <a:lnTo>
                  <a:pt x="8943710" y="7105695"/>
                </a:lnTo>
                <a:lnTo>
                  <a:pt x="8957686" y="7119669"/>
                </a:lnTo>
                <a:cubicBezTo>
                  <a:pt x="8976317" y="7138302"/>
                  <a:pt x="8985634" y="7142961"/>
                  <a:pt x="8985634" y="7133645"/>
                </a:cubicBezTo>
                <a:cubicBezTo>
                  <a:pt x="8985634" y="7124328"/>
                  <a:pt x="8983305" y="7119669"/>
                  <a:pt x="8978648" y="7119669"/>
                </a:cubicBezTo>
                <a:cubicBezTo>
                  <a:pt x="8973990" y="7119669"/>
                  <a:pt x="8973990" y="7117340"/>
                  <a:pt x="8978648" y="7112683"/>
                </a:cubicBezTo>
                <a:cubicBezTo>
                  <a:pt x="8983305" y="7108024"/>
                  <a:pt x="8990293" y="7110353"/>
                  <a:pt x="8999609" y="7119669"/>
                </a:cubicBezTo>
                <a:lnTo>
                  <a:pt x="9013583" y="7119669"/>
                </a:lnTo>
                <a:cubicBezTo>
                  <a:pt x="9022902" y="7110353"/>
                  <a:pt x="9027559" y="7103367"/>
                  <a:pt x="9027559" y="7098708"/>
                </a:cubicBezTo>
                <a:cubicBezTo>
                  <a:pt x="9027559" y="7094050"/>
                  <a:pt x="9032216" y="7084734"/>
                  <a:pt x="9041533" y="7070758"/>
                </a:cubicBezTo>
                <a:cubicBezTo>
                  <a:pt x="9050849" y="7056784"/>
                  <a:pt x="9060166" y="7045139"/>
                  <a:pt x="9069482" y="7035823"/>
                </a:cubicBezTo>
                <a:close/>
                <a:moveTo>
                  <a:pt x="2822859" y="6993899"/>
                </a:moveTo>
                <a:lnTo>
                  <a:pt x="2822859" y="7007873"/>
                </a:lnTo>
                <a:lnTo>
                  <a:pt x="2808884" y="7021847"/>
                </a:lnTo>
                <a:cubicBezTo>
                  <a:pt x="2799567" y="7021847"/>
                  <a:pt x="2799567" y="7017190"/>
                  <a:pt x="2808884" y="7007873"/>
                </a:cubicBezTo>
                <a:cubicBezTo>
                  <a:pt x="2818200" y="6998557"/>
                  <a:pt x="2822859" y="6993899"/>
                  <a:pt x="2822859" y="6993899"/>
                </a:cubicBezTo>
                <a:close/>
                <a:moveTo>
                  <a:pt x="2885744" y="6979924"/>
                </a:moveTo>
                <a:cubicBezTo>
                  <a:pt x="2890403" y="6979924"/>
                  <a:pt x="2892732" y="6984583"/>
                  <a:pt x="2892732" y="6993899"/>
                </a:cubicBezTo>
                <a:lnTo>
                  <a:pt x="2920679" y="6993899"/>
                </a:lnTo>
                <a:lnTo>
                  <a:pt x="2948629" y="7021847"/>
                </a:lnTo>
                <a:cubicBezTo>
                  <a:pt x="2920679" y="7021847"/>
                  <a:pt x="2906706" y="7021847"/>
                  <a:pt x="2906706" y="7021847"/>
                </a:cubicBezTo>
                <a:cubicBezTo>
                  <a:pt x="2906706" y="7031165"/>
                  <a:pt x="2911365" y="7035823"/>
                  <a:pt x="2920679" y="7035823"/>
                </a:cubicBezTo>
                <a:lnTo>
                  <a:pt x="2920679" y="7049796"/>
                </a:lnTo>
                <a:lnTo>
                  <a:pt x="2906706" y="7049796"/>
                </a:lnTo>
                <a:cubicBezTo>
                  <a:pt x="2906706" y="7049796"/>
                  <a:pt x="2902048" y="7049796"/>
                  <a:pt x="2892732" y="7049796"/>
                </a:cubicBezTo>
                <a:lnTo>
                  <a:pt x="2864782" y="7049796"/>
                </a:lnTo>
                <a:cubicBezTo>
                  <a:pt x="2864782" y="7040480"/>
                  <a:pt x="2864782" y="7035823"/>
                  <a:pt x="2864782" y="7035823"/>
                </a:cubicBezTo>
                <a:lnTo>
                  <a:pt x="2864782" y="7021847"/>
                </a:lnTo>
                <a:cubicBezTo>
                  <a:pt x="2864782" y="7021847"/>
                  <a:pt x="2869440" y="7021847"/>
                  <a:pt x="2878756" y="7021847"/>
                </a:cubicBezTo>
                <a:cubicBezTo>
                  <a:pt x="2878756" y="7021847"/>
                  <a:pt x="2883415" y="7021847"/>
                  <a:pt x="2892732" y="7021847"/>
                </a:cubicBezTo>
                <a:cubicBezTo>
                  <a:pt x="2892732" y="7021847"/>
                  <a:pt x="2890403" y="7019518"/>
                  <a:pt x="2885744" y="7014861"/>
                </a:cubicBezTo>
                <a:cubicBezTo>
                  <a:pt x="2881085" y="7010204"/>
                  <a:pt x="2878756" y="7007873"/>
                  <a:pt x="2878756" y="7007873"/>
                </a:cubicBezTo>
                <a:cubicBezTo>
                  <a:pt x="2869440" y="7017190"/>
                  <a:pt x="2864782" y="7021847"/>
                  <a:pt x="2864782" y="7021847"/>
                </a:cubicBezTo>
                <a:lnTo>
                  <a:pt x="2864782" y="7007873"/>
                </a:lnTo>
                <a:cubicBezTo>
                  <a:pt x="2874099" y="6998557"/>
                  <a:pt x="2878756" y="6991571"/>
                  <a:pt x="2878756" y="6986912"/>
                </a:cubicBezTo>
                <a:cubicBezTo>
                  <a:pt x="2878756" y="6982254"/>
                  <a:pt x="2881085" y="6979924"/>
                  <a:pt x="2885744" y="6979924"/>
                </a:cubicBezTo>
                <a:close/>
                <a:moveTo>
                  <a:pt x="2864782" y="6979924"/>
                </a:moveTo>
                <a:lnTo>
                  <a:pt x="2864782" y="6993899"/>
                </a:lnTo>
                <a:cubicBezTo>
                  <a:pt x="2855466" y="6993899"/>
                  <a:pt x="2853137" y="6991571"/>
                  <a:pt x="2857794" y="6986912"/>
                </a:cubicBezTo>
                <a:cubicBezTo>
                  <a:pt x="2862454" y="6982254"/>
                  <a:pt x="2864782" y="6979924"/>
                  <a:pt x="2864782" y="6979924"/>
                </a:cubicBezTo>
                <a:close/>
                <a:moveTo>
                  <a:pt x="2159068" y="6979924"/>
                </a:moveTo>
                <a:cubicBezTo>
                  <a:pt x="2154408" y="6979924"/>
                  <a:pt x="2152081" y="6984583"/>
                  <a:pt x="2152081" y="6993899"/>
                </a:cubicBezTo>
                <a:cubicBezTo>
                  <a:pt x="2152081" y="6993899"/>
                  <a:pt x="2154408" y="6993899"/>
                  <a:pt x="2159068" y="6993899"/>
                </a:cubicBezTo>
                <a:cubicBezTo>
                  <a:pt x="2163726" y="6993899"/>
                  <a:pt x="2166056" y="6993899"/>
                  <a:pt x="2166056" y="6993899"/>
                </a:cubicBezTo>
                <a:cubicBezTo>
                  <a:pt x="2166056" y="6984583"/>
                  <a:pt x="2166056" y="6979924"/>
                  <a:pt x="2166056" y="6979924"/>
                </a:cubicBezTo>
                <a:cubicBezTo>
                  <a:pt x="2166056" y="6979924"/>
                  <a:pt x="2163726" y="6979924"/>
                  <a:pt x="2159068" y="6979924"/>
                </a:cubicBezTo>
                <a:close/>
                <a:moveTo>
                  <a:pt x="2124131" y="6979924"/>
                </a:moveTo>
                <a:cubicBezTo>
                  <a:pt x="2114815" y="6989240"/>
                  <a:pt x="2110157" y="6993899"/>
                  <a:pt x="2110157" y="6993899"/>
                </a:cubicBezTo>
                <a:cubicBezTo>
                  <a:pt x="2110157" y="6996228"/>
                  <a:pt x="2110157" y="6997975"/>
                  <a:pt x="2110157" y="6999139"/>
                </a:cubicBezTo>
                <a:cubicBezTo>
                  <a:pt x="2110157" y="7000303"/>
                  <a:pt x="2110157" y="7000885"/>
                  <a:pt x="2110157" y="7000885"/>
                </a:cubicBezTo>
                <a:lnTo>
                  <a:pt x="2110157" y="7021847"/>
                </a:lnTo>
                <a:cubicBezTo>
                  <a:pt x="2100841" y="7021847"/>
                  <a:pt x="2096184" y="7026506"/>
                  <a:pt x="2096184" y="7035823"/>
                </a:cubicBezTo>
                <a:lnTo>
                  <a:pt x="2110157" y="7035823"/>
                </a:lnTo>
                <a:lnTo>
                  <a:pt x="2138107" y="7021847"/>
                </a:lnTo>
                <a:cubicBezTo>
                  <a:pt x="2147423" y="7021847"/>
                  <a:pt x="2152081" y="7019518"/>
                  <a:pt x="2152081" y="7014861"/>
                </a:cubicBezTo>
                <a:cubicBezTo>
                  <a:pt x="2152081" y="7010204"/>
                  <a:pt x="2147423" y="7007873"/>
                  <a:pt x="2138107" y="7007873"/>
                </a:cubicBezTo>
                <a:cubicBezTo>
                  <a:pt x="2138107" y="7007873"/>
                  <a:pt x="2138107" y="7005545"/>
                  <a:pt x="2138107" y="7000885"/>
                </a:cubicBezTo>
                <a:cubicBezTo>
                  <a:pt x="2138107" y="6996228"/>
                  <a:pt x="2133447" y="6989240"/>
                  <a:pt x="2124131" y="6979924"/>
                </a:cubicBezTo>
                <a:close/>
                <a:moveTo>
                  <a:pt x="1676945" y="6979924"/>
                </a:moveTo>
                <a:lnTo>
                  <a:pt x="1621048" y="7035823"/>
                </a:lnTo>
                <a:lnTo>
                  <a:pt x="1635022" y="7049796"/>
                </a:lnTo>
                <a:cubicBezTo>
                  <a:pt x="1635022" y="7049796"/>
                  <a:pt x="1635022" y="7045139"/>
                  <a:pt x="1635022" y="7035823"/>
                </a:cubicBezTo>
                <a:cubicBezTo>
                  <a:pt x="1635022" y="7035823"/>
                  <a:pt x="1639681" y="7031165"/>
                  <a:pt x="1648997" y="7021847"/>
                </a:cubicBezTo>
                <a:close/>
                <a:moveTo>
                  <a:pt x="1554669" y="6972936"/>
                </a:moveTo>
                <a:cubicBezTo>
                  <a:pt x="1552339" y="6972936"/>
                  <a:pt x="1551176" y="6975266"/>
                  <a:pt x="1551176" y="6979924"/>
                </a:cubicBezTo>
                <a:lnTo>
                  <a:pt x="1565150" y="6993899"/>
                </a:lnTo>
                <a:cubicBezTo>
                  <a:pt x="1574466" y="6993899"/>
                  <a:pt x="1574466" y="6989240"/>
                  <a:pt x="1565150" y="6979924"/>
                </a:cubicBezTo>
                <a:cubicBezTo>
                  <a:pt x="1560492" y="6975266"/>
                  <a:pt x="1556997" y="6972936"/>
                  <a:pt x="1554669" y="6972936"/>
                </a:cubicBezTo>
                <a:close/>
                <a:moveTo>
                  <a:pt x="370326" y="6972936"/>
                </a:moveTo>
                <a:cubicBezTo>
                  <a:pt x="379642" y="6972936"/>
                  <a:pt x="386630" y="6979924"/>
                  <a:pt x="391287" y="6993899"/>
                </a:cubicBezTo>
                <a:lnTo>
                  <a:pt x="377312" y="6993899"/>
                </a:lnTo>
                <a:cubicBezTo>
                  <a:pt x="377312" y="6993899"/>
                  <a:pt x="377312" y="6998557"/>
                  <a:pt x="377312" y="7007873"/>
                </a:cubicBezTo>
                <a:cubicBezTo>
                  <a:pt x="377312" y="7017190"/>
                  <a:pt x="379642" y="7021847"/>
                  <a:pt x="384299" y="7021847"/>
                </a:cubicBezTo>
                <a:cubicBezTo>
                  <a:pt x="388959" y="7021847"/>
                  <a:pt x="395944" y="7017190"/>
                  <a:pt x="405261" y="7007873"/>
                </a:cubicBezTo>
                <a:lnTo>
                  <a:pt x="405261" y="7021847"/>
                </a:lnTo>
                <a:lnTo>
                  <a:pt x="377312" y="7035823"/>
                </a:lnTo>
                <a:cubicBezTo>
                  <a:pt x="367997" y="7026506"/>
                  <a:pt x="363338" y="7017190"/>
                  <a:pt x="363338" y="7007873"/>
                </a:cubicBezTo>
                <a:cubicBezTo>
                  <a:pt x="363338" y="6998557"/>
                  <a:pt x="358681" y="6998557"/>
                  <a:pt x="349364" y="7007873"/>
                </a:cubicBezTo>
                <a:lnTo>
                  <a:pt x="335388" y="6993899"/>
                </a:lnTo>
                <a:cubicBezTo>
                  <a:pt x="349364" y="6979924"/>
                  <a:pt x="361009" y="6972936"/>
                  <a:pt x="370326" y="6972936"/>
                </a:cubicBezTo>
                <a:close/>
                <a:moveTo>
                  <a:pt x="5254430" y="6965950"/>
                </a:moveTo>
                <a:cubicBezTo>
                  <a:pt x="5254430" y="6975266"/>
                  <a:pt x="5249770" y="6979924"/>
                  <a:pt x="5240456" y="6979924"/>
                </a:cubicBezTo>
                <a:lnTo>
                  <a:pt x="5240456" y="6993899"/>
                </a:lnTo>
                <a:lnTo>
                  <a:pt x="5254430" y="6979924"/>
                </a:lnTo>
                <a:close/>
                <a:moveTo>
                  <a:pt x="4374034" y="6965950"/>
                </a:moveTo>
                <a:lnTo>
                  <a:pt x="4388008" y="6965950"/>
                </a:lnTo>
                <a:cubicBezTo>
                  <a:pt x="4388008" y="6984583"/>
                  <a:pt x="4383348" y="6993899"/>
                  <a:pt x="4374034" y="6993899"/>
                </a:cubicBezTo>
                <a:lnTo>
                  <a:pt x="4374034" y="6979924"/>
                </a:lnTo>
                <a:cubicBezTo>
                  <a:pt x="4374034" y="6979924"/>
                  <a:pt x="4374034" y="6975266"/>
                  <a:pt x="4374034" y="6965950"/>
                </a:cubicBezTo>
                <a:close/>
                <a:moveTo>
                  <a:pt x="3004528" y="6965950"/>
                </a:moveTo>
                <a:cubicBezTo>
                  <a:pt x="3004528" y="6965950"/>
                  <a:pt x="3004528" y="6970607"/>
                  <a:pt x="3004528" y="6979924"/>
                </a:cubicBezTo>
                <a:lnTo>
                  <a:pt x="3018502" y="6979924"/>
                </a:lnTo>
                <a:cubicBezTo>
                  <a:pt x="3018502" y="6970607"/>
                  <a:pt x="3018502" y="6965950"/>
                  <a:pt x="3018502" y="6965950"/>
                </a:cubicBezTo>
                <a:cubicBezTo>
                  <a:pt x="3009185" y="6965950"/>
                  <a:pt x="3004528" y="6965950"/>
                  <a:pt x="3004528" y="6965950"/>
                </a:cubicBezTo>
                <a:close/>
                <a:moveTo>
                  <a:pt x="10065168" y="6962455"/>
                </a:moveTo>
                <a:cubicBezTo>
                  <a:pt x="10072156" y="6960126"/>
                  <a:pt x="10075649" y="6965950"/>
                  <a:pt x="10075649" y="6979924"/>
                </a:cubicBezTo>
                <a:cubicBezTo>
                  <a:pt x="10075649" y="6998557"/>
                  <a:pt x="10061675" y="7007873"/>
                  <a:pt x="10033726" y="7007873"/>
                </a:cubicBezTo>
                <a:lnTo>
                  <a:pt x="10019750" y="7007873"/>
                </a:lnTo>
                <a:lnTo>
                  <a:pt x="10033726" y="6993899"/>
                </a:lnTo>
                <a:cubicBezTo>
                  <a:pt x="10047700" y="6975266"/>
                  <a:pt x="10058181" y="6964784"/>
                  <a:pt x="10065168" y="6962455"/>
                </a:cubicBezTo>
                <a:close/>
                <a:moveTo>
                  <a:pt x="2739012" y="6951974"/>
                </a:moveTo>
                <a:cubicBezTo>
                  <a:pt x="2748328" y="6951974"/>
                  <a:pt x="2750658" y="6954305"/>
                  <a:pt x="2745999" y="6958962"/>
                </a:cubicBezTo>
                <a:cubicBezTo>
                  <a:pt x="2741340" y="6963621"/>
                  <a:pt x="2739012" y="6965950"/>
                  <a:pt x="2739012" y="6965950"/>
                </a:cubicBezTo>
                <a:cubicBezTo>
                  <a:pt x="2739012" y="6965950"/>
                  <a:pt x="2739012" y="6961293"/>
                  <a:pt x="2739012" y="6951974"/>
                </a:cubicBezTo>
                <a:close/>
                <a:moveTo>
                  <a:pt x="9764716" y="6944988"/>
                </a:moveTo>
                <a:cubicBezTo>
                  <a:pt x="9762387" y="6944988"/>
                  <a:pt x="9758893" y="6947317"/>
                  <a:pt x="9754235" y="6951974"/>
                </a:cubicBezTo>
                <a:cubicBezTo>
                  <a:pt x="9744917" y="6961293"/>
                  <a:pt x="9740260" y="6965950"/>
                  <a:pt x="9740260" y="6965950"/>
                </a:cubicBezTo>
                <a:lnTo>
                  <a:pt x="9768209" y="6965950"/>
                </a:lnTo>
                <a:cubicBezTo>
                  <a:pt x="9768209" y="6956633"/>
                  <a:pt x="9768209" y="6951974"/>
                  <a:pt x="9768209" y="6951974"/>
                </a:cubicBezTo>
                <a:cubicBezTo>
                  <a:pt x="9768209" y="6947317"/>
                  <a:pt x="9767045" y="6944988"/>
                  <a:pt x="9764716" y="6944988"/>
                </a:cubicBezTo>
                <a:close/>
                <a:moveTo>
                  <a:pt x="2050765" y="6944988"/>
                </a:moveTo>
                <a:cubicBezTo>
                  <a:pt x="2053094" y="6944988"/>
                  <a:pt x="2054258" y="6947317"/>
                  <a:pt x="2054258" y="6951974"/>
                </a:cubicBezTo>
                <a:lnTo>
                  <a:pt x="2026311" y="6965950"/>
                </a:lnTo>
                <a:lnTo>
                  <a:pt x="2040285" y="6951974"/>
                </a:lnTo>
                <a:cubicBezTo>
                  <a:pt x="2044944" y="6947317"/>
                  <a:pt x="2048437" y="6944988"/>
                  <a:pt x="2050765" y="6944988"/>
                </a:cubicBezTo>
                <a:close/>
                <a:moveTo>
                  <a:pt x="1704895" y="6938001"/>
                </a:moveTo>
                <a:cubicBezTo>
                  <a:pt x="1704895" y="6947317"/>
                  <a:pt x="1704895" y="6951974"/>
                  <a:pt x="1704895" y="6951974"/>
                </a:cubicBezTo>
                <a:lnTo>
                  <a:pt x="1718871" y="6938001"/>
                </a:lnTo>
                <a:cubicBezTo>
                  <a:pt x="1709553" y="6938001"/>
                  <a:pt x="1704895" y="6938001"/>
                  <a:pt x="1704895" y="6938001"/>
                </a:cubicBezTo>
                <a:close/>
                <a:moveTo>
                  <a:pt x="9967346" y="6924027"/>
                </a:moveTo>
                <a:cubicBezTo>
                  <a:pt x="9969675" y="6924027"/>
                  <a:pt x="9968512" y="6928684"/>
                  <a:pt x="9963853" y="6938001"/>
                </a:cubicBezTo>
                <a:lnTo>
                  <a:pt x="9949878" y="6965950"/>
                </a:lnTo>
                <a:lnTo>
                  <a:pt x="9949878" y="6938001"/>
                </a:lnTo>
                <a:cubicBezTo>
                  <a:pt x="9959194" y="6928684"/>
                  <a:pt x="9965018" y="6924027"/>
                  <a:pt x="9967346" y="6924027"/>
                </a:cubicBezTo>
                <a:close/>
                <a:moveTo>
                  <a:pt x="2194003" y="6913544"/>
                </a:moveTo>
                <a:cubicBezTo>
                  <a:pt x="2191674" y="6913544"/>
                  <a:pt x="2189347" y="6914710"/>
                  <a:pt x="2187018" y="6917039"/>
                </a:cubicBezTo>
                <a:cubicBezTo>
                  <a:pt x="2182358" y="6921696"/>
                  <a:pt x="2182358" y="6926355"/>
                  <a:pt x="2187018" y="6931013"/>
                </a:cubicBezTo>
                <a:cubicBezTo>
                  <a:pt x="2191674" y="6935672"/>
                  <a:pt x="2196334" y="6938001"/>
                  <a:pt x="2200992" y="6938001"/>
                </a:cubicBezTo>
                <a:cubicBezTo>
                  <a:pt x="2205651" y="6938001"/>
                  <a:pt x="2207980" y="6935672"/>
                  <a:pt x="2207980" y="6931013"/>
                </a:cubicBezTo>
                <a:cubicBezTo>
                  <a:pt x="2207980" y="6926355"/>
                  <a:pt x="2205651" y="6921696"/>
                  <a:pt x="2200992" y="6917039"/>
                </a:cubicBezTo>
                <a:cubicBezTo>
                  <a:pt x="2198663" y="6914710"/>
                  <a:pt x="2196334" y="6913544"/>
                  <a:pt x="2194003" y="6913544"/>
                </a:cubicBezTo>
                <a:close/>
                <a:moveTo>
                  <a:pt x="10082637" y="6910051"/>
                </a:moveTo>
                <a:cubicBezTo>
                  <a:pt x="10087294" y="6910051"/>
                  <a:pt x="10089625" y="6910051"/>
                  <a:pt x="10089625" y="6910051"/>
                </a:cubicBezTo>
                <a:lnTo>
                  <a:pt x="10075649" y="6924027"/>
                </a:lnTo>
                <a:cubicBezTo>
                  <a:pt x="10075649" y="6914710"/>
                  <a:pt x="10077980" y="6910051"/>
                  <a:pt x="10082637" y="6910051"/>
                </a:cubicBezTo>
                <a:close/>
                <a:moveTo>
                  <a:pt x="4597626" y="6910051"/>
                </a:moveTo>
                <a:cubicBezTo>
                  <a:pt x="4588310" y="6919368"/>
                  <a:pt x="4583652" y="6924027"/>
                  <a:pt x="4583652" y="6924027"/>
                </a:cubicBezTo>
                <a:cubicBezTo>
                  <a:pt x="4583652" y="6933343"/>
                  <a:pt x="4585980" y="6938001"/>
                  <a:pt x="4590638" y="6938001"/>
                </a:cubicBezTo>
                <a:cubicBezTo>
                  <a:pt x="4595297" y="6938001"/>
                  <a:pt x="4597626" y="6933343"/>
                  <a:pt x="4597626" y="6924027"/>
                </a:cubicBezTo>
                <a:cubicBezTo>
                  <a:pt x="4597626" y="6914710"/>
                  <a:pt x="4597626" y="6910051"/>
                  <a:pt x="4597626" y="6910051"/>
                </a:cubicBezTo>
                <a:close/>
                <a:moveTo>
                  <a:pt x="2739012" y="6910051"/>
                </a:moveTo>
                <a:lnTo>
                  <a:pt x="2752987" y="6910051"/>
                </a:lnTo>
                <a:cubicBezTo>
                  <a:pt x="2752987" y="6910051"/>
                  <a:pt x="2748328" y="6914710"/>
                  <a:pt x="2739012" y="6924027"/>
                </a:cubicBezTo>
                <a:cubicBezTo>
                  <a:pt x="2739012" y="6924027"/>
                  <a:pt x="2734354" y="6924027"/>
                  <a:pt x="2725038" y="6924027"/>
                </a:cubicBezTo>
                <a:cubicBezTo>
                  <a:pt x="2725038" y="6914710"/>
                  <a:pt x="2729694" y="6910051"/>
                  <a:pt x="2739012" y="6910051"/>
                </a:cubicBezTo>
                <a:close/>
                <a:moveTo>
                  <a:pt x="2641189" y="6910051"/>
                </a:moveTo>
                <a:lnTo>
                  <a:pt x="2641189" y="6924027"/>
                </a:lnTo>
                <a:cubicBezTo>
                  <a:pt x="2650506" y="6924027"/>
                  <a:pt x="2655165" y="6919368"/>
                  <a:pt x="2655165" y="6910051"/>
                </a:cubicBezTo>
                <a:close/>
                <a:moveTo>
                  <a:pt x="1928489" y="6910051"/>
                </a:moveTo>
                <a:lnTo>
                  <a:pt x="1914513" y="6924027"/>
                </a:lnTo>
                <a:lnTo>
                  <a:pt x="1900539" y="6938001"/>
                </a:lnTo>
                <a:lnTo>
                  <a:pt x="1928489" y="6924027"/>
                </a:lnTo>
                <a:close/>
                <a:moveTo>
                  <a:pt x="4311148" y="6901754"/>
                </a:moveTo>
                <a:cubicBezTo>
                  <a:pt x="4318135" y="6902628"/>
                  <a:pt x="4325123" y="6910051"/>
                  <a:pt x="4332109" y="6924027"/>
                </a:cubicBezTo>
                <a:cubicBezTo>
                  <a:pt x="4350742" y="6942660"/>
                  <a:pt x="4346084" y="6961293"/>
                  <a:pt x="4318135" y="6979924"/>
                </a:cubicBezTo>
                <a:cubicBezTo>
                  <a:pt x="4308818" y="6979924"/>
                  <a:pt x="4301831" y="6982254"/>
                  <a:pt x="4297174" y="6986912"/>
                </a:cubicBezTo>
                <a:cubicBezTo>
                  <a:pt x="4292514" y="6991571"/>
                  <a:pt x="4290186" y="6993899"/>
                  <a:pt x="4290186" y="6993899"/>
                </a:cubicBezTo>
                <a:lnTo>
                  <a:pt x="4276212" y="6979924"/>
                </a:lnTo>
                <a:cubicBezTo>
                  <a:pt x="4276212" y="6970607"/>
                  <a:pt x="4276212" y="6965950"/>
                  <a:pt x="4276212" y="6965950"/>
                </a:cubicBezTo>
                <a:cubicBezTo>
                  <a:pt x="4285526" y="6965950"/>
                  <a:pt x="4290186" y="6963621"/>
                  <a:pt x="4290186" y="6958962"/>
                </a:cubicBezTo>
                <a:cubicBezTo>
                  <a:pt x="4290186" y="6954305"/>
                  <a:pt x="4290186" y="6947317"/>
                  <a:pt x="4290186" y="6938001"/>
                </a:cubicBezTo>
                <a:cubicBezTo>
                  <a:pt x="4290186" y="6919368"/>
                  <a:pt x="4294845" y="6907722"/>
                  <a:pt x="4304160" y="6903063"/>
                </a:cubicBezTo>
                <a:cubicBezTo>
                  <a:pt x="4306490" y="6901901"/>
                  <a:pt x="4308818" y="6901463"/>
                  <a:pt x="4311148" y="6901754"/>
                </a:cubicBezTo>
                <a:close/>
                <a:moveTo>
                  <a:pt x="5030838" y="6896077"/>
                </a:moveTo>
                <a:lnTo>
                  <a:pt x="5002888" y="6910051"/>
                </a:lnTo>
                <a:cubicBezTo>
                  <a:pt x="5002888" y="6919368"/>
                  <a:pt x="4998229" y="6924027"/>
                  <a:pt x="4988912" y="6924027"/>
                </a:cubicBezTo>
                <a:cubicBezTo>
                  <a:pt x="4988912" y="6933343"/>
                  <a:pt x="4981926" y="6947317"/>
                  <a:pt x="4967951" y="6965950"/>
                </a:cubicBezTo>
                <a:cubicBezTo>
                  <a:pt x="4953977" y="6984583"/>
                  <a:pt x="4946990" y="6998557"/>
                  <a:pt x="4946990" y="7007873"/>
                </a:cubicBezTo>
                <a:cubicBezTo>
                  <a:pt x="4956306" y="7017190"/>
                  <a:pt x="4958636" y="7024178"/>
                  <a:pt x="4953977" y="7028835"/>
                </a:cubicBezTo>
                <a:cubicBezTo>
                  <a:pt x="4949318" y="7033494"/>
                  <a:pt x="4946990" y="7040480"/>
                  <a:pt x="4946990" y="7049796"/>
                </a:cubicBezTo>
                <a:cubicBezTo>
                  <a:pt x="4928356" y="7068429"/>
                  <a:pt x="4928356" y="7073089"/>
                  <a:pt x="4946990" y="7063772"/>
                </a:cubicBezTo>
                <a:lnTo>
                  <a:pt x="4960965" y="7049796"/>
                </a:lnTo>
                <a:cubicBezTo>
                  <a:pt x="4970280" y="7031165"/>
                  <a:pt x="4970280" y="7021847"/>
                  <a:pt x="4960965" y="7021847"/>
                </a:cubicBezTo>
                <a:lnTo>
                  <a:pt x="4974939" y="6993899"/>
                </a:lnTo>
                <a:cubicBezTo>
                  <a:pt x="4984256" y="6975266"/>
                  <a:pt x="4988912" y="6961293"/>
                  <a:pt x="4988912" y="6951974"/>
                </a:cubicBezTo>
                <a:cubicBezTo>
                  <a:pt x="4998229" y="6951974"/>
                  <a:pt x="5007546" y="6942660"/>
                  <a:pt x="5016862" y="6924027"/>
                </a:cubicBezTo>
                <a:close/>
                <a:moveTo>
                  <a:pt x="4946990" y="6896077"/>
                </a:moveTo>
                <a:lnTo>
                  <a:pt x="4933016" y="6910051"/>
                </a:lnTo>
                <a:lnTo>
                  <a:pt x="4946990" y="6910051"/>
                </a:lnTo>
                <a:cubicBezTo>
                  <a:pt x="4946990" y="6910051"/>
                  <a:pt x="4946990" y="6905394"/>
                  <a:pt x="4946990" y="6896077"/>
                </a:cubicBezTo>
                <a:close/>
                <a:moveTo>
                  <a:pt x="3032477" y="6896077"/>
                </a:moveTo>
                <a:lnTo>
                  <a:pt x="3004528" y="6924027"/>
                </a:lnTo>
                <a:lnTo>
                  <a:pt x="3032477" y="6910051"/>
                </a:lnTo>
                <a:close/>
                <a:moveTo>
                  <a:pt x="2166056" y="6896077"/>
                </a:moveTo>
                <a:lnTo>
                  <a:pt x="2152081" y="6910051"/>
                </a:lnTo>
                <a:lnTo>
                  <a:pt x="2138107" y="6910051"/>
                </a:lnTo>
                <a:close/>
                <a:moveTo>
                  <a:pt x="1551176" y="6896077"/>
                </a:moveTo>
                <a:lnTo>
                  <a:pt x="1565150" y="6924027"/>
                </a:lnTo>
                <a:cubicBezTo>
                  <a:pt x="1565150" y="6914710"/>
                  <a:pt x="1567480" y="6907722"/>
                  <a:pt x="1572137" y="6903063"/>
                </a:cubicBezTo>
                <a:cubicBezTo>
                  <a:pt x="1576795" y="6898406"/>
                  <a:pt x="1579125" y="6896077"/>
                  <a:pt x="1579125" y="6896077"/>
                </a:cubicBezTo>
                <a:close/>
                <a:moveTo>
                  <a:pt x="3186196" y="6882102"/>
                </a:moveTo>
                <a:lnTo>
                  <a:pt x="3200172" y="6882102"/>
                </a:lnTo>
                <a:lnTo>
                  <a:pt x="3214146" y="6882102"/>
                </a:lnTo>
                <a:cubicBezTo>
                  <a:pt x="3214146" y="6882102"/>
                  <a:pt x="3209486" y="6898406"/>
                  <a:pt x="3200172" y="6931013"/>
                </a:cubicBezTo>
                <a:cubicBezTo>
                  <a:pt x="3190856" y="6963621"/>
                  <a:pt x="3181537" y="6979924"/>
                  <a:pt x="3172222" y="6979924"/>
                </a:cubicBezTo>
                <a:lnTo>
                  <a:pt x="3172222" y="6965950"/>
                </a:lnTo>
                <a:lnTo>
                  <a:pt x="3186196" y="6910051"/>
                </a:lnTo>
                <a:cubicBezTo>
                  <a:pt x="3176880" y="6910051"/>
                  <a:pt x="3172222" y="6905394"/>
                  <a:pt x="3172222" y="6896077"/>
                </a:cubicBezTo>
                <a:cubicBezTo>
                  <a:pt x="3172222" y="6886761"/>
                  <a:pt x="3176880" y="6882102"/>
                  <a:pt x="3186196" y="6882102"/>
                </a:cubicBezTo>
                <a:close/>
                <a:moveTo>
                  <a:pt x="2012335" y="6882102"/>
                </a:moveTo>
                <a:cubicBezTo>
                  <a:pt x="2003019" y="6882102"/>
                  <a:pt x="2000690" y="6884432"/>
                  <a:pt x="2005347" y="6889089"/>
                </a:cubicBezTo>
                <a:cubicBezTo>
                  <a:pt x="2010006" y="6893749"/>
                  <a:pt x="2014666" y="6896077"/>
                  <a:pt x="2019322" y="6896077"/>
                </a:cubicBezTo>
                <a:cubicBezTo>
                  <a:pt x="2023980" y="6896077"/>
                  <a:pt x="2026311" y="6891420"/>
                  <a:pt x="2026311" y="6882102"/>
                </a:cubicBezTo>
                <a:cubicBezTo>
                  <a:pt x="2026311" y="6882102"/>
                  <a:pt x="2021651" y="6882102"/>
                  <a:pt x="2012335" y="6882102"/>
                </a:cubicBezTo>
                <a:close/>
                <a:moveTo>
                  <a:pt x="1760793" y="6882102"/>
                </a:moveTo>
                <a:cubicBezTo>
                  <a:pt x="1751477" y="6891420"/>
                  <a:pt x="1744489" y="6893749"/>
                  <a:pt x="1739832" y="6889089"/>
                </a:cubicBezTo>
                <a:cubicBezTo>
                  <a:pt x="1735173" y="6884432"/>
                  <a:pt x="1732844" y="6891420"/>
                  <a:pt x="1732844" y="6910051"/>
                </a:cubicBezTo>
                <a:lnTo>
                  <a:pt x="1732844" y="6938001"/>
                </a:lnTo>
                <a:cubicBezTo>
                  <a:pt x="1732844" y="6928684"/>
                  <a:pt x="1735173" y="6924027"/>
                  <a:pt x="1739832" y="6924027"/>
                </a:cubicBezTo>
                <a:cubicBezTo>
                  <a:pt x="1744489" y="6924027"/>
                  <a:pt x="1742161" y="6919368"/>
                  <a:pt x="1732844" y="6910051"/>
                </a:cubicBezTo>
                <a:lnTo>
                  <a:pt x="1746818" y="6896077"/>
                </a:lnTo>
                <a:cubicBezTo>
                  <a:pt x="1746818" y="6905394"/>
                  <a:pt x="1749148" y="6905394"/>
                  <a:pt x="1753806" y="6896077"/>
                </a:cubicBezTo>
                <a:cubicBezTo>
                  <a:pt x="1758463" y="6886761"/>
                  <a:pt x="1760793" y="6882102"/>
                  <a:pt x="1760793" y="6882102"/>
                </a:cubicBezTo>
                <a:close/>
                <a:moveTo>
                  <a:pt x="9223201" y="6868128"/>
                </a:moveTo>
                <a:lnTo>
                  <a:pt x="9181278" y="6938001"/>
                </a:lnTo>
                <a:cubicBezTo>
                  <a:pt x="9181278" y="6947317"/>
                  <a:pt x="9178947" y="6954305"/>
                  <a:pt x="9174290" y="6958962"/>
                </a:cubicBezTo>
                <a:cubicBezTo>
                  <a:pt x="9169633" y="6963621"/>
                  <a:pt x="9162647" y="6965950"/>
                  <a:pt x="9153329" y="6965950"/>
                </a:cubicBezTo>
                <a:lnTo>
                  <a:pt x="9139355" y="6979924"/>
                </a:lnTo>
                <a:cubicBezTo>
                  <a:pt x="9130038" y="6998557"/>
                  <a:pt x="9125379" y="7007873"/>
                  <a:pt x="9125379" y="7007873"/>
                </a:cubicBezTo>
                <a:cubicBezTo>
                  <a:pt x="9144012" y="6998557"/>
                  <a:pt x="9157986" y="6993899"/>
                  <a:pt x="9167304" y="6993899"/>
                </a:cubicBezTo>
                <a:cubicBezTo>
                  <a:pt x="9167304" y="6984583"/>
                  <a:pt x="9171961" y="6979924"/>
                  <a:pt x="9181278" y="6979924"/>
                </a:cubicBezTo>
                <a:lnTo>
                  <a:pt x="9195254" y="6979924"/>
                </a:lnTo>
                <a:lnTo>
                  <a:pt x="9237177" y="6896077"/>
                </a:lnTo>
                <a:close/>
                <a:moveTo>
                  <a:pt x="4443906" y="6868128"/>
                </a:moveTo>
                <a:lnTo>
                  <a:pt x="4429931" y="6882102"/>
                </a:lnTo>
                <a:lnTo>
                  <a:pt x="4443906" y="6896077"/>
                </a:lnTo>
                <a:cubicBezTo>
                  <a:pt x="4443906" y="6886761"/>
                  <a:pt x="4443906" y="6877444"/>
                  <a:pt x="4443906" y="6868128"/>
                </a:cubicBezTo>
                <a:close/>
                <a:moveTo>
                  <a:pt x="2375674" y="6868128"/>
                </a:moveTo>
                <a:lnTo>
                  <a:pt x="2319775" y="6910051"/>
                </a:lnTo>
                <a:cubicBezTo>
                  <a:pt x="2310459" y="6919368"/>
                  <a:pt x="2303470" y="6926355"/>
                  <a:pt x="2298814" y="6931013"/>
                </a:cubicBezTo>
                <a:cubicBezTo>
                  <a:pt x="2294157" y="6935672"/>
                  <a:pt x="2287169" y="6938001"/>
                  <a:pt x="2277852" y="6938001"/>
                </a:cubicBezTo>
                <a:cubicBezTo>
                  <a:pt x="2277852" y="6938001"/>
                  <a:pt x="2275524" y="6944988"/>
                  <a:pt x="2270864" y="6958962"/>
                </a:cubicBezTo>
                <a:cubicBezTo>
                  <a:pt x="2266207" y="6972936"/>
                  <a:pt x="2259219" y="6979924"/>
                  <a:pt x="2249903" y="6979924"/>
                </a:cubicBezTo>
                <a:cubicBezTo>
                  <a:pt x="2249903" y="6979924"/>
                  <a:pt x="2247573" y="6979924"/>
                  <a:pt x="2242914" y="6979924"/>
                </a:cubicBezTo>
                <a:cubicBezTo>
                  <a:pt x="2238258" y="6979924"/>
                  <a:pt x="2235928" y="6984583"/>
                  <a:pt x="2235928" y="6993899"/>
                </a:cubicBezTo>
                <a:cubicBezTo>
                  <a:pt x="2226612" y="7003216"/>
                  <a:pt x="2219624" y="7007873"/>
                  <a:pt x="2214965" y="7007873"/>
                </a:cubicBezTo>
                <a:cubicBezTo>
                  <a:pt x="2210308" y="7007873"/>
                  <a:pt x="2207980" y="7007873"/>
                  <a:pt x="2207980" y="7007873"/>
                </a:cubicBezTo>
                <a:cubicBezTo>
                  <a:pt x="2189347" y="7007873"/>
                  <a:pt x="2184687" y="7012532"/>
                  <a:pt x="2194003" y="7021847"/>
                </a:cubicBezTo>
                <a:lnTo>
                  <a:pt x="2152081" y="7077746"/>
                </a:lnTo>
                <a:cubicBezTo>
                  <a:pt x="2114815" y="7115012"/>
                  <a:pt x="2091524" y="7142961"/>
                  <a:pt x="2082207" y="7161592"/>
                </a:cubicBezTo>
                <a:lnTo>
                  <a:pt x="2068234" y="7189542"/>
                </a:lnTo>
                <a:cubicBezTo>
                  <a:pt x="2077551" y="7189542"/>
                  <a:pt x="2084536" y="7189542"/>
                  <a:pt x="2089196" y="7189542"/>
                </a:cubicBezTo>
                <a:cubicBezTo>
                  <a:pt x="2093852" y="7189542"/>
                  <a:pt x="2100841" y="7180227"/>
                  <a:pt x="2110157" y="7161592"/>
                </a:cubicBezTo>
                <a:lnTo>
                  <a:pt x="2138107" y="7133645"/>
                </a:lnTo>
                <a:lnTo>
                  <a:pt x="2166056" y="7105695"/>
                </a:lnTo>
                <a:cubicBezTo>
                  <a:pt x="2175372" y="7087062"/>
                  <a:pt x="2198663" y="7059115"/>
                  <a:pt x="2235928" y="7021847"/>
                </a:cubicBezTo>
                <a:cubicBezTo>
                  <a:pt x="2273194" y="6984583"/>
                  <a:pt x="2294157" y="6961293"/>
                  <a:pt x="2298814" y="6951974"/>
                </a:cubicBezTo>
                <a:cubicBezTo>
                  <a:pt x="2303470" y="6942660"/>
                  <a:pt x="2310459" y="6933343"/>
                  <a:pt x="2319775" y="6924027"/>
                </a:cubicBezTo>
                <a:lnTo>
                  <a:pt x="2361699" y="6882102"/>
                </a:lnTo>
                <a:close/>
                <a:moveTo>
                  <a:pt x="1963424" y="6868128"/>
                </a:moveTo>
                <a:cubicBezTo>
                  <a:pt x="1958766" y="6868128"/>
                  <a:pt x="1956436" y="6870458"/>
                  <a:pt x="1956436" y="6875116"/>
                </a:cubicBezTo>
                <a:cubicBezTo>
                  <a:pt x="1956436" y="6879773"/>
                  <a:pt x="1961095" y="6882102"/>
                  <a:pt x="1970411" y="6882102"/>
                </a:cubicBezTo>
                <a:cubicBezTo>
                  <a:pt x="1970411" y="6872787"/>
                  <a:pt x="1968083" y="6868128"/>
                  <a:pt x="1963424" y="6868128"/>
                </a:cubicBezTo>
                <a:close/>
                <a:moveTo>
                  <a:pt x="9963853" y="6854154"/>
                </a:moveTo>
                <a:lnTo>
                  <a:pt x="9949878" y="6868128"/>
                </a:lnTo>
                <a:lnTo>
                  <a:pt x="9935904" y="6896077"/>
                </a:lnTo>
                <a:cubicBezTo>
                  <a:pt x="9935904" y="6896077"/>
                  <a:pt x="9933573" y="6898406"/>
                  <a:pt x="9928916" y="6903063"/>
                </a:cubicBezTo>
                <a:cubicBezTo>
                  <a:pt x="9924259" y="6907722"/>
                  <a:pt x="9921930" y="6910051"/>
                  <a:pt x="9921930" y="6910051"/>
                </a:cubicBezTo>
                <a:cubicBezTo>
                  <a:pt x="9921930" y="6947317"/>
                  <a:pt x="9907954" y="6965950"/>
                  <a:pt x="9880005" y="6965950"/>
                </a:cubicBezTo>
                <a:cubicBezTo>
                  <a:pt x="9870688" y="6965950"/>
                  <a:pt x="9866031" y="6970607"/>
                  <a:pt x="9866031" y="6979924"/>
                </a:cubicBezTo>
                <a:cubicBezTo>
                  <a:pt x="9866031" y="6989240"/>
                  <a:pt x="9861374" y="6993899"/>
                  <a:pt x="9852057" y="6993899"/>
                </a:cubicBezTo>
                <a:cubicBezTo>
                  <a:pt x="9842739" y="7003216"/>
                  <a:pt x="9838082" y="7012532"/>
                  <a:pt x="9838082" y="7021847"/>
                </a:cubicBezTo>
                <a:cubicBezTo>
                  <a:pt x="9838082" y="7040480"/>
                  <a:pt x="9824108" y="7059115"/>
                  <a:pt x="9796158" y="7077746"/>
                </a:cubicBezTo>
                <a:cubicBezTo>
                  <a:pt x="9786842" y="7087062"/>
                  <a:pt x="9782185" y="7091720"/>
                  <a:pt x="9782185" y="7091720"/>
                </a:cubicBezTo>
                <a:lnTo>
                  <a:pt x="9768209" y="7105695"/>
                </a:lnTo>
                <a:lnTo>
                  <a:pt x="9740260" y="7105695"/>
                </a:lnTo>
                <a:cubicBezTo>
                  <a:pt x="9740260" y="7096379"/>
                  <a:pt x="9740260" y="7091720"/>
                  <a:pt x="9740260" y="7091720"/>
                </a:cubicBezTo>
                <a:cubicBezTo>
                  <a:pt x="9740260" y="7091720"/>
                  <a:pt x="9744917" y="7091720"/>
                  <a:pt x="9754235" y="7091720"/>
                </a:cubicBezTo>
                <a:cubicBezTo>
                  <a:pt x="9754235" y="7091720"/>
                  <a:pt x="9754235" y="7087062"/>
                  <a:pt x="9754235" y="7077746"/>
                </a:cubicBezTo>
                <a:cubicBezTo>
                  <a:pt x="9754235" y="7068429"/>
                  <a:pt x="9758893" y="7059115"/>
                  <a:pt x="9768209" y="7049796"/>
                </a:cubicBezTo>
                <a:cubicBezTo>
                  <a:pt x="9805475" y="7021847"/>
                  <a:pt x="9819451" y="7003216"/>
                  <a:pt x="9810132" y="6993899"/>
                </a:cubicBezTo>
                <a:cubicBezTo>
                  <a:pt x="9810132" y="6984583"/>
                  <a:pt x="9814790" y="6972936"/>
                  <a:pt x="9824108" y="6958962"/>
                </a:cubicBezTo>
                <a:cubicBezTo>
                  <a:pt x="9833424" y="6944988"/>
                  <a:pt x="9842739" y="6938001"/>
                  <a:pt x="9852057" y="6938001"/>
                </a:cubicBezTo>
                <a:cubicBezTo>
                  <a:pt x="9861374" y="6938001"/>
                  <a:pt x="9873019" y="6931013"/>
                  <a:pt x="9886993" y="6917039"/>
                </a:cubicBezTo>
                <a:cubicBezTo>
                  <a:pt x="9900968" y="6903063"/>
                  <a:pt x="9917273" y="6886761"/>
                  <a:pt x="9935904" y="6868128"/>
                </a:cubicBezTo>
                <a:close/>
                <a:moveTo>
                  <a:pt x="5030838" y="6854154"/>
                </a:moveTo>
                <a:lnTo>
                  <a:pt x="5016862" y="6882102"/>
                </a:lnTo>
                <a:lnTo>
                  <a:pt x="5030838" y="6882102"/>
                </a:lnTo>
                <a:cubicBezTo>
                  <a:pt x="5030838" y="6872787"/>
                  <a:pt x="5033166" y="6865799"/>
                  <a:pt x="5037824" y="6861140"/>
                </a:cubicBezTo>
                <a:cubicBezTo>
                  <a:pt x="5042483" y="6856483"/>
                  <a:pt x="5040152" y="6854154"/>
                  <a:pt x="5030838" y="6854154"/>
                </a:cubicBezTo>
                <a:close/>
                <a:moveTo>
                  <a:pt x="4946990" y="6854154"/>
                </a:moveTo>
                <a:lnTo>
                  <a:pt x="4933016" y="6868128"/>
                </a:lnTo>
                <a:cubicBezTo>
                  <a:pt x="4942332" y="6868128"/>
                  <a:pt x="4946990" y="6868128"/>
                  <a:pt x="4946990" y="6868128"/>
                </a:cubicBezTo>
                <a:cubicBezTo>
                  <a:pt x="4956306" y="6868128"/>
                  <a:pt x="4956306" y="6863471"/>
                  <a:pt x="4946990" y="6854154"/>
                </a:cubicBezTo>
                <a:close/>
                <a:moveTo>
                  <a:pt x="3116324" y="6854154"/>
                </a:moveTo>
                <a:lnTo>
                  <a:pt x="3116324" y="6882102"/>
                </a:lnTo>
                <a:cubicBezTo>
                  <a:pt x="3116324" y="6882102"/>
                  <a:pt x="3120983" y="6877444"/>
                  <a:pt x="3130299" y="6868128"/>
                </a:cubicBezTo>
                <a:cubicBezTo>
                  <a:pt x="3130299" y="6858811"/>
                  <a:pt x="3130299" y="6854154"/>
                  <a:pt x="3130299" y="6854154"/>
                </a:cubicBezTo>
                <a:cubicBezTo>
                  <a:pt x="3130299" y="6854154"/>
                  <a:pt x="3125640" y="6854154"/>
                  <a:pt x="3116324" y="6854154"/>
                </a:cubicBezTo>
                <a:close/>
                <a:moveTo>
                  <a:pt x="2648177" y="6854154"/>
                </a:moveTo>
                <a:cubicBezTo>
                  <a:pt x="2643520" y="6854154"/>
                  <a:pt x="2641189" y="6858811"/>
                  <a:pt x="2641189" y="6868128"/>
                </a:cubicBezTo>
                <a:lnTo>
                  <a:pt x="2641189" y="6882102"/>
                </a:lnTo>
                <a:cubicBezTo>
                  <a:pt x="2650506" y="6882102"/>
                  <a:pt x="2655165" y="6877444"/>
                  <a:pt x="2655165" y="6868128"/>
                </a:cubicBezTo>
                <a:cubicBezTo>
                  <a:pt x="2655165" y="6858811"/>
                  <a:pt x="2652836" y="6854154"/>
                  <a:pt x="2648177" y="6854154"/>
                </a:cubicBezTo>
                <a:close/>
                <a:moveTo>
                  <a:pt x="2333749" y="6840178"/>
                </a:moveTo>
                <a:cubicBezTo>
                  <a:pt x="2333749" y="6840178"/>
                  <a:pt x="2333749" y="6844838"/>
                  <a:pt x="2333749" y="6854154"/>
                </a:cubicBezTo>
                <a:cubicBezTo>
                  <a:pt x="2343065" y="6854154"/>
                  <a:pt x="2347724" y="6854154"/>
                  <a:pt x="2347724" y="6854154"/>
                </a:cubicBezTo>
                <a:close/>
                <a:moveTo>
                  <a:pt x="628855" y="6826205"/>
                </a:moveTo>
                <a:cubicBezTo>
                  <a:pt x="628855" y="6826205"/>
                  <a:pt x="633512" y="6826205"/>
                  <a:pt x="642829" y="6826205"/>
                </a:cubicBezTo>
                <a:cubicBezTo>
                  <a:pt x="642829" y="6826205"/>
                  <a:pt x="642829" y="6830862"/>
                  <a:pt x="642829" y="6840178"/>
                </a:cubicBezTo>
                <a:cubicBezTo>
                  <a:pt x="633512" y="6840178"/>
                  <a:pt x="628855" y="6837850"/>
                  <a:pt x="628855" y="6833191"/>
                </a:cubicBezTo>
                <a:cubicBezTo>
                  <a:pt x="628855" y="6828533"/>
                  <a:pt x="628855" y="6826205"/>
                  <a:pt x="628855" y="6826205"/>
                </a:cubicBezTo>
                <a:close/>
                <a:moveTo>
                  <a:pt x="9265126" y="6812229"/>
                </a:moveTo>
                <a:cubicBezTo>
                  <a:pt x="9265126" y="6812229"/>
                  <a:pt x="9265126" y="6816888"/>
                  <a:pt x="9265126" y="6826205"/>
                </a:cubicBezTo>
                <a:cubicBezTo>
                  <a:pt x="9274443" y="6826205"/>
                  <a:pt x="9279100" y="6821547"/>
                  <a:pt x="9279100" y="6812229"/>
                </a:cubicBezTo>
                <a:close/>
                <a:moveTo>
                  <a:pt x="2026311" y="6812229"/>
                </a:moveTo>
                <a:cubicBezTo>
                  <a:pt x="2026311" y="6812229"/>
                  <a:pt x="2019322" y="6814559"/>
                  <a:pt x="2005347" y="6819217"/>
                </a:cubicBezTo>
                <a:cubicBezTo>
                  <a:pt x="1991374" y="6823876"/>
                  <a:pt x="1986716" y="6828533"/>
                  <a:pt x="1991374" y="6833191"/>
                </a:cubicBezTo>
                <a:cubicBezTo>
                  <a:pt x="1996031" y="6837850"/>
                  <a:pt x="2003019" y="6840178"/>
                  <a:pt x="2012335" y="6840178"/>
                </a:cubicBezTo>
                <a:cubicBezTo>
                  <a:pt x="2012335" y="6830862"/>
                  <a:pt x="2016994" y="6826205"/>
                  <a:pt x="2026311" y="6826205"/>
                </a:cubicBezTo>
                <a:close/>
                <a:moveTo>
                  <a:pt x="1914513" y="6812229"/>
                </a:moveTo>
                <a:cubicBezTo>
                  <a:pt x="1905197" y="6812229"/>
                  <a:pt x="1898210" y="6816888"/>
                  <a:pt x="1893551" y="6826205"/>
                </a:cubicBezTo>
                <a:cubicBezTo>
                  <a:pt x="1888894" y="6835521"/>
                  <a:pt x="1881906" y="6844838"/>
                  <a:pt x="1872590" y="6854154"/>
                </a:cubicBezTo>
                <a:lnTo>
                  <a:pt x="1844640" y="6882102"/>
                </a:lnTo>
                <a:cubicBezTo>
                  <a:pt x="1835324" y="6910051"/>
                  <a:pt x="1828335" y="6924027"/>
                  <a:pt x="1823679" y="6924027"/>
                </a:cubicBezTo>
                <a:cubicBezTo>
                  <a:pt x="1819021" y="6924027"/>
                  <a:pt x="1812034" y="6928684"/>
                  <a:pt x="1802717" y="6938001"/>
                </a:cubicBezTo>
                <a:lnTo>
                  <a:pt x="1816690" y="6938001"/>
                </a:lnTo>
                <a:cubicBezTo>
                  <a:pt x="1835324" y="6919368"/>
                  <a:pt x="1849299" y="6905394"/>
                  <a:pt x="1858615" y="6896077"/>
                </a:cubicBezTo>
                <a:cubicBezTo>
                  <a:pt x="1886565" y="6858811"/>
                  <a:pt x="1905197" y="6835521"/>
                  <a:pt x="1914513" y="6826205"/>
                </a:cubicBezTo>
                <a:cubicBezTo>
                  <a:pt x="1923829" y="6816888"/>
                  <a:pt x="1923829" y="6812229"/>
                  <a:pt x="1914513" y="6812229"/>
                </a:cubicBezTo>
                <a:close/>
                <a:moveTo>
                  <a:pt x="1802717" y="6812229"/>
                </a:moveTo>
                <a:lnTo>
                  <a:pt x="1788741" y="6826205"/>
                </a:lnTo>
                <a:cubicBezTo>
                  <a:pt x="1779427" y="6835521"/>
                  <a:pt x="1774768" y="6840178"/>
                  <a:pt x="1774768" y="6840178"/>
                </a:cubicBezTo>
                <a:lnTo>
                  <a:pt x="1788741" y="6840178"/>
                </a:lnTo>
                <a:cubicBezTo>
                  <a:pt x="1798059" y="6830862"/>
                  <a:pt x="1802717" y="6821547"/>
                  <a:pt x="1802717" y="6812229"/>
                </a:cubicBezTo>
                <a:close/>
                <a:moveTo>
                  <a:pt x="1704895" y="6812229"/>
                </a:moveTo>
                <a:cubicBezTo>
                  <a:pt x="1686262" y="6821547"/>
                  <a:pt x="1679276" y="6828533"/>
                  <a:pt x="1683933" y="6833191"/>
                </a:cubicBezTo>
                <a:cubicBezTo>
                  <a:pt x="1688591" y="6837850"/>
                  <a:pt x="1686262" y="6849495"/>
                  <a:pt x="1676945" y="6868128"/>
                </a:cubicBezTo>
                <a:lnTo>
                  <a:pt x="1579125" y="6965950"/>
                </a:lnTo>
                <a:lnTo>
                  <a:pt x="1593099" y="6965950"/>
                </a:lnTo>
                <a:lnTo>
                  <a:pt x="1607072" y="6979924"/>
                </a:lnTo>
                <a:lnTo>
                  <a:pt x="1607072" y="7007873"/>
                </a:lnTo>
                <a:cubicBezTo>
                  <a:pt x="1588441" y="7017190"/>
                  <a:pt x="1583782" y="7021847"/>
                  <a:pt x="1593099" y="7021847"/>
                </a:cubicBezTo>
                <a:lnTo>
                  <a:pt x="1593099" y="7035823"/>
                </a:lnTo>
                <a:cubicBezTo>
                  <a:pt x="1602415" y="7017190"/>
                  <a:pt x="1611732" y="7003216"/>
                  <a:pt x="1621048" y="6993899"/>
                </a:cubicBezTo>
                <a:cubicBezTo>
                  <a:pt x="1639681" y="6975266"/>
                  <a:pt x="1648997" y="6965950"/>
                  <a:pt x="1648997" y="6965950"/>
                </a:cubicBezTo>
                <a:lnTo>
                  <a:pt x="1648997" y="6910051"/>
                </a:lnTo>
                <a:lnTo>
                  <a:pt x="1676945" y="6882102"/>
                </a:lnTo>
                <a:cubicBezTo>
                  <a:pt x="1676945" y="6872787"/>
                  <a:pt x="1681605" y="6868128"/>
                  <a:pt x="1690921" y="6868128"/>
                </a:cubicBezTo>
                <a:cubicBezTo>
                  <a:pt x="1690921" y="6858811"/>
                  <a:pt x="1693250" y="6854154"/>
                  <a:pt x="1697908" y="6854154"/>
                </a:cubicBezTo>
                <a:cubicBezTo>
                  <a:pt x="1702566" y="6854154"/>
                  <a:pt x="1704895" y="6849495"/>
                  <a:pt x="1704895" y="6840178"/>
                </a:cubicBezTo>
                <a:cubicBezTo>
                  <a:pt x="1704895" y="6830862"/>
                  <a:pt x="1704895" y="6826205"/>
                  <a:pt x="1704895" y="6826205"/>
                </a:cubicBezTo>
                <a:cubicBezTo>
                  <a:pt x="1704895" y="6826205"/>
                  <a:pt x="1709553" y="6826205"/>
                  <a:pt x="1718871" y="6826205"/>
                </a:cubicBezTo>
                <a:cubicBezTo>
                  <a:pt x="1718871" y="6826205"/>
                  <a:pt x="1718871" y="6821547"/>
                  <a:pt x="1718871" y="6812229"/>
                </a:cubicBezTo>
                <a:close/>
                <a:moveTo>
                  <a:pt x="223592" y="6812229"/>
                </a:moveTo>
                <a:cubicBezTo>
                  <a:pt x="223592" y="6821547"/>
                  <a:pt x="223592" y="6826205"/>
                  <a:pt x="223592" y="6826205"/>
                </a:cubicBezTo>
                <a:lnTo>
                  <a:pt x="209617" y="6826205"/>
                </a:lnTo>
                <a:cubicBezTo>
                  <a:pt x="209617" y="6816888"/>
                  <a:pt x="214276" y="6812229"/>
                  <a:pt x="223592" y="6812229"/>
                </a:cubicBezTo>
                <a:close/>
                <a:moveTo>
                  <a:pt x="4933016" y="6798255"/>
                </a:moveTo>
                <a:lnTo>
                  <a:pt x="4933016" y="6812229"/>
                </a:lnTo>
                <a:lnTo>
                  <a:pt x="4946990" y="6798255"/>
                </a:lnTo>
                <a:close/>
                <a:moveTo>
                  <a:pt x="3130299" y="6798255"/>
                </a:moveTo>
                <a:cubicBezTo>
                  <a:pt x="3120983" y="6798255"/>
                  <a:pt x="3118652" y="6800586"/>
                  <a:pt x="3123312" y="6805243"/>
                </a:cubicBezTo>
                <a:cubicBezTo>
                  <a:pt x="3127969" y="6809900"/>
                  <a:pt x="3132628" y="6812229"/>
                  <a:pt x="3137285" y="6812229"/>
                </a:cubicBezTo>
                <a:cubicBezTo>
                  <a:pt x="3141944" y="6812229"/>
                  <a:pt x="3144273" y="6807572"/>
                  <a:pt x="3144273" y="6798255"/>
                </a:cubicBezTo>
                <a:cubicBezTo>
                  <a:pt x="3144273" y="6798255"/>
                  <a:pt x="3139614" y="6798255"/>
                  <a:pt x="3130299" y="6798255"/>
                </a:cubicBezTo>
                <a:close/>
                <a:moveTo>
                  <a:pt x="3032477" y="6798255"/>
                </a:moveTo>
                <a:cubicBezTo>
                  <a:pt x="3041794" y="6798255"/>
                  <a:pt x="3044122" y="6800586"/>
                  <a:pt x="3039463" y="6805243"/>
                </a:cubicBezTo>
                <a:cubicBezTo>
                  <a:pt x="3034806" y="6809900"/>
                  <a:pt x="3032477" y="6812229"/>
                  <a:pt x="3032477" y="6812229"/>
                </a:cubicBezTo>
                <a:cubicBezTo>
                  <a:pt x="3032477" y="6812229"/>
                  <a:pt x="3032477" y="6807572"/>
                  <a:pt x="3032477" y="6798255"/>
                </a:cubicBezTo>
                <a:close/>
                <a:moveTo>
                  <a:pt x="2501444" y="6798255"/>
                </a:moveTo>
                <a:lnTo>
                  <a:pt x="2487470" y="6812229"/>
                </a:lnTo>
                <a:cubicBezTo>
                  <a:pt x="2487470" y="6812229"/>
                  <a:pt x="2492127" y="6812229"/>
                  <a:pt x="2501444" y="6812229"/>
                </a:cubicBezTo>
                <a:cubicBezTo>
                  <a:pt x="2501444" y="6802914"/>
                  <a:pt x="2501444" y="6798255"/>
                  <a:pt x="2501444" y="6798255"/>
                </a:cubicBezTo>
                <a:close/>
                <a:moveTo>
                  <a:pt x="2305802" y="6798255"/>
                </a:moveTo>
                <a:lnTo>
                  <a:pt x="2277852" y="6812229"/>
                </a:lnTo>
                <a:cubicBezTo>
                  <a:pt x="2277852" y="6821547"/>
                  <a:pt x="2277852" y="6830862"/>
                  <a:pt x="2277852" y="6840178"/>
                </a:cubicBezTo>
                <a:cubicBezTo>
                  <a:pt x="2287169" y="6840178"/>
                  <a:pt x="2291825" y="6840178"/>
                  <a:pt x="2291825" y="6840178"/>
                </a:cubicBezTo>
                <a:cubicBezTo>
                  <a:pt x="2291825" y="6840178"/>
                  <a:pt x="2291825" y="6835521"/>
                  <a:pt x="2291825" y="6826205"/>
                </a:cubicBezTo>
                <a:cubicBezTo>
                  <a:pt x="2282509" y="6826205"/>
                  <a:pt x="2282509" y="6823876"/>
                  <a:pt x="2291825" y="6819217"/>
                </a:cubicBezTo>
                <a:cubicBezTo>
                  <a:pt x="2301142" y="6814559"/>
                  <a:pt x="2305802" y="6807572"/>
                  <a:pt x="2305802" y="6798255"/>
                </a:cubicBezTo>
                <a:close/>
                <a:moveTo>
                  <a:pt x="1732844" y="6798255"/>
                </a:moveTo>
                <a:lnTo>
                  <a:pt x="1746818" y="6812229"/>
                </a:lnTo>
                <a:cubicBezTo>
                  <a:pt x="1746818" y="6812229"/>
                  <a:pt x="1746818" y="6807572"/>
                  <a:pt x="1746818" y="6798255"/>
                </a:cubicBezTo>
                <a:cubicBezTo>
                  <a:pt x="1746818" y="6798255"/>
                  <a:pt x="1742161" y="6798255"/>
                  <a:pt x="1732844" y="6798255"/>
                </a:cubicBezTo>
                <a:close/>
                <a:moveTo>
                  <a:pt x="538020" y="6798255"/>
                </a:moveTo>
                <a:cubicBezTo>
                  <a:pt x="542678" y="6798255"/>
                  <a:pt x="549666" y="6798255"/>
                  <a:pt x="558982" y="6798255"/>
                </a:cubicBezTo>
                <a:lnTo>
                  <a:pt x="545009" y="6812229"/>
                </a:lnTo>
                <a:cubicBezTo>
                  <a:pt x="535691" y="6812229"/>
                  <a:pt x="531033" y="6809900"/>
                  <a:pt x="531033" y="6805243"/>
                </a:cubicBezTo>
                <a:cubicBezTo>
                  <a:pt x="531033" y="6800586"/>
                  <a:pt x="533361" y="6798255"/>
                  <a:pt x="538020" y="6798255"/>
                </a:cubicBezTo>
                <a:close/>
                <a:moveTo>
                  <a:pt x="2054258" y="6784279"/>
                </a:moveTo>
                <a:cubicBezTo>
                  <a:pt x="2044942" y="6784279"/>
                  <a:pt x="2042613" y="6786610"/>
                  <a:pt x="2047272" y="6791267"/>
                </a:cubicBezTo>
                <a:cubicBezTo>
                  <a:pt x="2051930" y="6795926"/>
                  <a:pt x="2054258" y="6798255"/>
                  <a:pt x="2054258" y="6798255"/>
                </a:cubicBezTo>
                <a:close/>
                <a:moveTo>
                  <a:pt x="2280909" y="6775547"/>
                </a:moveTo>
                <a:cubicBezTo>
                  <a:pt x="2276541" y="6775547"/>
                  <a:pt x="2270864" y="6780786"/>
                  <a:pt x="2263877" y="6791267"/>
                </a:cubicBezTo>
                <a:cubicBezTo>
                  <a:pt x="2254559" y="6805243"/>
                  <a:pt x="2247573" y="6812229"/>
                  <a:pt x="2242914" y="6812229"/>
                </a:cubicBezTo>
                <a:cubicBezTo>
                  <a:pt x="2238258" y="6812229"/>
                  <a:pt x="2235928" y="6816888"/>
                  <a:pt x="2235928" y="6826205"/>
                </a:cubicBezTo>
                <a:cubicBezTo>
                  <a:pt x="2235928" y="6835521"/>
                  <a:pt x="2238258" y="6837850"/>
                  <a:pt x="2242914" y="6833191"/>
                </a:cubicBezTo>
                <a:cubicBezTo>
                  <a:pt x="2247573" y="6828533"/>
                  <a:pt x="2254559" y="6821547"/>
                  <a:pt x="2263877" y="6812229"/>
                </a:cubicBezTo>
                <a:cubicBezTo>
                  <a:pt x="2282509" y="6793598"/>
                  <a:pt x="2289497" y="6781951"/>
                  <a:pt x="2284838" y="6777294"/>
                </a:cubicBezTo>
                <a:cubicBezTo>
                  <a:pt x="2283674" y="6776127"/>
                  <a:pt x="2282365" y="6775547"/>
                  <a:pt x="2280909" y="6775547"/>
                </a:cubicBezTo>
                <a:close/>
                <a:moveTo>
                  <a:pt x="9991803" y="6770306"/>
                </a:moveTo>
                <a:lnTo>
                  <a:pt x="10005777" y="6770306"/>
                </a:lnTo>
                <a:cubicBezTo>
                  <a:pt x="10005777" y="6779622"/>
                  <a:pt x="10001119" y="6784279"/>
                  <a:pt x="9991803" y="6784279"/>
                </a:cubicBezTo>
                <a:cubicBezTo>
                  <a:pt x="9991803" y="6784279"/>
                  <a:pt x="9991803" y="6779622"/>
                  <a:pt x="9991803" y="6770306"/>
                </a:cubicBezTo>
                <a:close/>
                <a:moveTo>
                  <a:pt x="3046451" y="6770306"/>
                </a:moveTo>
                <a:lnTo>
                  <a:pt x="3060425" y="6770306"/>
                </a:lnTo>
                <a:cubicBezTo>
                  <a:pt x="3060425" y="6779622"/>
                  <a:pt x="3060425" y="6784279"/>
                  <a:pt x="3060425" y="6784279"/>
                </a:cubicBezTo>
                <a:cubicBezTo>
                  <a:pt x="3051108" y="6784279"/>
                  <a:pt x="3046451" y="6784279"/>
                  <a:pt x="3046451" y="6784279"/>
                </a:cubicBezTo>
                <a:cubicBezTo>
                  <a:pt x="3046451" y="6784279"/>
                  <a:pt x="3046451" y="6779622"/>
                  <a:pt x="3046451" y="6770306"/>
                </a:cubicBezTo>
                <a:close/>
                <a:moveTo>
                  <a:pt x="531033" y="6770306"/>
                </a:moveTo>
                <a:lnTo>
                  <a:pt x="545009" y="6770306"/>
                </a:lnTo>
                <a:cubicBezTo>
                  <a:pt x="545009" y="6779622"/>
                  <a:pt x="531033" y="6793598"/>
                  <a:pt x="503083" y="6812229"/>
                </a:cubicBezTo>
                <a:lnTo>
                  <a:pt x="489110" y="6798255"/>
                </a:lnTo>
                <a:cubicBezTo>
                  <a:pt x="489110" y="6798255"/>
                  <a:pt x="493766" y="6798255"/>
                  <a:pt x="503083" y="6798255"/>
                </a:cubicBezTo>
                <a:close/>
                <a:moveTo>
                  <a:pt x="307441" y="6770306"/>
                </a:moveTo>
                <a:cubicBezTo>
                  <a:pt x="307441" y="6770306"/>
                  <a:pt x="312098" y="6770306"/>
                  <a:pt x="321414" y="6770306"/>
                </a:cubicBezTo>
                <a:cubicBezTo>
                  <a:pt x="321414" y="6770306"/>
                  <a:pt x="321414" y="6774965"/>
                  <a:pt x="321414" y="6784279"/>
                </a:cubicBezTo>
                <a:cubicBezTo>
                  <a:pt x="321414" y="6793598"/>
                  <a:pt x="321414" y="6798255"/>
                  <a:pt x="321414" y="6798255"/>
                </a:cubicBezTo>
                <a:lnTo>
                  <a:pt x="321414" y="6812229"/>
                </a:lnTo>
                <a:cubicBezTo>
                  <a:pt x="312098" y="6802914"/>
                  <a:pt x="293465" y="6812229"/>
                  <a:pt x="265516" y="6840178"/>
                </a:cubicBezTo>
                <a:cubicBezTo>
                  <a:pt x="265516" y="6849495"/>
                  <a:pt x="258530" y="6854154"/>
                  <a:pt x="244554" y="6854154"/>
                </a:cubicBezTo>
                <a:cubicBezTo>
                  <a:pt x="230580" y="6854154"/>
                  <a:pt x="228252" y="6849495"/>
                  <a:pt x="237568" y="6840178"/>
                </a:cubicBezTo>
                <a:cubicBezTo>
                  <a:pt x="246883" y="6840178"/>
                  <a:pt x="251542" y="6837850"/>
                  <a:pt x="251542" y="6833191"/>
                </a:cubicBezTo>
                <a:cubicBezTo>
                  <a:pt x="251542" y="6828533"/>
                  <a:pt x="251542" y="6826205"/>
                  <a:pt x="251542" y="6826205"/>
                </a:cubicBezTo>
                <a:cubicBezTo>
                  <a:pt x="242226" y="6816888"/>
                  <a:pt x="242226" y="6807572"/>
                  <a:pt x="251542" y="6798255"/>
                </a:cubicBezTo>
                <a:cubicBezTo>
                  <a:pt x="260858" y="6788939"/>
                  <a:pt x="270175" y="6784279"/>
                  <a:pt x="279492" y="6784279"/>
                </a:cubicBezTo>
                <a:cubicBezTo>
                  <a:pt x="288808" y="6784279"/>
                  <a:pt x="295793" y="6784279"/>
                  <a:pt x="300453" y="6784279"/>
                </a:cubicBezTo>
                <a:cubicBezTo>
                  <a:pt x="305110" y="6784279"/>
                  <a:pt x="307441" y="6781951"/>
                  <a:pt x="307441" y="6777294"/>
                </a:cubicBezTo>
                <a:cubicBezTo>
                  <a:pt x="307441" y="6772636"/>
                  <a:pt x="307441" y="6770306"/>
                  <a:pt x="307441" y="6770306"/>
                </a:cubicBezTo>
                <a:close/>
                <a:moveTo>
                  <a:pt x="4457880" y="6756332"/>
                </a:moveTo>
                <a:cubicBezTo>
                  <a:pt x="4457880" y="6765648"/>
                  <a:pt x="4455552" y="6770306"/>
                  <a:pt x="4450892" y="6770306"/>
                </a:cubicBezTo>
                <a:cubicBezTo>
                  <a:pt x="4446236" y="6770306"/>
                  <a:pt x="4446236" y="6767977"/>
                  <a:pt x="4450892" y="6763318"/>
                </a:cubicBezTo>
                <a:cubicBezTo>
                  <a:pt x="4455552" y="6758661"/>
                  <a:pt x="4457880" y="6756332"/>
                  <a:pt x="4457880" y="6756332"/>
                </a:cubicBezTo>
                <a:close/>
                <a:moveTo>
                  <a:pt x="2585292" y="6756332"/>
                </a:moveTo>
                <a:cubicBezTo>
                  <a:pt x="2575976" y="6756332"/>
                  <a:pt x="2571317" y="6760989"/>
                  <a:pt x="2571317" y="6770306"/>
                </a:cubicBezTo>
                <a:lnTo>
                  <a:pt x="2585292" y="6770306"/>
                </a:lnTo>
                <a:lnTo>
                  <a:pt x="2599266" y="6770306"/>
                </a:lnTo>
                <a:cubicBezTo>
                  <a:pt x="2599266" y="6760989"/>
                  <a:pt x="2594608" y="6756332"/>
                  <a:pt x="2585292" y="6756332"/>
                </a:cubicBezTo>
                <a:close/>
                <a:moveTo>
                  <a:pt x="1942462" y="6756332"/>
                </a:moveTo>
                <a:cubicBezTo>
                  <a:pt x="1933145" y="6774965"/>
                  <a:pt x="1928489" y="6788939"/>
                  <a:pt x="1928489" y="6798255"/>
                </a:cubicBezTo>
                <a:lnTo>
                  <a:pt x="1956436" y="6784279"/>
                </a:lnTo>
                <a:close/>
                <a:moveTo>
                  <a:pt x="2604508" y="6751091"/>
                </a:moveTo>
                <a:cubicBezTo>
                  <a:pt x="2603343" y="6752255"/>
                  <a:pt x="2603925" y="6756332"/>
                  <a:pt x="2606253" y="6763318"/>
                </a:cubicBezTo>
                <a:cubicBezTo>
                  <a:pt x="2610911" y="6777294"/>
                  <a:pt x="2613240" y="6784279"/>
                  <a:pt x="2613240" y="6784279"/>
                </a:cubicBezTo>
                <a:cubicBezTo>
                  <a:pt x="2613240" y="6793598"/>
                  <a:pt x="2613240" y="6798255"/>
                  <a:pt x="2613240" y="6798255"/>
                </a:cubicBezTo>
                <a:cubicBezTo>
                  <a:pt x="2622558" y="6798255"/>
                  <a:pt x="2627216" y="6795926"/>
                  <a:pt x="2627216" y="6791267"/>
                </a:cubicBezTo>
                <a:cubicBezTo>
                  <a:pt x="2627216" y="6786610"/>
                  <a:pt x="2627216" y="6779622"/>
                  <a:pt x="2627216" y="6770306"/>
                </a:cubicBezTo>
                <a:cubicBezTo>
                  <a:pt x="2617898" y="6760989"/>
                  <a:pt x="2613240" y="6756332"/>
                  <a:pt x="2613240" y="6756332"/>
                </a:cubicBezTo>
                <a:cubicBezTo>
                  <a:pt x="2608582" y="6751673"/>
                  <a:pt x="2605672" y="6749926"/>
                  <a:pt x="2604508" y="6751091"/>
                </a:cubicBezTo>
                <a:close/>
                <a:moveTo>
                  <a:pt x="2539874" y="6749344"/>
                </a:moveTo>
                <a:cubicBezTo>
                  <a:pt x="2537545" y="6749344"/>
                  <a:pt x="2534052" y="6751673"/>
                  <a:pt x="2529394" y="6756332"/>
                </a:cubicBezTo>
                <a:cubicBezTo>
                  <a:pt x="2520076" y="6765648"/>
                  <a:pt x="2520076" y="6770306"/>
                  <a:pt x="2529394" y="6770306"/>
                </a:cubicBezTo>
                <a:lnTo>
                  <a:pt x="2543369" y="6756332"/>
                </a:lnTo>
                <a:cubicBezTo>
                  <a:pt x="2543369" y="6751673"/>
                  <a:pt x="2542203" y="6749344"/>
                  <a:pt x="2539874" y="6749344"/>
                </a:cubicBezTo>
                <a:close/>
                <a:moveTo>
                  <a:pt x="824497" y="6745851"/>
                </a:moveTo>
                <a:cubicBezTo>
                  <a:pt x="826828" y="6745851"/>
                  <a:pt x="829157" y="6747015"/>
                  <a:pt x="831485" y="6749344"/>
                </a:cubicBezTo>
                <a:cubicBezTo>
                  <a:pt x="836144" y="6754003"/>
                  <a:pt x="833816" y="6756332"/>
                  <a:pt x="824497" y="6756332"/>
                </a:cubicBezTo>
                <a:cubicBezTo>
                  <a:pt x="824497" y="6765648"/>
                  <a:pt x="824497" y="6770306"/>
                  <a:pt x="824497" y="6770306"/>
                </a:cubicBezTo>
                <a:cubicBezTo>
                  <a:pt x="824497" y="6770306"/>
                  <a:pt x="819840" y="6765648"/>
                  <a:pt x="810523" y="6756332"/>
                </a:cubicBezTo>
                <a:cubicBezTo>
                  <a:pt x="810523" y="6756332"/>
                  <a:pt x="812852" y="6754003"/>
                  <a:pt x="817511" y="6749344"/>
                </a:cubicBezTo>
                <a:cubicBezTo>
                  <a:pt x="819840" y="6747015"/>
                  <a:pt x="822169" y="6745851"/>
                  <a:pt x="824497" y="6745851"/>
                </a:cubicBezTo>
                <a:close/>
                <a:moveTo>
                  <a:pt x="2485724" y="6733622"/>
                </a:moveTo>
                <a:cubicBezTo>
                  <a:pt x="2482228" y="6734788"/>
                  <a:pt x="2478154" y="6737699"/>
                  <a:pt x="2473496" y="6742356"/>
                </a:cubicBezTo>
                <a:cubicBezTo>
                  <a:pt x="2464177" y="6751675"/>
                  <a:pt x="2459521" y="6760989"/>
                  <a:pt x="2459521" y="6770306"/>
                </a:cubicBezTo>
                <a:lnTo>
                  <a:pt x="2417598" y="6812229"/>
                </a:lnTo>
                <a:cubicBezTo>
                  <a:pt x="2389648" y="6830862"/>
                  <a:pt x="2375674" y="6840178"/>
                  <a:pt x="2375674" y="6840178"/>
                </a:cubicBezTo>
                <a:cubicBezTo>
                  <a:pt x="2375674" y="6858811"/>
                  <a:pt x="2394305" y="6849495"/>
                  <a:pt x="2431571" y="6812229"/>
                </a:cubicBezTo>
                <a:cubicBezTo>
                  <a:pt x="2478154" y="6765648"/>
                  <a:pt x="2499115" y="6740028"/>
                  <a:pt x="2494457" y="6735370"/>
                </a:cubicBezTo>
                <a:cubicBezTo>
                  <a:pt x="2492129" y="6733042"/>
                  <a:pt x="2489217" y="6732459"/>
                  <a:pt x="2485724" y="6733622"/>
                </a:cubicBezTo>
                <a:close/>
                <a:moveTo>
                  <a:pt x="10243344" y="6728382"/>
                </a:moveTo>
                <a:lnTo>
                  <a:pt x="10215395" y="6756332"/>
                </a:lnTo>
                <a:lnTo>
                  <a:pt x="10215395" y="6742356"/>
                </a:lnTo>
                <a:cubicBezTo>
                  <a:pt x="10224711" y="6733042"/>
                  <a:pt x="10234028" y="6728382"/>
                  <a:pt x="10243344" y="6728382"/>
                </a:cubicBezTo>
                <a:close/>
                <a:moveTo>
                  <a:pt x="4457880" y="6728382"/>
                </a:moveTo>
                <a:lnTo>
                  <a:pt x="4471854" y="6728382"/>
                </a:lnTo>
                <a:cubicBezTo>
                  <a:pt x="4471854" y="6728382"/>
                  <a:pt x="4471854" y="6733042"/>
                  <a:pt x="4471854" y="6742356"/>
                </a:cubicBezTo>
                <a:close/>
                <a:moveTo>
                  <a:pt x="3074400" y="6728382"/>
                </a:moveTo>
                <a:lnTo>
                  <a:pt x="3088374" y="6728382"/>
                </a:lnTo>
                <a:cubicBezTo>
                  <a:pt x="3097691" y="6728382"/>
                  <a:pt x="3097691" y="6733042"/>
                  <a:pt x="3088374" y="6742356"/>
                </a:cubicBezTo>
                <a:lnTo>
                  <a:pt x="3074400" y="6742356"/>
                </a:lnTo>
                <a:cubicBezTo>
                  <a:pt x="3083717" y="6742356"/>
                  <a:pt x="3083717" y="6737699"/>
                  <a:pt x="3074400" y="6728382"/>
                </a:cubicBezTo>
                <a:close/>
                <a:moveTo>
                  <a:pt x="2180030" y="6728382"/>
                </a:moveTo>
                <a:cubicBezTo>
                  <a:pt x="2161397" y="6728382"/>
                  <a:pt x="2156740" y="6733042"/>
                  <a:pt x="2166056" y="6742356"/>
                </a:cubicBezTo>
                <a:cubicBezTo>
                  <a:pt x="2166056" y="6742356"/>
                  <a:pt x="2168385" y="6742356"/>
                  <a:pt x="2173042" y="6742356"/>
                </a:cubicBezTo>
                <a:cubicBezTo>
                  <a:pt x="2177701" y="6742356"/>
                  <a:pt x="2180030" y="6737699"/>
                  <a:pt x="2180030" y="6728382"/>
                </a:cubicBezTo>
                <a:close/>
                <a:moveTo>
                  <a:pt x="2110157" y="6728382"/>
                </a:moveTo>
                <a:cubicBezTo>
                  <a:pt x="2082207" y="6728382"/>
                  <a:pt x="2068234" y="6737699"/>
                  <a:pt x="2068234" y="6756332"/>
                </a:cubicBezTo>
                <a:cubicBezTo>
                  <a:pt x="2068234" y="6774965"/>
                  <a:pt x="2077551" y="6770306"/>
                  <a:pt x="2096184" y="6742356"/>
                </a:cubicBezTo>
                <a:close/>
                <a:moveTo>
                  <a:pt x="642829" y="6728382"/>
                </a:moveTo>
                <a:cubicBezTo>
                  <a:pt x="661462" y="6728382"/>
                  <a:pt x="670778" y="6733042"/>
                  <a:pt x="670778" y="6742356"/>
                </a:cubicBezTo>
                <a:cubicBezTo>
                  <a:pt x="680095" y="6751675"/>
                  <a:pt x="682423" y="6756332"/>
                  <a:pt x="677766" y="6756332"/>
                </a:cubicBezTo>
                <a:cubicBezTo>
                  <a:pt x="673107" y="6756332"/>
                  <a:pt x="670778" y="6756332"/>
                  <a:pt x="670778" y="6756332"/>
                </a:cubicBezTo>
                <a:lnTo>
                  <a:pt x="670778" y="6770306"/>
                </a:lnTo>
                <a:cubicBezTo>
                  <a:pt x="680095" y="6770306"/>
                  <a:pt x="680095" y="6774965"/>
                  <a:pt x="670778" y="6784279"/>
                </a:cubicBezTo>
                <a:cubicBezTo>
                  <a:pt x="670778" y="6784279"/>
                  <a:pt x="668450" y="6786610"/>
                  <a:pt x="663790" y="6791267"/>
                </a:cubicBezTo>
                <a:cubicBezTo>
                  <a:pt x="659133" y="6795926"/>
                  <a:pt x="661462" y="6798255"/>
                  <a:pt x="670778" y="6798255"/>
                </a:cubicBezTo>
                <a:lnTo>
                  <a:pt x="656804" y="6798255"/>
                </a:lnTo>
                <a:cubicBezTo>
                  <a:pt x="656804" y="6798255"/>
                  <a:pt x="654476" y="6800586"/>
                  <a:pt x="649817" y="6805243"/>
                </a:cubicBezTo>
                <a:cubicBezTo>
                  <a:pt x="645157" y="6809900"/>
                  <a:pt x="638171" y="6812229"/>
                  <a:pt x="628855" y="6812229"/>
                </a:cubicBezTo>
                <a:lnTo>
                  <a:pt x="614879" y="6826205"/>
                </a:lnTo>
                <a:cubicBezTo>
                  <a:pt x="614879" y="6835521"/>
                  <a:pt x="607893" y="6849495"/>
                  <a:pt x="593917" y="6868128"/>
                </a:cubicBezTo>
                <a:cubicBezTo>
                  <a:pt x="579944" y="6886761"/>
                  <a:pt x="568299" y="6896077"/>
                  <a:pt x="558982" y="6896077"/>
                </a:cubicBezTo>
                <a:lnTo>
                  <a:pt x="572956" y="6882102"/>
                </a:lnTo>
                <a:lnTo>
                  <a:pt x="572956" y="6854154"/>
                </a:lnTo>
                <a:lnTo>
                  <a:pt x="558982" y="6854154"/>
                </a:lnTo>
                <a:cubicBezTo>
                  <a:pt x="558982" y="6844838"/>
                  <a:pt x="556651" y="6840178"/>
                  <a:pt x="551994" y="6840178"/>
                </a:cubicBezTo>
                <a:cubicBezTo>
                  <a:pt x="547337" y="6840178"/>
                  <a:pt x="545009" y="6844838"/>
                  <a:pt x="545009" y="6854154"/>
                </a:cubicBezTo>
                <a:cubicBezTo>
                  <a:pt x="545009" y="6872787"/>
                  <a:pt x="531033" y="6891420"/>
                  <a:pt x="503083" y="6910051"/>
                </a:cubicBezTo>
                <a:cubicBezTo>
                  <a:pt x="503083" y="6910051"/>
                  <a:pt x="503083" y="6907722"/>
                  <a:pt x="503083" y="6903063"/>
                </a:cubicBezTo>
                <a:cubicBezTo>
                  <a:pt x="503083" y="6898406"/>
                  <a:pt x="503083" y="6891420"/>
                  <a:pt x="503083" y="6882102"/>
                </a:cubicBezTo>
                <a:cubicBezTo>
                  <a:pt x="503083" y="6872787"/>
                  <a:pt x="498426" y="6872787"/>
                  <a:pt x="489110" y="6882102"/>
                </a:cubicBezTo>
                <a:lnTo>
                  <a:pt x="461160" y="6882102"/>
                </a:lnTo>
                <a:cubicBezTo>
                  <a:pt x="461160" y="6863471"/>
                  <a:pt x="461160" y="6854154"/>
                  <a:pt x="461160" y="6854154"/>
                </a:cubicBezTo>
                <a:cubicBezTo>
                  <a:pt x="461160" y="6854154"/>
                  <a:pt x="465817" y="6854154"/>
                  <a:pt x="475134" y="6854154"/>
                </a:cubicBezTo>
                <a:cubicBezTo>
                  <a:pt x="475134" y="6863471"/>
                  <a:pt x="477463" y="6868128"/>
                  <a:pt x="482122" y="6868128"/>
                </a:cubicBezTo>
                <a:cubicBezTo>
                  <a:pt x="486780" y="6868128"/>
                  <a:pt x="493766" y="6868128"/>
                  <a:pt x="503083" y="6868128"/>
                </a:cubicBezTo>
                <a:lnTo>
                  <a:pt x="531033" y="6854154"/>
                </a:lnTo>
                <a:cubicBezTo>
                  <a:pt x="549666" y="6835521"/>
                  <a:pt x="563640" y="6830862"/>
                  <a:pt x="572956" y="6840178"/>
                </a:cubicBezTo>
                <a:lnTo>
                  <a:pt x="572956" y="6826205"/>
                </a:lnTo>
                <a:cubicBezTo>
                  <a:pt x="563640" y="6816888"/>
                  <a:pt x="568299" y="6802914"/>
                  <a:pt x="586931" y="6784279"/>
                </a:cubicBezTo>
                <a:cubicBezTo>
                  <a:pt x="605565" y="6765648"/>
                  <a:pt x="619539" y="6760989"/>
                  <a:pt x="628855" y="6770306"/>
                </a:cubicBezTo>
                <a:lnTo>
                  <a:pt x="628855" y="6756332"/>
                </a:lnTo>
                <a:cubicBezTo>
                  <a:pt x="628855" y="6747015"/>
                  <a:pt x="628855" y="6740028"/>
                  <a:pt x="628855" y="6735370"/>
                </a:cubicBezTo>
                <a:cubicBezTo>
                  <a:pt x="628855" y="6730711"/>
                  <a:pt x="633512" y="6728382"/>
                  <a:pt x="642829" y="6728382"/>
                </a:cubicBezTo>
                <a:close/>
                <a:moveTo>
                  <a:pt x="2501444" y="6714407"/>
                </a:moveTo>
                <a:cubicBezTo>
                  <a:pt x="2501444" y="6714407"/>
                  <a:pt x="2501444" y="6716737"/>
                  <a:pt x="2501444" y="6721395"/>
                </a:cubicBezTo>
                <a:cubicBezTo>
                  <a:pt x="2501444" y="6726054"/>
                  <a:pt x="2501444" y="6728382"/>
                  <a:pt x="2501444" y="6728382"/>
                </a:cubicBezTo>
                <a:cubicBezTo>
                  <a:pt x="2510761" y="6728382"/>
                  <a:pt x="2515420" y="6723725"/>
                  <a:pt x="2515420" y="6714407"/>
                </a:cubicBezTo>
                <a:close/>
                <a:moveTo>
                  <a:pt x="1872590" y="6714407"/>
                </a:moveTo>
                <a:cubicBezTo>
                  <a:pt x="1872590" y="6714407"/>
                  <a:pt x="1867932" y="6723725"/>
                  <a:pt x="1858615" y="6742356"/>
                </a:cubicBezTo>
                <a:cubicBezTo>
                  <a:pt x="1853957" y="6751673"/>
                  <a:pt x="1849299" y="6758661"/>
                  <a:pt x="1844640" y="6763318"/>
                </a:cubicBezTo>
                <a:lnTo>
                  <a:pt x="1851628" y="6759825"/>
                </a:lnTo>
                <a:cubicBezTo>
                  <a:pt x="1856285" y="6757496"/>
                  <a:pt x="1858615" y="6756332"/>
                  <a:pt x="1858615" y="6756332"/>
                </a:cubicBezTo>
                <a:cubicBezTo>
                  <a:pt x="1886565" y="6728382"/>
                  <a:pt x="1891223" y="6714407"/>
                  <a:pt x="1872590" y="6714407"/>
                </a:cubicBezTo>
                <a:close/>
                <a:moveTo>
                  <a:pt x="10075649" y="6700433"/>
                </a:moveTo>
                <a:cubicBezTo>
                  <a:pt x="10075649" y="6709749"/>
                  <a:pt x="10070992" y="6719066"/>
                  <a:pt x="10061675" y="6728382"/>
                </a:cubicBezTo>
                <a:cubicBezTo>
                  <a:pt x="10052357" y="6774965"/>
                  <a:pt x="10038383" y="6788939"/>
                  <a:pt x="10019750" y="6770306"/>
                </a:cubicBezTo>
                <a:cubicBezTo>
                  <a:pt x="10010434" y="6770306"/>
                  <a:pt x="10015093" y="6765648"/>
                  <a:pt x="10033726" y="6756332"/>
                </a:cubicBezTo>
                <a:lnTo>
                  <a:pt x="10033726" y="6728382"/>
                </a:lnTo>
                <a:cubicBezTo>
                  <a:pt x="10033726" y="6737699"/>
                  <a:pt x="10026738" y="6742356"/>
                  <a:pt x="10012764" y="6742356"/>
                </a:cubicBezTo>
                <a:cubicBezTo>
                  <a:pt x="9998789" y="6742356"/>
                  <a:pt x="9996460" y="6737699"/>
                  <a:pt x="10005777" y="6728382"/>
                </a:cubicBezTo>
                <a:cubicBezTo>
                  <a:pt x="10005777" y="6728382"/>
                  <a:pt x="10008107" y="6726054"/>
                  <a:pt x="10012764" y="6721395"/>
                </a:cubicBezTo>
                <a:cubicBezTo>
                  <a:pt x="10017422" y="6716737"/>
                  <a:pt x="10024409" y="6714407"/>
                  <a:pt x="10033726" y="6714407"/>
                </a:cubicBezTo>
                <a:cubicBezTo>
                  <a:pt x="10043042" y="6714407"/>
                  <a:pt x="10050030" y="6714407"/>
                  <a:pt x="10054688" y="6714407"/>
                </a:cubicBezTo>
                <a:cubicBezTo>
                  <a:pt x="10059345" y="6714407"/>
                  <a:pt x="10061675" y="6714407"/>
                  <a:pt x="10061675" y="6714407"/>
                </a:cubicBezTo>
                <a:close/>
                <a:moveTo>
                  <a:pt x="2585292" y="6700433"/>
                </a:moveTo>
                <a:cubicBezTo>
                  <a:pt x="2575976" y="6719066"/>
                  <a:pt x="2566659" y="6723725"/>
                  <a:pt x="2557342" y="6714407"/>
                </a:cubicBezTo>
                <a:lnTo>
                  <a:pt x="2557342" y="6728382"/>
                </a:lnTo>
                <a:lnTo>
                  <a:pt x="2557342" y="6742356"/>
                </a:lnTo>
                <a:lnTo>
                  <a:pt x="2571317" y="6742356"/>
                </a:lnTo>
                <a:cubicBezTo>
                  <a:pt x="2571317" y="6733042"/>
                  <a:pt x="2573647" y="6730711"/>
                  <a:pt x="2578305" y="6735370"/>
                </a:cubicBezTo>
                <a:cubicBezTo>
                  <a:pt x="2582964" y="6740028"/>
                  <a:pt x="2585292" y="6737699"/>
                  <a:pt x="2585292" y="6728382"/>
                </a:cubicBezTo>
                <a:lnTo>
                  <a:pt x="2599266" y="6714407"/>
                </a:lnTo>
                <a:lnTo>
                  <a:pt x="2599266" y="6700433"/>
                </a:lnTo>
                <a:close/>
                <a:moveTo>
                  <a:pt x="2389648" y="6700433"/>
                </a:moveTo>
                <a:cubicBezTo>
                  <a:pt x="2380332" y="6709749"/>
                  <a:pt x="2375674" y="6714407"/>
                  <a:pt x="2375674" y="6714407"/>
                </a:cubicBezTo>
                <a:lnTo>
                  <a:pt x="2361699" y="6714407"/>
                </a:lnTo>
                <a:close/>
                <a:moveTo>
                  <a:pt x="866423" y="6700433"/>
                </a:moveTo>
                <a:lnTo>
                  <a:pt x="880396" y="6700433"/>
                </a:lnTo>
                <a:cubicBezTo>
                  <a:pt x="871079" y="6719066"/>
                  <a:pt x="861763" y="6728382"/>
                  <a:pt x="852447" y="6728382"/>
                </a:cubicBezTo>
                <a:cubicBezTo>
                  <a:pt x="852447" y="6719066"/>
                  <a:pt x="857106" y="6709749"/>
                  <a:pt x="866423" y="6700433"/>
                </a:cubicBezTo>
                <a:close/>
                <a:moveTo>
                  <a:pt x="670778" y="6700433"/>
                </a:moveTo>
                <a:lnTo>
                  <a:pt x="684752" y="6700433"/>
                </a:lnTo>
                <a:lnTo>
                  <a:pt x="684752" y="6714407"/>
                </a:lnTo>
                <a:cubicBezTo>
                  <a:pt x="684752" y="6714407"/>
                  <a:pt x="680095" y="6714407"/>
                  <a:pt x="670778" y="6714407"/>
                </a:cubicBezTo>
                <a:cubicBezTo>
                  <a:pt x="670778" y="6705092"/>
                  <a:pt x="670778" y="6700433"/>
                  <a:pt x="670778" y="6700433"/>
                </a:cubicBezTo>
                <a:close/>
                <a:moveTo>
                  <a:pt x="2529394" y="6686459"/>
                </a:moveTo>
                <a:cubicBezTo>
                  <a:pt x="2520076" y="6695776"/>
                  <a:pt x="2520076" y="6700433"/>
                  <a:pt x="2529394" y="6700433"/>
                </a:cubicBezTo>
                <a:cubicBezTo>
                  <a:pt x="2538710" y="6700433"/>
                  <a:pt x="2543369" y="6695776"/>
                  <a:pt x="2543369" y="6686459"/>
                </a:cubicBezTo>
                <a:cubicBezTo>
                  <a:pt x="2534051" y="6686459"/>
                  <a:pt x="2529394" y="6686459"/>
                  <a:pt x="2529394" y="6686459"/>
                </a:cubicBezTo>
                <a:close/>
                <a:moveTo>
                  <a:pt x="1830667" y="6686459"/>
                </a:moveTo>
                <a:cubicBezTo>
                  <a:pt x="1835324" y="6686459"/>
                  <a:pt x="1837654" y="6688788"/>
                  <a:pt x="1837654" y="6693445"/>
                </a:cubicBezTo>
                <a:lnTo>
                  <a:pt x="1837018" y="6696623"/>
                </a:lnTo>
                <a:lnTo>
                  <a:pt x="1826673" y="6691449"/>
                </a:lnTo>
                <a:close/>
                <a:moveTo>
                  <a:pt x="1911020" y="6679471"/>
                </a:moveTo>
                <a:cubicBezTo>
                  <a:pt x="1908691" y="6679471"/>
                  <a:pt x="1905197" y="6681800"/>
                  <a:pt x="1900539" y="6686459"/>
                </a:cubicBezTo>
                <a:lnTo>
                  <a:pt x="1900539" y="6700433"/>
                </a:lnTo>
                <a:cubicBezTo>
                  <a:pt x="1909855" y="6700433"/>
                  <a:pt x="1914513" y="6695776"/>
                  <a:pt x="1914513" y="6686459"/>
                </a:cubicBezTo>
                <a:cubicBezTo>
                  <a:pt x="1914513" y="6681800"/>
                  <a:pt x="1913348" y="6679471"/>
                  <a:pt x="1911020" y="6679471"/>
                </a:cubicBezTo>
                <a:close/>
                <a:moveTo>
                  <a:pt x="3353891" y="6672484"/>
                </a:moveTo>
                <a:lnTo>
                  <a:pt x="3339918" y="6686459"/>
                </a:lnTo>
                <a:cubicBezTo>
                  <a:pt x="3339918" y="6695776"/>
                  <a:pt x="3344575" y="6695776"/>
                  <a:pt x="3353891" y="6686459"/>
                </a:cubicBezTo>
                <a:close/>
                <a:moveTo>
                  <a:pt x="2138107" y="6672484"/>
                </a:moveTo>
                <a:lnTo>
                  <a:pt x="2110157" y="6714407"/>
                </a:lnTo>
                <a:lnTo>
                  <a:pt x="2138107" y="6686459"/>
                </a:lnTo>
                <a:close/>
                <a:moveTo>
                  <a:pt x="1621048" y="6672484"/>
                </a:moveTo>
                <a:lnTo>
                  <a:pt x="1621048" y="6686459"/>
                </a:lnTo>
                <a:lnTo>
                  <a:pt x="1607072" y="6700433"/>
                </a:lnTo>
                <a:cubicBezTo>
                  <a:pt x="1607072" y="6691117"/>
                  <a:pt x="1611732" y="6681802"/>
                  <a:pt x="1621048" y="6672484"/>
                </a:cubicBezTo>
                <a:close/>
                <a:moveTo>
                  <a:pt x="614879" y="6672484"/>
                </a:moveTo>
                <a:cubicBezTo>
                  <a:pt x="624196" y="6672484"/>
                  <a:pt x="626526" y="6674814"/>
                  <a:pt x="621867" y="6679471"/>
                </a:cubicBezTo>
                <a:cubicBezTo>
                  <a:pt x="617210" y="6684131"/>
                  <a:pt x="610221" y="6691117"/>
                  <a:pt x="600906" y="6700433"/>
                </a:cubicBezTo>
                <a:lnTo>
                  <a:pt x="600906" y="6728382"/>
                </a:lnTo>
                <a:lnTo>
                  <a:pt x="614879" y="6756332"/>
                </a:lnTo>
                <a:cubicBezTo>
                  <a:pt x="596248" y="6756332"/>
                  <a:pt x="577615" y="6756332"/>
                  <a:pt x="558982" y="6756332"/>
                </a:cubicBezTo>
                <a:lnTo>
                  <a:pt x="517057" y="6756332"/>
                </a:lnTo>
                <a:lnTo>
                  <a:pt x="517057" y="6742356"/>
                </a:lnTo>
                <a:lnTo>
                  <a:pt x="545009" y="6742356"/>
                </a:lnTo>
                <a:cubicBezTo>
                  <a:pt x="545009" y="6733042"/>
                  <a:pt x="547337" y="6728382"/>
                  <a:pt x="551994" y="6728382"/>
                </a:cubicBezTo>
                <a:cubicBezTo>
                  <a:pt x="556651" y="6728382"/>
                  <a:pt x="563640" y="6728382"/>
                  <a:pt x="572956" y="6728382"/>
                </a:cubicBezTo>
                <a:lnTo>
                  <a:pt x="558982" y="6714407"/>
                </a:lnTo>
                <a:lnTo>
                  <a:pt x="558982" y="6700433"/>
                </a:lnTo>
                <a:lnTo>
                  <a:pt x="572956" y="6686459"/>
                </a:lnTo>
                <a:close/>
                <a:moveTo>
                  <a:pt x="2364027" y="6665498"/>
                </a:moveTo>
                <a:lnTo>
                  <a:pt x="2358206" y="6672484"/>
                </a:lnTo>
                <a:cubicBezTo>
                  <a:pt x="2351217" y="6679471"/>
                  <a:pt x="2343065" y="6686459"/>
                  <a:pt x="2333749" y="6693445"/>
                </a:cubicBezTo>
                <a:lnTo>
                  <a:pt x="2330808" y="6696020"/>
                </a:lnTo>
                <a:lnTo>
                  <a:pt x="2340737" y="6679471"/>
                </a:lnTo>
                <a:close/>
                <a:moveTo>
                  <a:pt x="9670387" y="6658510"/>
                </a:moveTo>
                <a:lnTo>
                  <a:pt x="9656413" y="6672484"/>
                </a:lnTo>
                <a:lnTo>
                  <a:pt x="9642439" y="6686459"/>
                </a:lnTo>
                <a:lnTo>
                  <a:pt x="9656413" y="6686459"/>
                </a:lnTo>
                <a:cubicBezTo>
                  <a:pt x="9665730" y="6677143"/>
                  <a:pt x="9670387" y="6670155"/>
                  <a:pt x="9670387" y="6665498"/>
                </a:cubicBezTo>
                <a:cubicBezTo>
                  <a:pt x="9670387" y="6660838"/>
                  <a:pt x="9670387" y="6658510"/>
                  <a:pt x="9670387" y="6658510"/>
                </a:cubicBezTo>
                <a:close/>
                <a:moveTo>
                  <a:pt x="4541729" y="6658510"/>
                </a:moveTo>
                <a:lnTo>
                  <a:pt x="4541729" y="6672484"/>
                </a:lnTo>
                <a:cubicBezTo>
                  <a:pt x="4551044" y="6663167"/>
                  <a:pt x="4546386" y="6677143"/>
                  <a:pt x="4527753" y="6714407"/>
                </a:cubicBezTo>
                <a:cubicBezTo>
                  <a:pt x="4518436" y="6733042"/>
                  <a:pt x="4513780" y="6747015"/>
                  <a:pt x="4513780" y="6756332"/>
                </a:cubicBezTo>
                <a:lnTo>
                  <a:pt x="4485830" y="6770306"/>
                </a:lnTo>
                <a:cubicBezTo>
                  <a:pt x="4485830" y="6770306"/>
                  <a:pt x="4485830" y="6767977"/>
                  <a:pt x="4485830" y="6763318"/>
                </a:cubicBezTo>
                <a:cubicBezTo>
                  <a:pt x="4485830" y="6758661"/>
                  <a:pt x="4495146" y="6737699"/>
                  <a:pt x="4513780" y="6700433"/>
                </a:cubicBezTo>
                <a:cubicBezTo>
                  <a:pt x="4523094" y="6681802"/>
                  <a:pt x="4532412" y="6667826"/>
                  <a:pt x="4541729" y="6658510"/>
                </a:cubicBezTo>
                <a:close/>
                <a:moveTo>
                  <a:pt x="3717228" y="6658510"/>
                </a:moveTo>
                <a:cubicBezTo>
                  <a:pt x="3726545" y="6658510"/>
                  <a:pt x="3726545" y="6663167"/>
                  <a:pt x="3717228" y="6672484"/>
                </a:cubicBezTo>
                <a:lnTo>
                  <a:pt x="3703255" y="6672484"/>
                </a:lnTo>
                <a:cubicBezTo>
                  <a:pt x="3703255" y="6663167"/>
                  <a:pt x="3707912" y="6658510"/>
                  <a:pt x="3717228" y="6658510"/>
                </a:cubicBezTo>
                <a:close/>
                <a:moveTo>
                  <a:pt x="2249903" y="6658510"/>
                </a:moveTo>
                <a:lnTo>
                  <a:pt x="2235928" y="6672484"/>
                </a:lnTo>
                <a:cubicBezTo>
                  <a:pt x="2235928" y="6672484"/>
                  <a:pt x="2231269" y="6672484"/>
                  <a:pt x="2221953" y="6672484"/>
                </a:cubicBezTo>
                <a:cubicBezTo>
                  <a:pt x="2221953" y="6672484"/>
                  <a:pt x="2221953" y="6677143"/>
                  <a:pt x="2221953" y="6686459"/>
                </a:cubicBezTo>
                <a:lnTo>
                  <a:pt x="2221953" y="6700433"/>
                </a:lnTo>
                <a:cubicBezTo>
                  <a:pt x="2231269" y="6700433"/>
                  <a:pt x="2233598" y="6705092"/>
                  <a:pt x="2228941" y="6714407"/>
                </a:cubicBezTo>
                <a:cubicBezTo>
                  <a:pt x="2224283" y="6723725"/>
                  <a:pt x="2221953" y="6728382"/>
                  <a:pt x="2221953" y="6728382"/>
                </a:cubicBezTo>
                <a:cubicBezTo>
                  <a:pt x="2212637" y="6728382"/>
                  <a:pt x="2205651" y="6726054"/>
                  <a:pt x="2200992" y="6721395"/>
                </a:cubicBezTo>
                <a:cubicBezTo>
                  <a:pt x="2196334" y="6716737"/>
                  <a:pt x="2198663" y="6714407"/>
                  <a:pt x="2207980" y="6714407"/>
                </a:cubicBezTo>
                <a:lnTo>
                  <a:pt x="2207980" y="6700433"/>
                </a:lnTo>
                <a:cubicBezTo>
                  <a:pt x="2207980" y="6700433"/>
                  <a:pt x="2203320" y="6698104"/>
                  <a:pt x="2194003" y="6693445"/>
                </a:cubicBezTo>
                <a:cubicBezTo>
                  <a:pt x="2184687" y="6688788"/>
                  <a:pt x="2180030" y="6688788"/>
                  <a:pt x="2180030" y="6693445"/>
                </a:cubicBezTo>
                <a:cubicBezTo>
                  <a:pt x="2180030" y="6698104"/>
                  <a:pt x="2184687" y="6709749"/>
                  <a:pt x="2194003" y="6728382"/>
                </a:cubicBezTo>
                <a:lnTo>
                  <a:pt x="2180030" y="6756332"/>
                </a:lnTo>
                <a:cubicBezTo>
                  <a:pt x="2170713" y="6765648"/>
                  <a:pt x="2161397" y="6767977"/>
                  <a:pt x="2152081" y="6763318"/>
                </a:cubicBezTo>
                <a:cubicBezTo>
                  <a:pt x="2142763" y="6758661"/>
                  <a:pt x="2138107" y="6756332"/>
                  <a:pt x="2138107" y="6756332"/>
                </a:cubicBezTo>
                <a:lnTo>
                  <a:pt x="2110157" y="6784279"/>
                </a:lnTo>
                <a:cubicBezTo>
                  <a:pt x="2100841" y="6802914"/>
                  <a:pt x="2100841" y="6812229"/>
                  <a:pt x="2110157" y="6812229"/>
                </a:cubicBezTo>
                <a:cubicBezTo>
                  <a:pt x="2119473" y="6821547"/>
                  <a:pt x="2126462" y="6826205"/>
                  <a:pt x="2131118" y="6826205"/>
                </a:cubicBezTo>
                <a:cubicBezTo>
                  <a:pt x="2135776" y="6826205"/>
                  <a:pt x="2138107" y="6830862"/>
                  <a:pt x="2138107" y="6840178"/>
                </a:cubicBezTo>
                <a:cubicBezTo>
                  <a:pt x="2147423" y="6830862"/>
                  <a:pt x="2156740" y="6821547"/>
                  <a:pt x="2166056" y="6812229"/>
                </a:cubicBezTo>
                <a:cubicBezTo>
                  <a:pt x="2175372" y="6812229"/>
                  <a:pt x="2180030" y="6807572"/>
                  <a:pt x="2180030" y="6798255"/>
                </a:cubicBezTo>
                <a:cubicBezTo>
                  <a:pt x="2189347" y="6798255"/>
                  <a:pt x="2194003" y="6793598"/>
                  <a:pt x="2194003" y="6784279"/>
                </a:cubicBezTo>
                <a:cubicBezTo>
                  <a:pt x="2194003" y="6756332"/>
                  <a:pt x="2207980" y="6742356"/>
                  <a:pt x="2235928" y="6742356"/>
                </a:cubicBezTo>
                <a:cubicBezTo>
                  <a:pt x="2245245" y="6742356"/>
                  <a:pt x="2249903" y="6737699"/>
                  <a:pt x="2249903" y="6728382"/>
                </a:cubicBezTo>
                <a:cubicBezTo>
                  <a:pt x="2249903" y="6709749"/>
                  <a:pt x="2254559" y="6705092"/>
                  <a:pt x="2263877" y="6714407"/>
                </a:cubicBezTo>
                <a:cubicBezTo>
                  <a:pt x="2263877" y="6705092"/>
                  <a:pt x="2263877" y="6698104"/>
                  <a:pt x="2263877" y="6693445"/>
                </a:cubicBezTo>
                <a:cubicBezTo>
                  <a:pt x="2263877" y="6688788"/>
                  <a:pt x="2263877" y="6681802"/>
                  <a:pt x="2263877" y="6672484"/>
                </a:cubicBezTo>
                <a:cubicBezTo>
                  <a:pt x="2263877" y="6663167"/>
                  <a:pt x="2263877" y="6658510"/>
                  <a:pt x="2263877" y="6658510"/>
                </a:cubicBezTo>
                <a:cubicBezTo>
                  <a:pt x="2263877" y="6658510"/>
                  <a:pt x="2259219" y="6658510"/>
                  <a:pt x="2249903" y="6658510"/>
                </a:cubicBezTo>
                <a:close/>
                <a:moveTo>
                  <a:pt x="2026311" y="6658510"/>
                </a:moveTo>
                <a:cubicBezTo>
                  <a:pt x="2007678" y="6677143"/>
                  <a:pt x="1998361" y="6686459"/>
                  <a:pt x="1998361" y="6686459"/>
                </a:cubicBezTo>
                <a:lnTo>
                  <a:pt x="2012335" y="6686459"/>
                </a:lnTo>
                <a:cubicBezTo>
                  <a:pt x="2021651" y="6677143"/>
                  <a:pt x="2030967" y="6667826"/>
                  <a:pt x="2040285" y="6658510"/>
                </a:cubicBezTo>
                <a:close/>
                <a:moveTo>
                  <a:pt x="1621048" y="6658510"/>
                </a:moveTo>
                <a:cubicBezTo>
                  <a:pt x="1621048" y="6658510"/>
                  <a:pt x="1621048" y="6663167"/>
                  <a:pt x="1621048" y="6672484"/>
                </a:cubicBezTo>
                <a:lnTo>
                  <a:pt x="1607072" y="6672484"/>
                </a:lnTo>
                <a:close/>
                <a:moveTo>
                  <a:pt x="510071" y="6658510"/>
                </a:moveTo>
                <a:cubicBezTo>
                  <a:pt x="514729" y="6658510"/>
                  <a:pt x="512400" y="6663167"/>
                  <a:pt x="503083" y="6672484"/>
                </a:cubicBezTo>
                <a:cubicBezTo>
                  <a:pt x="503083" y="6672484"/>
                  <a:pt x="498426" y="6672484"/>
                  <a:pt x="489110" y="6672484"/>
                </a:cubicBezTo>
                <a:cubicBezTo>
                  <a:pt x="498426" y="6663167"/>
                  <a:pt x="505412" y="6658510"/>
                  <a:pt x="510071" y="6658510"/>
                </a:cubicBezTo>
                <a:close/>
                <a:moveTo>
                  <a:pt x="370326" y="6658510"/>
                </a:moveTo>
                <a:cubicBezTo>
                  <a:pt x="374983" y="6658510"/>
                  <a:pt x="377312" y="6663167"/>
                  <a:pt x="377312" y="6672484"/>
                </a:cubicBezTo>
                <a:lnTo>
                  <a:pt x="363338" y="6672484"/>
                </a:lnTo>
                <a:cubicBezTo>
                  <a:pt x="363338" y="6663167"/>
                  <a:pt x="365667" y="6658510"/>
                  <a:pt x="370326" y="6658510"/>
                </a:cubicBezTo>
                <a:close/>
                <a:moveTo>
                  <a:pt x="3159994" y="6649775"/>
                </a:moveTo>
                <a:cubicBezTo>
                  <a:pt x="3161160" y="6648611"/>
                  <a:pt x="3162906" y="6649193"/>
                  <a:pt x="3165235" y="6651522"/>
                </a:cubicBezTo>
                <a:cubicBezTo>
                  <a:pt x="3169894" y="6656181"/>
                  <a:pt x="3167563" y="6663167"/>
                  <a:pt x="3158247" y="6672484"/>
                </a:cubicBezTo>
                <a:lnTo>
                  <a:pt x="3158247" y="6658510"/>
                </a:lnTo>
                <a:cubicBezTo>
                  <a:pt x="3158247" y="6653851"/>
                  <a:pt x="3158829" y="6650940"/>
                  <a:pt x="3159994" y="6649775"/>
                </a:cubicBezTo>
                <a:close/>
                <a:moveTo>
                  <a:pt x="1857452" y="6648029"/>
                </a:moveTo>
                <a:lnTo>
                  <a:pt x="1855121" y="6655015"/>
                </a:lnTo>
                <a:cubicBezTo>
                  <a:pt x="1852792" y="6657345"/>
                  <a:pt x="1849299" y="6658510"/>
                  <a:pt x="1844640" y="6658510"/>
                </a:cubicBezTo>
                <a:cubicBezTo>
                  <a:pt x="1844640" y="6658510"/>
                  <a:pt x="1846970" y="6656181"/>
                  <a:pt x="1851628" y="6651522"/>
                </a:cubicBezTo>
                <a:close/>
                <a:moveTo>
                  <a:pt x="4807244" y="6644534"/>
                </a:moveTo>
                <a:cubicBezTo>
                  <a:pt x="4797928" y="6644534"/>
                  <a:pt x="4793270" y="6649193"/>
                  <a:pt x="4793270" y="6658510"/>
                </a:cubicBezTo>
                <a:lnTo>
                  <a:pt x="4807244" y="6658510"/>
                </a:lnTo>
                <a:cubicBezTo>
                  <a:pt x="4816560" y="6649193"/>
                  <a:pt x="4816560" y="6644534"/>
                  <a:pt x="4807244" y="6644534"/>
                </a:cubicBezTo>
                <a:close/>
                <a:moveTo>
                  <a:pt x="2166056" y="6644534"/>
                </a:moveTo>
                <a:cubicBezTo>
                  <a:pt x="2166056" y="6653852"/>
                  <a:pt x="2166056" y="6658510"/>
                  <a:pt x="2166056" y="6658510"/>
                </a:cubicBezTo>
                <a:cubicBezTo>
                  <a:pt x="2166056" y="6649193"/>
                  <a:pt x="2170713" y="6644534"/>
                  <a:pt x="2180030" y="6644534"/>
                </a:cubicBezTo>
                <a:cubicBezTo>
                  <a:pt x="2180030" y="6644534"/>
                  <a:pt x="2175372" y="6644534"/>
                  <a:pt x="2166056" y="6644534"/>
                </a:cubicBezTo>
                <a:close/>
                <a:moveTo>
                  <a:pt x="475134" y="6644534"/>
                </a:moveTo>
                <a:cubicBezTo>
                  <a:pt x="475134" y="6644534"/>
                  <a:pt x="475134" y="6649193"/>
                  <a:pt x="475134" y="6658510"/>
                </a:cubicBezTo>
                <a:lnTo>
                  <a:pt x="461160" y="6672484"/>
                </a:lnTo>
                <a:cubicBezTo>
                  <a:pt x="451844" y="6672484"/>
                  <a:pt x="447186" y="6670155"/>
                  <a:pt x="447186" y="6665498"/>
                </a:cubicBezTo>
                <a:cubicBezTo>
                  <a:pt x="447186" y="6660838"/>
                  <a:pt x="447186" y="6658510"/>
                  <a:pt x="447186" y="6658510"/>
                </a:cubicBezTo>
                <a:cubicBezTo>
                  <a:pt x="447186" y="6649193"/>
                  <a:pt x="449515" y="6646865"/>
                  <a:pt x="454172" y="6651522"/>
                </a:cubicBezTo>
                <a:cubicBezTo>
                  <a:pt x="458832" y="6656181"/>
                  <a:pt x="461160" y="6656181"/>
                  <a:pt x="461160" y="6651522"/>
                </a:cubicBezTo>
                <a:cubicBezTo>
                  <a:pt x="461160" y="6646865"/>
                  <a:pt x="465817" y="6644534"/>
                  <a:pt x="475134" y="6644534"/>
                </a:cubicBezTo>
                <a:close/>
                <a:moveTo>
                  <a:pt x="10271294" y="6630560"/>
                </a:moveTo>
                <a:cubicBezTo>
                  <a:pt x="10280610" y="6630560"/>
                  <a:pt x="10285267" y="6630560"/>
                  <a:pt x="10285267" y="6630560"/>
                </a:cubicBezTo>
                <a:cubicBezTo>
                  <a:pt x="10294586" y="6630560"/>
                  <a:pt x="10299243" y="6635219"/>
                  <a:pt x="10299243" y="6644534"/>
                </a:cubicBezTo>
                <a:lnTo>
                  <a:pt x="10285267" y="6644534"/>
                </a:lnTo>
                <a:cubicBezTo>
                  <a:pt x="10275951" y="6644534"/>
                  <a:pt x="10271294" y="6639877"/>
                  <a:pt x="10271294" y="6630560"/>
                </a:cubicBezTo>
                <a:close/>
                <a:moveTo>
                  <a:pt x="3493636" y="6630560"/>
                </a:moveTo>
                <a:cubicBezTo>
                  <a:pt x="3484320" y="6630560"/>
                  <a:pt x="3479663" y="6635219"/>
                  <a:pt x="3479663" y="6644534"/>
                </a:cubicBezTo>
                <a:cubicBezTo>
                  <a:pt x="3479663" y="6653852"/>
                  <a:pt x="3484320" y="6658510"/>
                  <a:pt x="3493636" y="6658510"/>
                </a:cubicBezTo>
                <a:lnTo>
                  <a:pt x="3479663" y="6658510"/>
                </a:lnTo>
                <a:lnTo>
                  <a:pt x="3465687" y="6672484"/>
                </a:lnTo>
                <a:cubicBezTo>
                  <a:pt x="3465687" y="6681802"/>
                  <a:pt x="3468016" y="6686459"/>
                  <a:pt x="3472675" y="6686459"/>
                </a:cubicBezTo>
                <a:cubicBezTo>
                  <a:pt x="3477332" y="6686459"/>
                  <a:pt x="3484320" y="6681802"/>
                  <a:pt x="3493636" y="6672484"/>
                </a:cubicBezTo>
                <a:lnTo>
                  <a:pt x="3493636" y="6658510"/>
                </a:lnTo>
                <a:close/>
                <a:moveTo>
                  <a:pt x="3130299" y="6630560"/>
                </a:moveTo>
                <a:lnTo>
                  <a:pt x="3144273" y="6630560"/>
                </a:lnTo>
                <a:cubicBezTo>
                  <a:pt x="3144273" y="6639877"/>
                  <a:pt x="3144273" y="6644534"/>
                  <a:pt x="3144273" y="6644534"/>
                </a:cubicBezTo>
                <a:cubicBezTo>
                  <a:pt x="3144273" y="6644534"/>
                  <a:pt x="3141944" y="6642205"/>
                  <a:pt x="3137285" y="6637548"/>
                </a:cubicBezTo>
                <a:cubicBezTo>
                  <a:pt x="3132628" y="6632891"/>
                  <a:pt x="3130299" y="6630560"/>
                  <a:pt x="3130299" y="6630560"/>
                </a:cubicBezTo>
                <a:close/>
                <a:moveTo>
                  <a:pt x="2263877" y="6630560"/>
                </a:moveTo>
                <a:cubicBezTo>
                  <a:pt x="2263877" y="6630560"/>
                  <a:pt x="2263877" y="6635219"/>
                  <a:pt x="2263877" y="6644534"/>
                </a:cubicBezTo>
                <a:lnTo>
                  <a:pt x="2277852" y="6644534"/>
                </a:lnTo>
                <a:cubicBezTo>
                  <a:pt x="2277852" y="6635219"/>
                  <a:pt x="2277852" y="6630560"/>
                  <a:pt x="2277852" y="6630560"/>
                </a:cubicBezTo>
                <a:cubicBezTo>
                  <a:pt x="2277852" y="6630560"/>
                  <a:pt x="2273194" y="6630560"/>
                  <a:pt x="2263877" y="6630560"/>
                </a:cubicBezTo>
                <a:close/>
                <a:moveTo>
                  <a:pt x="2248156" y="6621826"/>
                </a:moveTo>
                <a:cubicBezTo>
                  <a:pt x="2246992" y="6620662"/>
                  <a:pt x="2245245" y="6621244"/>
                  <a:pt x="2242914" y="6623572"/>
                </a:cubicBezTo>
                <a:cubicBezTo>
                  <a:pt x="2238258" y="6628232"/>
                  <a:pt x="2235928" y="6635219"/>
                  <a:pt x="2235928" y="6644534"/>
                </a:cubicBezTo>
                <a:cubicBezTo>
                  <a:pt x="2235928" y="6644534"/>
                  <a:pt x="2238258" y="6642205"/>
                  <a:pt x="2242914" y="6637548"/>
                </a:cubicBezTo>
                <a:cubicBezTo>
                  <a:pt x="2247573" y="6632891"/>
                  <a:pt x="2249903" y="6630560"/>
                  <a:pt x="2249903" y="6630560"/>
                </a:cubicBezTo>
                <a:cubicBezTo>
                  <a:pt x="2249903" y="6625901"/>
                  <a:pt x="2249320" y="6622990"/>
                  <a:pt x="2248156" y="6621826"/>
                </a:cubicBezTo>
                <a:close/>
                <a:moveTo>
                  <a:pt x="2599266" y="6616587"/>
                </a:moveTo>
                <a:cubicBezTo>
                  <a:pt x="2571317" y="6635219"/>
                  <a:pt x="2557342" y="6649193"/>
                  <a:pt x="2557342" y="6658510"/>
                </a:cubicBezTo>
                <a:lnTo>
                  <a:pt x="2557342" y="6664499"/>
                </a:lnTo>
                <a:lnTo>
                  <a:pt x="2567824" y="6658510"/>
                </a:lnTo>
                <a:cubicBezTo>
                  <a:pt x="2574812" y="6653852"/>
                  <a:pt x="2580632" y="6649193"/>
                  <a:pt x="2585292" y="6644534"/>
                </a:cubicBezTo>
                <a:close/>
                <a:moveTo>
                  <a:pt x="2976578" y="6602611"/>
                </a:moveTo>
                <a:lnTo>
                  <a:pt x="2990552" y="6616587"/>
                </a:lnTo>
                <a:cubicBezTo>
                  <a:pt x="2990552" y="6616587"/>
                  <a:pt x="2990552" y="6611929"/>
                  <a:pt x="2990552" y="6602611"/>
                </a:cubicBezTo>
                <a:close/>
                <a:moveTo>
                  <a:pt x="2277852" y="6602611"/>
                </a:moveTo>
                <a:cubicBezTo>
                  <a:pt x="2277852" y="6602611"/>
                  <a:pt x="2277852" y="6604941"/>
                  <a:pt x="2277852" y="6609599"/>
                </a:cubicBezTo>
                <a:cubicBezTo>
                  <a:pt x="2277852" y="6614258"/>
                  <a:pt x="2282509" y="6616587"/>
                  <a:pt x="2291825" y="6616587"/>
                </a:cubicBezTo>
                <a:cubicBezTo>
                  <a:pt x="2291825" y="6607270"/>
                  <a:pt x="2287169" y="6602611"/>
                  <a:pt x="2277852" y="6602611"/>
                </a:cubicBezTo>
                <a:close/>
                <a:moveTo>
                  <a:pt x="2263877" y="6602611"/>
                </a:moveTo>
                <a:cubicBezTo>
                  <a:pt x="2263877" y="6602611"/>
                  <a:pt x="2259219" y="6607270"/>
                  <a:pt x="2249903" y="6616587"/>
                </a:cubicBezTo>
                <a:cubicBezTo>
                  <a:pt x="2249903" y="6625903"/>
                  <a:pt x="2252231" y="6630560"/>
                  <a:pt x="2256891" y="6630560"/>
                </a:cubicBezTo>
                <a:cubicBezTo>
                  <a:pt x="2261548" y="6630560"/>
                  <a:pt x="2263877" y="6625903"/>
                  <a:pt x="2263877" y="6616587"/>
                </a:cubicBezTo>
                <a:cubicBezTo>
                  <a:pt x="2263877" y="6607270"/>
                  <a:pt x="2263877" y="6602611"/>
                  <a:pt x="2263877" y="6602611"/>
                </a:cubicBezTo>
                <a:close/>
                <a:moveTo>
                  <a:pt x="1600086" y="6602611"/>
                </a:moveTo>
                <a:cubicBezTo>
                  <a:pt x="1604744" y="6602611"/>
                  <a:pt x="1604744" y="6607270"/>
                  <a:pt x="1600086" y="6616587"/>
                </a:cubicBezTo>
                <a:cubicBezTo>
                  <a:pt x="1595427" y="6625903"/>
                  <a:pt x="1593099" y="6630560"/>
                  <a:pt x="1593099" y="6630560"/>
                </a:cubicBezTo>
                <a:cubicBezTo>
                  <a:pt x="1593099" y="6630560"/>
                  <a:pt x="1593099" y="6625903"/>
                  <a:pt x="1593099" y="6616587"/>
                </a:cubicBezTo>
                <a:cubicBezTo>
                  <a:pt x="1593099" y="6607270"/>
                  <a:pt x="1595427" y="6602611"/>
                  <a:pt x="1600086" y="6602611"/>
                </a:cubicBezTo>
                <a:close/>
                <a:moveTo>
                  <a:pt x="1201812" y="6602611"/>
                </a:moveTo>
                <a:lnTo>
                  <a:pt x="1215786" y="6602611"/>
                </a:lnTo>
                <a:lnTo>
                  <a:pt x="1187837" y="6616587"/>
                </a:lnTo>
                <a:cubicBezTo>
                  <a:pt x="1187837" y="6616587"/>
                  <a:pt x="1192496" y="6611929"/>
                  <a:pt x="1201812" y="6602611"/>
                </a:cubicBezTo>
                <a:close/>
                <a:moveTo>
                  <a:pt x="922320" y="6602611"/>
                </a:moveTo>
                <a:lnTo>
                  <a:pt x="950269" y="6616587"/>
                </a:lnTo>
                <a:lnTo>
                  <a:pt x="936295" y="6630560"/>
                </a:lnTo>
                <a:lnTo>
                  <a:pt x="936295" y="6658510"/>
                </a:lnTo>
                <a:lnTo>
                  <a:pt x="922320" y="6658510"/>
                </a:lnTo>
                <a:lnTo>
                  <a:pt x="936295" y="6616587"/>
                </a:lnTo>
                <a:cubicBezTo>
                  <a:pt x="926979" y="6616587"/>
                  <a:pt x="922320" y="6616587"/>
                  <a:pt x="922320" y="6616587"/>
                </a:cubicBezTo>
                <a:cubicBezTo>
                  <a:pt x="922320" y="6616587"/>
                  <a:pt x="922320" y="6611929"/>
                  <a:pt x="922320" y="6602611"/>
                </a:cubicBezTo>
                <a:close/>
                <a:moveTo>
                  <a:pt x="9516668" y="6588637"/>
                </a:moveTo>
                <a:cubicBezTo>
                  <a:pt x="9516668" y="6588637"/>
                  <a:pt x="9521325" y="6588637"/>
                  <a:pt x="9530641" y="6588637"/>
                </a:cubicBezTo>
                <a:cubicBezTo>
                  <a:pt x="9521325" y="6597954"/>
                  <a:pt x="9516668" y="6602611"/>
                  <a:pt x="9516668" y="6602611"/>
                </a:cubicBezTo>
                <a:cubicBezTo>
                  <a:pt x="9516668" y="6602611"/>
                  <a:pt x="9516668" y="6597954"/>
                  <a:pt x="9516668" y="6588637"/>
                </a:cubicBezTo>
                <a:close/>
                <a:moveTo>
                  <a:pt x="2669138" y="6588637"/>
                </a:moveTo>
                <a:cubicBezTo>
                  <a:pt x="2669138" y="6588637"/>
                  <a:pt x="2664482" y="6597954"/>
                  <a:pt x="2655165" y="6616587"/>
                </a:cubicBezTo>
                <a:lnTo>
                  <a:pt x="2627216" y="6644534"/>
                </a:lnTo>
                <a:cubicBezTo>
                  <a:pt x="2617898" y="6653852"/>
                  <a:pt x="2615571" y="6660838"/>
                  <a:pt x="2620228" y="6665498"/>
                </a:cubicBezTo>
                <a:cubicBezTo>
                  <a:pt x="2624887" y="6670155"/>
                  <a:pt x="2631873" y="6667826"/>
                  <a:pt x="2641189" y="6658510"/>
                </a:cubicBezTo>
                <a:cubicBezTo>
                  <a:pt x="2650506" y="6658510"/>
                  <a:pt x="2659822" y="6658510"/>
                  <a:pt x="2669138" y="6658510"/>
                </a:cubicBezTo>
                <a:lnTo>
                  <a:pt x="2683115" y="6658510"/>
                </a:lnTo>
                <a:cubicBezTo>
                  <a:pt x="2673798" y="6658510"/>
                  <a:pt x="2671469" y="6656181"/>
                  <a:pt x="2676127" y="6651522"/>
                </a:cubicBezTo>
                <a:cubicBezTo>
                  <a:pt x="2680783" y="6646865"/>
                  <a:pt x="2680783" y="6642205"/>
                  <a:pt x="2676127" y="6637548"/>
                </a:cubicBezTo>
                <a:cubicBezTo>
                  <a:pt x="2671469" y="6632891"/>
                  <a:pt x="2669138" y="6625903"/>
                  <a:pt x="2669138" y="6616587"/>
                </a:cubicBezTo>
                <a:close/>
                <a:moveTo>
                  <a:pt x="2487470" y="6588637"/>
                </a:moveTo>
                <a:lnTo>
                  <a:pt x="2487470" y="6602611"/>
                </a:lnTo>
                <a:cubicBezTo>
                  <a:pt x="2496786" y="6602611"/>
                  <a:pt x="2501444" y="6602611"/>
                  <a:pt x="2501444" y="6602611"/>
                </a:cubicBezTo>
                <a:cubicBezTo>
                  <a:pt x="2501444" y="6593295"/>
                  <a:pt x="2496786" y="6588637"/>
                  <a:pt x="2487470" y="6588637"/>
                </a:cubicBezTo>
                <a:close/>
                <a:moveTo>
                  <a:pt x="572956" y="6588637"/>
                </a:moveTo>
                <a:cubicBezTo>
                  <a:pt x="572956" y="6588637"/>
                  <a:pt x="577615" y="6593295"/>
                  <a:pt x="586931" y="6602611"/>
                </a:cubicBezTo>
                <a:lnTo>
                  <a:pt x="572956" y="6602611"/>
                </a:lnTo>
                <a:cubicBezTo>
                  <a:pt x="563640" y="6602611"/>
                  <a:pt x="563640" y="6597954"/>
                  <a:pt x="572956" y="6588637"/>
                </a:cubicBezTo>
                <a:close/>
                <a:moveTo>
                  <a:pt x="10369116" y="6574662"/>
                </a:moveTo>
                <a:lnTo>
                  <a:pt x="10341166" y="6602611"/>
                </a:lnTo>
                <a:lnTo>
                  <a:pt x="10341166" y="6588637"/>
                </a:lnTo>
                <a:cubicBezTo>
                  <a:pt x="10350483" y="6579321"/>
                  <a:pt x="10359797" y="6574662"/>
                  <a:pt x="10369116" y="6574662"/>
                </a:cubicBezTo>
                <a:close/>
                <a:moveTo>
                  <a:pt x="3507610" y="6574662"/>
                </a:moveTo>
                <a:lnTo>
                  <a:pt x="3493636" y="6588637"/>
                </a:lnTo>
                <a:lnTo>
                  <a:pt x="3521586" y="6588637"/>
                </a:lnTo>
                <a:close/>
                <a:moveTo>
                  <a:pt x="1746818" y="6574662"/>
                </a:moveTo>
                <a:cubicBezTo>
                  <a:pt x="1746818" y="6574662"/>
                  <a:pt x="1749148" y="6574662"/>
                  <a:pt x="1753806" y="6574662"/>
                </a:cubicBezTo>
                <a:cubicBezTo>
                  <a:pt x="1758463" y="6574662"/>
                  <a:pt x="1760793" y="6579321"/>
                  <a:pt x="1760793" y="6588637"/>
                </a:cubicBezTo>
                <a:cubicBezTo>
                  <a:pt x="1760793" y="6588637"/>
                  <a:pt x="1758463" y="6586309"/>
                  <a:pt x="1753806" y="6581649"/>
                </a:cubicBezTo>
                <a:cubicBezTo>
                  <a:pt x="1749148" y="6576992"/>
                  <a:pt x="1746818" y="6574662"/>
                  <a:pt x="1746818" y="6574662"/>
                </a:cubicBezTo>
                <a:close/>
                <a:moveTo>
                  <a:pt x="1621048" y="6574662"/>
                </a:moveTo>
                <a:lnTo>
                  <a:pt x="1635022" y="6588637"/>
                </a:lnTo>
                <a:cubicBezTo>
                  <a:pt x="1635022" y="6588637"/>
                  <a:pt x="1630365" y="6588637"/>
                  <a:pt x="1621048" y="6588637"/>
                </a:cubicBezTo>
                <a:cubicBezTo>
                  <a:pt x="1621048" y="6579321"/>
                  <a:pt x="1621048" y="6574662"/>
                  <a:pt x="1621048" y="6574662"/>
                </a:cubicBezTo>
                <a:close/>
                <a:moveTo>
                  <a:pt x="1159887" y="6574662"/>
                </a:moveTo>
                <a:lnTo>
                  <a:pt x="1173862" y="6588637"/>
                </a:lnTo>
                <a:cubicBezTo>
                  <a:pt x="1173862" y="6597954"/>
                  <a:pt x="1169203" y="6597954"/>
                  <a:pt x="1159887" y="6588637"/>
                </a:cubicBezTo>
                <a:cubicBezTo>
                  <a:pt x="1159887" y="6579321"/>
                  <a:pt x="1159887" y="6574662"/>
                  <a:pt x="1159887" y="6574662"/>
                </a:cubicBezTo>
                <a:close/>
                <a:moveTo>
                  <a:pt x="447186" y="6574662"/>
                </a:moveTo>
                <a:lnTo>
                  <a:pt x="461160" y="6602611"/>
                </a:lnTo>
                <a:cubicBezTo>
                  <a:pt x="451844" y="6602611"/>
                  <a:pt x="442527" y="6600282"/>
                  <a:pt x="433210" y="6595623"/>
                </a:cubicBezTo>
                <a:cubicBezTo>
                  <a:pt x="423894" y="6590966"/>
                  <a:pt x="428552" y="6583980"/>
                  <a:pt x="447186" y="6574662"/>
                </a:cubicBezTo>
                <a:close/>
                <a:moveTo>
                  <a:pt x="2487470" y="6564181"/>
                </a:moveTo>
                <a:cubicBezTo>
                  <a:pt x="2485141" y="6564181"/>
                  <a:pt x="2482811" y="6565347"/>
                  <a:pt x="2480482" y="6567676"/>
                </a:cubicBezTo>
                <a:cubicBezTo>
                  <a:pt x="2475825" y="6572333"/>
                  <a:pt x="2473496" y="6579321"/>
                  <a:pt x="2473496" y="6588637"/>
                </a:cubicBezTo>
                <a:lnTo>
                  <a:pt x="2487470" y="6574662"/>
                </a:lnTo>
                <a:cubicBezTo>
                  <a:pt x="2496786" y="6574662"/>
                  <a:pt x="2499115" y="6572333"/>
                  <a:pt x="2494457" y="6567676"/>
                </a:cubicBezTo>
                <a:cubicBezTo>
                  <a:pt x="2492129" y="6565347"/>
                  <a:pt x="2489799" y="6564181"/>
                  <a:pt x="2487470" y="6564181"/>
                </a:cubicBezTo>
                <a:close/>
                <a:moveTo>
                  <a:pt x="10061675" y="6560688"/>
                </a:moveTo>
                <a:cubicBezTo>
                  <a:pt x="10061675" y="6560688"/>
                  <a:pt x="10061675" y="6563018"/>
                  <a:pt x="10061675" y="6567676"/>
                </a:cubicBezTo>
                <a:cubicBezTo>
                  <a:pt x="10061675" y="6572333"/>
                  <a:pt x="10066333" y="6574662"/>
                  <a:pt x="10075649" y="6574662"/>
                </a:cubicBezTo>
                <a:cubicBezTo>
                  <a:pt x="10075649" y="6574662"/>
                  <a:pt x="10080307" y="6570004"/>
                  <a:pt x="10089625" y="6560688"/>
                </a:cubicBezTo>
                <a:cubicBezTo>
                  <a:pt x="10089625" y="6560688"/>
                  <a:pt x="10084966" y="6560688"/>
                  <a:pt x="10075649" y="6560688"/>
                </a:cubicBezTo>
                <a:cubicBezTo>
                  <a:pt x="10075649" y="6560688"/>
                  <a:pt x="10070992" y="6560688"/>
                  <a:pt x="10061675" y="6560688"/>
                </a:cubicBezTo>
                <a:close/>
                <a:moveTo>
                  <a:pt x="9670387" y="6560688"/>
                </a:moveTo>
                <a:lnTo>
                  <a:pt x="9670387" y="6574662"/>
                </a:lnTo>
                <a:cubicBezTo>
                  <a:pt x="9661070" y="6583980"/>
                  <a:pt x="9656413" y="6588637"/>
                  <a:pt x="9656413" y="6588637"/>
                </a:cubicBezTo>
                <a:lnTo>
                  <a:pt x="9656413" y="6574662"/>
                </a:lnTo>
                <a:cubicBezTo>
                  <a:pt x="9656413" y="6565347"/>
                  <a:pt x="9661070" y="6560688"/>
                  <a:pt x="9670387" y="6560688"/>
                </a:cubicBezTo>
                <a:close/>
                <a:moveTo>
                  <a:pt x="3703255" y="6560688"/>
                </a:moveTo>
                <a:lnTo>
                  <a:pt x="3703255" y="6588637"/>
                </a:lnTo>
                <a:lnTo>
                  <a:pt x="3675305" y="6602611"/>
                </a:lnTo>
                <a:cubicBezTo>
                  <a:pt x="3665989" y="6611929"/>
                  <a:pt x="3656672" y="6616587"/>
                  <a:pt x="3647356" y="6616587"/>
                </a:cubicBezTo>
                <a:lnTo>
                  <a:pt x="3675305" y="6588637"/>
                </a:lnTo>
                <a:cubicBezTo>
                  <a:pt x="3693938" y="6570004"/>
                  <a:pt x="3703255" y="6560688"/>
                  <a:pt x="3703255" y="6560688"/>
                </a:cubicBezTo>
                <a:close/>
                <a:moveTo>
                  <a:pt x="538020" y="6560688"/>
                </a:moveTo>
                <a:cubicBezTo>
                  <a:pt x="542678" y="6560688"/>
                  <a:pt x="545009" y="6563018"/>
                  <a:pt x="545009" y="6567676"/>
                </a:cubicBezTo>
                <a:cubicBezTo>
                  <a:pt x="545009" y="6572333"/>
                  <a:pt x="540349" y="6574662"/>
                  <a:pt x="531033" y="6574662"/>
                </a:cubicBezTo>
                <a:cubicBezTo>
                  <a:pt x="531033" y="6565347"/>
                  <a:pt x="533361" y="6560688"/>
                  <a:pt x="538020" y="6560688"/>
                </a:cubicBezTo>
                <a:close/>
                <a:moveTo>
                  <a:pt x="3818546" y="6553700"/>
                </a:moveTo>
                <a:cubicBezTo>
                  <a:pt x="3820874" y="6553700"/>
                  <a:pt x="3819710" y="6556029"/>
                  <a:pt x="3815050" y="6560688"/>
                </a:cubicBezTo>
                <a:cubicBezTo>
                  <a:pt x="3805736" y="6570004"/>
                  <a:pt x="3801077" y="6579321"/>
                  <a:pt x="3801077" y="6588637"/>
                </a:cubicBezTo>
                <a:cubicBezTo>
                  <a:pt x="3791760" y="6588637"/>
                  <a:pt x="3787101" y="6590966"/>
                  <a:pt x="3787101" y="6595623"/>
                </a:cubicBezTo>
                <a:cubicBezTo>
                  <a:pt x="3787101" y="6600282"/>
                  <a:pt x="3787101" y="6602611"/>
                  <a:pt x="3787101" y="6602611"/>
                </a:cubicBezTo>
                <a:lnTo>
                  <a:pt x="3759154" y="6616587"/>
                </a:lnTo>
                <a:cubicBezTo>
                  <a:pt x="3759154" y="6607270"/>
                  <a:pt x="3763811" y="6597954"/>
                  <a:pt x="3773127" y="6588637"/>
                </a:cubicBezTo>
                <a:cubicBezTo>
                  <a:pt x="3782444" y="6579321"/>
                  <a:pt x="3787101" y="6574662"/>
                  <a:pt x="3787101" y="6574662"/>
                </a:cubicBezTo>
                <a:cubicBezTo>
                  <a:pt x="3787101" y="6574662"/>
                  <a:pt x="3789432" y="6572333"/>
                  <a:pt x="3794089" y="6567676"/>
                </a:cubicBezTo>
                <a:cubicBezTo>
                  <a:pt x="3798748" y="6563018"/>
                  <a:pt x="3801077" y="6560688"/>
                  <a:pt x="3801077" y="6560688"/>
                </a:cubicBezTo>
                <a:cubicBezTo>
                  <a:pt x="3810393" y="6556029"/>
                  <a:pt x="3816217" y="6553700"/>
                  <a:pt x="3818546" y="6553700"/>
                </a:cubicBezTo>
                <a:close/>
                <a:moveTo>
                  <a:pt x="3731204" y="6546714"/>
                </a:moveTo>
                <a:cubicBezTo>
                  <a:pt x="3731204" y="6546714"/>
                  <a:pt x="3731204" y="6551371"/>
                  <a:pt x="3731204" y="6560688"/>
                </a:cubicBezTo>
                <a:cubicBezTo>
                  <a:pt x="3721888" y="6560688"/>
                  <a:pt x="3717228" y="6560688"/>
                  <a:pt x="3717228" y="6560688"/>
                </a:cubicBezTo>
                <a:close/>
                <a:moveTo>
                  <a:pt x="698727" y="6546714"/>
                </a:moveTo>
                <a:lnTo>
                  <a:pt x="670778" y="6588637"/>
                </a:lnTo>
                <a:lnTo>
                  <a:pt x="656804" y="6574662"/>
                </a:lnTo>
                <a:cubicBezTo>
                  <a:pt x="656804" y="6565347"/>
                  <a:pt x="659133" y="6560688"/>
                  <a:pt x="663790" y="6560688"/>
                </a:cubicBezTo>
                <a:cubicBezTo>
                  <a:pt x="668450" y="6560688"/>
                  <a:pt x="670778" y="6560688"/>
                  <a:pt x="670778" y="6560688"/>
                </a:cubicBezTo>
                <a:lnTo>
                  <a:pt x="684752" y="6560688"/>
                </a:lnTo>
                <a:close/>
                <a:moveTo>
                  <a:pt x="1579125" y="6532738"/>
                </a:moveTo>
                <a:lnTo>
                  <a:pt x="1579125" y="6546714"/>
                </a:lnTo>
                <a:lnTo>
                  <a:pt x="1551176" y="6588637"/>
                </a:lnTo>
                <a:cubicBezTo>
                  <a:pt x="1541859" y="6588637"/>
                  <a:pt x="1537200" y="6586309"/>
                  <a:pt x="1537200" y="6581649"/>
                </a:cubicBezTo>
                <a:cubicBezTo>
                  <a:pt x="1537200" y="6576992"/>
                  <a:pt x="1546516" y="6565347"/>
                  <a:pt x="1565150" y="6546714"/>
                </a:cubicBezTo>
                <a:close/>
                <a:moveTo>
                  <a:pt x="2433320" y="6524004"/>
                </a:moveTo>
                <a:cubicBezTo>
                  <a:pt x="2429824" y="6522840"/>
                  <a:pt x="2426914" y="6523422"/>
                  <a:pt x="2424585" y="6525751"/>
                </a:cubicBezTo>
                <a:cubicBezTo>
                  <a:pt x="2419925" y="6530410"/>
                  <a:pt x="2412940" y="6537398"/>
                  <a:pt x="2403624" y="6546714"/>
                </a:cubicBezTo>
                <a:lnTo>
                  <a:pt x="2389648" y="6574662"/>
                </a:lnTo>
                <a:cubicBezTo>
                  <a:pt x="2398965" y="6565347"/>
                  <a:pt x="2408280" y="6556031"/>
                  <a:pt x="2417598" y="6546714"/>
                </a:cubicBezTo>
                <a:cubicBezTo>
                  <a:pt x="2426914" y="6537398"/>
                  <a:pt x="2431571" y="6532738"/>
                  <a:pt x="2431571" y="6532738"/>
                </a:cubicBezTo>
                <a:cubicBezTo>
                  <a:pt x="2431571" y="6532738"/>
                  <a:pt x="2436230" y="6532738"/>
                  <a:pt x="2445546" y="6532738"/>
                </a:cubicBezTo>
                <a:lnTo>
                  <a:pt x="2431571" y="6560688"/>
                </a:lnTo>
                <a:cubicBezTo>
                  <a:pt x="2422255" y="6560688"/>
                  <a:pt x="2415269" y="6567676"/>
                  <a:pt x="2410610" y="6581649"/>
                </a:cubicBezTo>
                <a:cubicBezTo>
                  <a:pt x="2405952" y="6595623"/>
                  <a:pt x="2403624" y="6597954"/>
                  <a:pt x="2403624" y="6588637"/>
                </a:cubicBezTo>
                <a:lnTo>
                  <a:pt x="2389648" y="6588637"/>
                </a:lnTo>
                <a:cubicBezTo>
                  <a:pt x="2389648" y="6607270"/>
                  <a:pt x="2380332" y="6625903"/>
                  <a:pt x="2361699" y="6644534"/>
                </a:cubicBezTo>
                <a:cubicBezTo>
                  <a:pt x="2352382" y="6653852"/>
                  <a:pt x="2340737" y="6667826"/>
                  <a:pt x="2326763" y="6686459"/>
                </a:cubicBezTo>
                <a:cubicBezTo>
                  <a:pt x="2312788" y="6705092"/>
                  <a:pt x="2296484" y="6721395"/>
                  <a:pt x="2277852" y="6735370"/>
                </a:cubicBezTo>
                <a:cubicBezTo>
                  <a:pt x="2259219" y="6749344"/>
                  <a:pt x="2242914" y="6765648"/>
                  <a:pt x="2228941" y="6784279"/>
                </a:cubicBezTo>
                <a:cubicBezTo>
                  <a:pt x="2214965" y="6802914"/>
                  <a:pt x="2203320" y="6816888"/>
                  <a:pt x="2194003" y="6826205"/>
                </a:cubicBezTo>
                <a:cubicBezTo>
                  <a:pt x="2156740" y="6854154"/>
                  <a:pt x="2147423" y="6868128"/>
                  <a:pt x="2166056" y="6868128"/>
                </a:cubicBezTo>
                <a:cubicBezTo>
                  <a:pt x="2175372" y="6868128"/>
                  <a:pt x="2182358" y="6863471"/>
                  <a:pt x="2187018" y="6854154"/>
                </a:cubicBezTo>
                <a:cubicBezTo>
                  <a:pt x="2191674" y="6844838"/>
                  <a:pt x="2203320" y="6835521"/>
                  <a:pt x="2221953" y="6826205"/>
                </a:cubicBezTo>
                <a:cubicBezTo>
                  <a:pt x="2240586" y="6798255"/>
                  <a:pt x="2259219" y="6772636"/>
                  <a:pt x="2277852" y="6749344"/>
                </a:cubicBezTo>
                <a:cubicBezTo>
                  <a:pt x="2287169" y="6737699"/>
                  <a:pt x="2296484" y="6727218"/>
                  <a:pt x="2305802" y="6717902"/>
                </a:cubicBezTo>
                <a:lnTo>
                  <a:pt x="2330808" y="6696020"/>
                </a:lnTo>
                <a:lnTo>
                  <a:pt x="2325017" y="6705674"/>
                </a:lnTo>
                <a:cubicBezTo>
                  <a:pt x="2321521" y="6716155"/>
                  <a:pt x="2319775" y="6728382"/>
                  <a:pt x="2319775" y="6742356"/>
                </a:cubicBezTo>
                <a:lnTo>
                  <a:pt x="2333749" y="6742356"/>
                </a:lnTo>
                <a:cubicBezTo>
                  <a:pt x="2343065" y="6733042"/>
                  <a:pt x="2350054" y="6730711"/>
                  <a:pt x="2354713" y="6735370"/>
                </a:cubicBezTo>
                <a:cubicBezTo>
                  <a:pt x="2359370" y="6740028"/>
                  <a:pt x="2361699" y="6744687"/>
                  <a:pt x="2361699" y="6749344"/>
                </a:cubicBezTo>
                <a:cubicBezTo>
                  <a:pt x="2361699" y="6754003"/>
                  <a:pt x="2357041" y="6756332"/>
                  <a:pt x="2347724" y="6756332"/>
                </a:cubicBezTo>
                <a:cubicBezTo>
                  <a:pt x="2338408" y="6756332"/>
                  <a:pt x="2333749" y="6760989"/>
                  <a:pt x="2333749" y="6770306"/>
                </a:cubicBezTo>
                <a:cubicBezTo>
                  <a:pt x="2333749" y="6779622"/>
                  <a:pt x="2338408" y="6784279"/>
                  <a:pt x="2347724" y="6784279"/>
                </a:cubicBezTo>
                <a:cubicBezTo>
                  <a:pt x="2357041" y="6784279"/>
                  <a:pt x="2364029" y="6784279"/>
                  <a:pt x="2368687" y="6784279"/>
                </a:cubicBezTo>
                <a:cubicBezTo>
                  <a:pt x="2373344" y="6784279"/>
                  <a:pt x="2375674" y="6784279"/>
                  <a:pt x="2375674" y="6784279"/>
                </a:cubicBezTo>
                <a:cubicBezTo>
                  <a:pt x="2375674" y="6774965"/>
                  <a:pt x="2378003" y="6770306"/>
                  <a:pt x="2382660" y="6770306"/>
                </a:cubicBezTo>
                <a:cubicBezTo>
                  <a:pt x="2387319" y="6770306"/>
                  <a:pt x="2391979" y="6763318"/>
                  <a:pt x="2396635" y="6749344"/>
                </a:cubicBezTo>
                <a:cubicBezTo>
                  <a:pt x="2401293" y="6735370"/>
                  <a:pt x="2403624" y="6728382"/>
                  <a:pt x="2403624" y="6728382"/>
                </a:cubicBezTo>
                <a:lnTo>
                  <a:pt x="2403624" y="6714407"/>
                </a:lnTo>
                <a:cubicBezTo>
                  <a:pt x="2412940" y="6714407"/>
                  <a:pt x="2417598" y="6714407"/>
                  <a:pt x="2417598" y="6714407"/>
                </a:cubicBezTo>
                <a:cubicBezTo>
                  <a:pt x="2417598" y="6695776"/>
                  <a:pt x="2419925" y="6686459"/>
                  <a:pt x="2424585" y="6686459"/>
                </a:cubicBezTo>
                <a:cubicBezTo>
                  <a:pt x="2429243" y="6686459"/>
                  <a:pt x="2431571" y="6681802"/>
                  <a:pt x="2431571" y="6672484"/>
                </a:cubicBezTo>
                <a:cubicBezTo>
                  <a:pt x="2440888" y="6681802"/>
                  <a:pt x="2445546" y="6679471"/>
                  <a:pt x="2445546" y="6665498"/>
                </a:cubicBezTo>
                <a:cubicBezTo>
                  <a:pt x="2445546" y="6651522"/>
                  <a:pt x="2452535" y="6637548"/>
                  <a:pt x="2466509" y="6623572"/>
                </a:cubicBezTo>
                <a:cubicBezTo>
                  <a:pt x="2480482" y="6609599"/>
                  <a:pt x="2482811" y="6602611"/>
                  <a:pt x="2473496" y="6602611"/>
                </a:cubicBezTo>
                <a:lnTo>
                  <a:pt x="2459521" y="6602611"/>
                </a:lnTo>
                <a:cubicBezTo>
                  <a:pt x="2459521" y="6611929"/>
                  <a:pt x="2457191" y="6616587"/>
                  <a:pt x="2452535" y="6616587"/>
                </a:cubicBezTo>
                <a:cubicBezTo>
                  <a:pt x="2447876" y="6616587"/>
                  <a:pt x="2445546" y="6616587"/>
                  <a:pt x="2445546" y="6616587"/>
                </a:cubicBezTo>
                <a:cubicBezTo>
                  <a:pt x="2445546" y="6607270"/>
                  <a:pt x="2440888" y="6607270"/>
                  <a:pt x="2431571" y="6616587"/>
                </a:cubicBezTo>
                <a:cubicBezTo>
                  <a:pt x="2422255" y="6625903"/>
                  <a:pt x="2417598" y="6635219"/>
                  <a:pt x="2417598" y="6644534"/>
                </a:cubicBezTo>
                <a:cubicBezTo>
                  <a:pt x="2417598" y="6653852"/>
                  <a:pt x="2412940" y="6658510"/>
                  <a:pt x="2403624" y="6658510"/>
                </a:cubicBezTo>
                <a:cubicBezTo>
                  <a:pt x="2389648" y="6658510"/>
                  <a:pt x="2377421" y="6660256"/>
                  <a:pt x="2366939" y="6663749"/>
                </a:cubicBezTo>
                <a:lnTo>
                  <a:pt x="2364027" y="6665498"/>
                </a:lnTo>
                <a:lnTo>
                  <a:pt x="2375674" y="6651522"/>
                </a:lnTo>
                <a:cubicBezTo>
                  <a:pt x="2384990" y="6637548"/>
                  <a:pt x="2401293" y="6618915"/>
                  <a:pt x="2424585" y="6595623"/>
                </a:cubicBezTo>
                <a:cubicBezTo>
                  <a:pt x="2447876" y="6572333"/>
                  <a:pt x="2459521" y="6560688"/>
                  <a:pt x="2459521" y="6560688"/>
                </a:cubicBezTo>
                <a:cubicBezTo>
                  <a:pt x="2459521" y="6551371"/>
                  <a:pt x="2461851" y="6546714"/>
                  <a:pt x="2466509" y="6546714"/>
                </a:cubicBezTo>
                <a:cubicBezTo>
                  <a:pt x="2471166" y="6546714"/>
                  <a:pt x="2473496" y="6546714"/>
                  <a:pt x="2473496" y="6546714"/>
                </a:cubicBezTo>
                <a:cubicBezTo>
                  <a:pt x="2473496" y="6546714"/>
                  <a:pt x="2475825" y="6546714"/>
                  <a:pt x="2480482" y="6546714"/>
                </a:cubicBezTo>
                <a:cubicBezTo>
                  <a:pt x="2485141" y="6546714"/>
                  <a:pt x="2487470" y="6542055"/>
                  <a:pt x="2487470" y="6532738"/>
                </a:cubicBezTo>
                <a:cubicBezTo>
                  <a:pt x="2487470" y="6532738"/>
                  <a:pt x="2482811" y="6532738"/>
                  <a:pt x="2473496" y="6532738"/>
                </a:cubicBezTo>
                <a:cubicBezTo>
                  <a:pt x="2473496" y="6532738"/>
                  <a:pt x="2468837" y="6532738"/>
                  <a:pt x="2459521" y="6532738"/>
                </a:cubicBezTo>
                <a:cubicBezTo>
                  <a:pt x="2450204" y="6532738"/>
                  <a:pt x="2445546" y="6532738"/>
                  <a:pt x="2445546" y="6532738"/>
                </a:cubicBezTo>
                <a:cubicBezTo>
                  <a:pt x="2440888" y="6528081"/>
                  <a:pt x="2436813" y="6525170"/>
                  <a:pt x="2433320" y="6524004"/>
                </a:cubicBezTo>
                <a:close/>
                <a:moveTo>
                  <a:pt x="10061675" y="6518765"/>
                </a:moveTo>
                <a:cubicBezTo>
                  <a:pt x="10061675" y="6528081"/>
                  <a:pt x="10061675" y="6532738"/>
                  <a:pt x="10061675" y="6532738"/>
                </a:cubicBezTo>
                <a:cubicBezTo>
                  <a:pt x="10070992" y="6532738"/>
                  <a:pt x="10075649" y="6530410"/>
                  <a:pt x="10075649" y="6525751"/>
                </a:cubicBezTo>
                <a:cubicBezTo>
                  <a:pt x="10075649" y="6521093"/>
                  <a:pt x="10070992" y="6518765"/>
                  <a:pt x="10061675" y="6518765"/>
                </a:cubicBezTo>
                <a:close/>
                <a:moveTo>
                  <a:pt x="572956" y="6518765"/>
                </a:moveTo>
                <a:cubicBezTo>
                  <a:pt x="572956" y="6518765"/>
                  <a:pt x="575285" y="6518765"/>
                  <a:pt x="579944" y="6518765"/>
                </a:cubicBezTo>
                <a:cubicBezTo>
                  <a:pt x="584603" y="6518765"/>
                  <a:pt x="586931" y="6523422"/>
                  <a:pt x="586931" y="6532738"/>
                </a:cubicBezTo>
                <a:lnTo>
                  <a:pt x="558982" y="6546714"/>
                </a:lnTo>
                <a:cubicBezTo>
                  <a:pt x="558982" y="6546714"/>
                  <a:pt x="563640" y="6542055"/>
                  <a:pt x="572956" y="6532738"/>
                </a:cubicBezTo>
                <a:cubicBezTo>
                  <a:pt x="572956" y="6532738"/>
                  <a:pt x="572956" y="6528081"/>
                  <a:pt x="572956" y="6518765"/>
                </a:cubicBezTo>
                <a:close/>
                <a:moveTo>
                  <a:pt x="1170368" y="6510030"/>
                </a:moveTo>
                <a:cubicBezTo>
                  <a:pt x="1172698" y="6511195"/>
                  <a:pt x="1173862" y="6514105"/>
                  <a:pt x="1173862" y="6518765"/>
                </a:cubicBezTo>
                <a:cubicBezTo>
                  <a:pt x="1164546" y="6518765"/>
                  <a:pt x="1159887" y="6518765"/>
                  <a:pt x="1159887" y="6518765"/>
                </a:cubicBezTo>
                <a:cubicBezTo>
                  <a:pt x="1150571" y="6518765"/>
                  <a:pt x="1145913" y="6518765"/>
                  <a:pt x="1145913" y="6518765"/>
                </a:cubicBezTo>
                <a:cubicBezTo>
                  <a:pt x="1145913" y="6518765"/>
                  <a:pt x="1150571" y="6516436"/>
                  <a:pt x="1159887" y="6511777"/>
                </a:cubicBezTo>
                <a:cubicBezTo>
                  <a:pt x="1164546" y="6509448"/>
                  <a:pt x="1168039" y="6508866"/>
                  <a:pt x="1170368" y="6510030"/>
                </a:cubicBezTo>
                <a:close/>
                <a:moveTo>
                  <a:pt x="10466936" y="6504789"/>
                </a:moveTo>
                <a:cubicBezTo>
                  <a:pt x="10466936" y="6504789"/>
                  <a:pt x="10466936" y="6509448"/>
                  <a:pt x="10466936" y="6518765"/>
                </a:cubicBezTo>
                <a:cubicBezTo>
                  <a:pt x="10466936" y="6518765"/>
                  <a:pt x="10462279" y="6518765"/>
                  <a:pt x="10452962" y="6518765"/>
                </a:cubicBezTo>
                <a:close/>
                <a:moveTo>
                  <a:pt x="10131548" y="6504789"/>
                </a:moveTo>
                <a:cubicBezTo>
                  <a:pt x="10131548" y="6504789"/>
                  <a:pt x="10136205" y="6504789"/>
                  <a:pt x="10145522" y="6504789"/>
                </a:cubicBezTo>
                <a:cubicBezTo>
                  <a:pt x="10145522" y="6514107"/>
                  <a:pt x="10145522" y="6518765"/>
                  <a:pt x="10145522" y="6518765"/>
                </a:cubicBezTo>
                <a:close/>
                <a:moveTo>
                  <a:pt x="3954796" y="6504789"/>
                </a:moveTo>
                <a:lnTo>
                  <a:pt x="3926848" y="6532738"/>
                </a:lnTo>
                <a:lnTo>
                  <a:pt x="3926848" y="6518765"/>
                </a:lnTo>
                <a:cubicBezTo>
                  <a:pt x="3936163" y="6509448"/>
                  <a:pt x="3945481" y="6504789"/>
                  <a:pt x="3954796" y="6504789"/>
                </a:cubicBezTo>
                <a:close/>
                <a:moveTo>
                  <a:pt x="2697088" y="6504789"/>
                </a:moveTo>
                <a:lnTo>
                  <a:pt x="2697088" y="6518765"/>
                </a:lnTo>
                <a:lnTo>
                  <a:pt x="2711062" y="6518765"/>
                </a:lnTo>
                <a:close/>
                <a:moveTo>
                  <a:pt x="2040285" y="6504789"/>
                </a:moveTo>
                <a:cubicBezTo>
                  <a:pt x="2030967" y="6514107"/>
                  <a:pt x="2021651" y="6516436"/>
                  <a:pt x="2012335" y="6511777"/>
                </a:cubicBezTo>
                <a:cubicBezTo>
                  <a:pt x="2003019" y="6507119"/>
                  <a:pt x="1998361" y="6509448"/>
                  <a:pt x="1998361" y="6518765"/>
                </a:cubicBezTo>
                <a:cubicBezTo>
                  <a:pt x="1998361" y="6528081"/>
                  <a:pt x="2003019" y="6532738"/>
                  <a:pt x="2012335" y="6532738"/>
                </a:cubicBezTo>
                <a:cubicBezTo>
                  <a:pt x="2021651" y="6532738"/>
                  <a:pt x="2030967" y="6528081"/>
                  <a:pt x="2040285" y="6518765"/>
                </a:cubicBezTo>
                <a:cubicBezTo>
                  <a:pt x="2049601" y="6509448"/>
                  <a:pt x="2054258" y="6504789"/>
                  <a:pt x="2054258" y="6504789"/>
                </a:cubicBezTo>
                <a:close/>
                <a:moveTo>
                  <a:pt x="1914513" y="6504789"/>
                </a:moveTo>
                <a:cubicBezTo>
                  <a:pt x="1905197" y="6504789"/>
                  <a:pt x="1900539" y="6509448"/>
                  <a:pt x="1900539" y="6518765"/>
                </a:cubicBezTo>
                <a:cubicBezTo>
                  <a:pt x="1900539" y="6518765"/>
                  <a:pt x="1905197" y="6518765"/>
                  <a:pt x="1914513" y="6518765"/>
                </a:cubicBezTo>
                <a:close/>
                <a:moveTo>
                  <a:pt x="1048091" y="6504789"/>
                </a:moveTo>
                <a:cubicBezTo>
                  <a:pt x="1038775" y="6514107"/>
                  <a:pt x="1024800" y="6528081"/>
                  <a:pt x="1006168" y="6546714"/>
                </a:cubicBezTo>
                <a:lnTo>
                  <a:pt x="1020141" y="6518765"/>
                </a:lnTo>
                <a:close/>
                <a:moveTo>
                  <a:pt x="433210" y="6504789"/>
                </a:moveTo>
                <a:cubicBezTo>
                  <a:pt x="433210" y="6504789"/>
                  <a:pt x="435539" y="6507119"/>
                  <a:pt x="440199" y="6511777"/>
                </a:cubicBezTo>
                <a:cubicBezTo>
                  <a:pt x="444855" y="6516436"/>
                  <a:pt x="447186" y="6521093"/>
                  <a:pt x="447186" y="6525751"/>
                </a:cubicBezTo>
                <a:cubicBezTo>
                  <a:pt x="447186" y="6530410"/>
                  <a:pt x="447186" y="6532738"/>
                  <a:pt x="447186" y="6532738"/>
                </a:cubicBezTo>
                <a:cubicBezTo>
                  <a:pt x="437869" y="6532738"/>
                  <a:pt x="433210" y="6537398"/>
                  <a:pt x="433210" y="6546714"/>
                </a:cubicBezTo>
                <a:lnTo>
                  <a:pt x="405261" y="6546714"/>
                </a:lnTo>
                <a:cubicBezTo>
                  <a:pt x="414578" y="6546714"/>
                  <a:pt x="416908" y="6544385"/>
                  <a:pt x="412249" y="6539726"/>
                </a:cubicBezTo>
                <a:cubicBezTo>
                  <a:pt x="407592" y="6535069"/>
                  <a:pt x="409920" y="6532738"/>
                  <a:pt x="419237" y="6532738"/>
                </a:cubicBezTo>
                <a:cubicBezTo>
                  <a:pt x="428552" y="6532738"/>
                  <a:pt x="433210" y="6528081"/>
                  <a:pt x="433210" y="6518765"/>
                </a:cubicBezTo>
                <a:cubicBezTo>
                  <a:pt x="433210" y="6509448"/>
                  <a:pt x="433210" y="6504789"/>
                  <a:pt x="433210" y="6504789"/>
                </a:cubicBezTo>
                <a:close/>
                <a:moveTo>
                  <a:pt x="2585292" y="6490815"/>
                </a:moveTo>
                <a:lnTo>
                  <a:pt x="2599266" y="6504789"/>
                </a:lnTo>
                <a:cubicBezTo>
                  <a:pt x="2589950" y="6504789"/>
                  <a:pt x="2585292" y="6504789"/>
                  <a:pt x="2585292" y="6504789"/>
                </a:cubicBezTo>
                <a:cubicBezTo>
                  <a:pt x="2575976" y="6504789"/>
                  <a:pt x="2575976" y="6509448"/>
                  <a:pt x="2585292" y="6518765"/>
                </a:cubicBezTo>
                <a:lnTo>
                  <a:pt x="2571317" y="6518765"/>
                </a:lnTo>
                <a:close/>
                <a:moveTo>
                  <a:pt x="2515420" y="6490815"/>
                </a:moveTo>
                <a:lnTo>
                  <a:pt x="2501444" y="6504789"/>
                </a:lnTo>
                <a:cubicBezTo>
                  <a:pt x="2510761" y="6504789"/>
                  <a:pt x="2520076" y="6500132"/>
                  <a:pt x="2529394" y="6490815"/>
                </a:cubicBezTo>
                <a:close/>
                <a:moveTo>
                  <a:pt x="2459521" y="6490815"/>
                </a:moveTo>
                <a:lnTo>
                  <a:pt x="2445546" y="6504789"/>
                </a:lnTo>
                <a:cubicBezTo>
                  <a:pt x="2445546" y="6514107"/>
                  <a:pt x="2447876" y="6514107"/>
                  <a:pt x="2452535" y="6504789"/>
                </a:cubicBezTo>
                <a:cubicBezTo>
                  <a:pt x="2457191" y="6495474"/>
                  <a:pt x="2459521" y="6490815"/>
                  <a:pt x="2459521" y="6490815"/>
                </a:cubicBezTo>
                <a:close/>
                <a:moveTo>
                  <a:pt x="1758609" y="6487322"/>
                </a:moveTo>
                <a:cubicBezTo>
                  <a:pt x="1760065" y="6487322"/>
                  <a:pt x="1760793" y="6488487"/>
                  <a:pt x="1760793" y="6490815"/>
                </a:cubicBezTo>
                <a:cubicBezTo>
                  <a:pt x="1760793" y="6500132"/>
                  <a:pt x="1756137" y="6509448"/>
                  <a:pt x="1746818" y="6518765"/>
                </a:cubicBezTo>
                <a:lnTo>
                  <a:pt x="1732844" y="6546714"/>
                </a:lnTo>
                <a:cubicBezTo>
                  <a:pt x="1732844" y="6556031"/>
                  <a:pt x="1728187" y="6560688"/>
                  <a:pt x="1718871" y="6560688"/>
                </a:cubicBezTo>
                <a:cubicBezTo>
                  <a:pt x="1709553" y="6560688"/>
                  <a:pt x="1702566" y="6560688"/>
                  <a:pt x="1697908" y="6560688"/>
                </a:cubicBezTo>
                <a:cubicBezTo>
                  <a:pt x="1693250" y="6560688"/>
                  <a:pt x="1690921" y="6560688"/>
                  <a:pt x="1690921" y="6560688"/>
                </a:cubicBezTo>
                <a:cubicBezTo>
                  <a:pt x="1690921" y="6560688"/>
                  <a:pt x="1702566" y="6546714"/>
                  <a:pt x="1725857" y="6518765"/>
                </a:cubicBezTo>
                <a:cubicBezTo>
                  <a:pt x="1743325" y="6497803"/>
                  <a:pt x="1754244" y="6487322"/>
                  <a:pt x="1758609" y="6487322"/>
                </a:cubicBezTo>
                <a:close/>
                <a:moveTo>
                  <a:pt x="9724539" y="6480334"/>
                </a:moveTo>
                <a:cubicBezTo>
                  <a:pt x="9721044" y="6480334"/>
                  <a:pt x="9716969" y="6481499"/>
                  <a:pt x="9712312" y="6483827"/>
                </a:cubicBezTo>
                <a:cubicBezTo>
                  <a:pt x="9702994" y="6488487"/>
                  <a:pt x="9689020" y="6490815"/>
                  <a:pt x="9670387" y="6490815"/>
                </a:cubicBezTo>
                <a:cubicBezTo>
                  <a:pt x="9670387" y="6490815"/>
                  <a:pt x="9670387" y="6495474"/>
                  <a:pt x="9670387" y="6504789"/>
                </a:cubicBezTo>
                <a:cubicBezTo>
                  <a:pt x="9679705" y="6514107"/>
                  <a:pt x="9656413" y="6532738"/>
                  <a:pt x="9600514" y="6560688"/>
                </a:cubicBezTo>
                <a:lnTo>
                  <a:pt x="9614490" y="6546714"/>
                </a:lnTo>
                <a:cubicBezTo>
                  <a:pt x="9623806" y="6537398"/>
                  <a:pt x="9633121" y="6528081"/>
                  <a:pt x="9642439" y="6518765"/>
                </a:cubicBezTo>
                <a:cubicBezTo>
                  <a:pt x="9661070" y="6509448"/>
                  <a:pt x="9661070" y="6504789"/>
                  <a:pt x="9642439" y="6504789"/>
                </a:cubicBezTo>
                <a:cubicBezTo>
                  <a:pt x="9623806" y="6495474"/>
                  <a:pt x="9607502" y="6493146"/>
                  <a:pt x="9593528" y="6497803"/>
                </a:cubicBezTo>
                <a:cubicBezTo>
                  <a:pt x="9579553" y="6502460"/>
                  <a:pt x="9572565" y="6507119"/>
                  <a:pt x="9572565" y="6511777"/>
                </a:cubicBezTo>
                <a:cubicBezTo>
                  <a:pt x="9572565" y="6516436"/>
                  <a:pt x="9567907" y="6518765"/>
                  <a:pt x="9558591" y="6518765"/>
                </a:cubicBezTo>
                <a:lnTo>
                  <a:pt x="9460769" y="6602611"/>
                </a:lnTo>
                <a:cubicBezTo>
                  <a:pt x="9460769" y="6611929"/>
                  <a:pt x="9458440" y="6614258"/>
                  <a:pt x="9453783" y="6609599"/>
                </a:cubicBezTo>
                <a:cubicBezTo>
                  <a:pt x="9449124" y="6604941"/>
                  <a:pt x="9446795" y="6607270"/>
                  <a:pt x="9446795" y="6616587"/>
                </a:cubicBezTo>
                <a:cubicBezTo>
                  <a:pt x="9446795" y="6616587"/>
                  <a:pt x="9442138" y="6618915"/>
                  <a:pt x="9432819" y="6623572"/>
                </a:cubicBezTo>
                <a:cubicBezTo>
                  <a:pt x="9423503" y="6628232"/>
                  <a:pt x="9414188" y="6635219"/>
                  <a:pt x="9404872" y="6644534"/>
                </a:cubicBezTo>
                <a:cubicBezTo>
                  <a:pt x="9395553" y="6653852"/>
                  <a:pt x="9390896" y="6660838"/>
                  <a:pt x="9390896" y="6665498"/>
                </a:cubicBezTo>
                <a:cubicBezTo>
                  <a:pt x="9390896" y="6670155"/>
                  <a:pt x="9390896" y="6674814"/>
                  <a:pt x="9390896" y="6679471"/>
                </a:cubicBezTo>
                <a:cubicBezTo>
                  <a:pt x="9390896" y="6684131"/>
                  <a:pt x="9390896" y="6686459"/>
                  <a:pt x="9390896" y="6686459"/>
                </a:cubicBezTo>
                <a:cubicBezTo>
                  <a:pt x="9390896" y="6686459"/>
                  <a:pt x="9386239" y="6686459"/>
                  <a:pt x="9376922" y="6686459"/>
                </a:cubicBezTo>
                <a:lnTo>
                  <a:pt x="9307050" y="6770306"/>
                </a:lnTo>
                <a:lnTo>
                  <a:pt x="9293074" y="6798255"/>
                </a:lnTo>
                <a:lnTo>
                  <a:pt x="9321023" y="6770306"/>
                </a:lnTo>
                <a:cubicBezTo>
                  <a:pt x="9339656" y="6751675"/>
                  <a:pt x="9353630" y="6737699"/>
                  <a:pt x="9362947" y="6728382"/>
                </a:cubicBezTo>
                <a:lnTo>
                  <a:pt x="9376922" y="6728382"/>
                </a:lnTo>
                <a:cubicBezTo>
                  <a:pt x="9386239" y="6728382"/>
                  <a:pt x="9388567" y="6723725"/>
                  <a:pt x="9383910" y="6714407"/>
                </a:cubicBezTo>
                <a:cubicBezTo>
                  <a:pt x="9379251" y="6705092"/>
                  <a:pt x="9381580" y="6700433"/>
                  <a:pt x="9390896" y="6700433"/>
                </a:cubicBezTo>
                <a:lnTo>
                  <a:pt x="9390896" y="6714407"/>
                </a:lnTo>
                <a:cubicBezTo>
                  <a:pt x="9400214" y="6714407"/>
                  <a:pt x="9404872" y="6709749"/>
                  <a:pt x="9404872" y="6700433"/>
                </a:cubicBezTo>
                <a:lnTo>
                  <a:pt x="9474744" y="6644534"/>
                </a:lnTo>
                <a:lnTo>
                  <a:pt x="9558591" y="6658510"/>
                </a:lnTo>
                <a:cubicBezTo>
                  <a:pt x="9567907" y="6658510"/>
                  <a:pt x="9577224" y="6653852"/>
                  <a:pt x="9586540" y="6644534"/>
                </a:cubicBezTo>
                <a:lnTo>
                  <a:pt x="9572565" y="6686459"/>
                </a:lnTo>
                <a:cubicBezTo>
                  <a:pt x="9572565" y="6686459"/>
                  <a:pt x="9577224" y="6681802"/>
                  <a:pt x="9586540" y="6672484"/>
                </a:cubicBezTo>
                <a:lnTo>
                  <a:pt x="9614490" y="6658510"/>
                </a:lnTo>
                <a:lnTo>
                  <a:pt x="9628464" y="6658510"/>
                </a:lnTo>
                <a:cubicBezTo>
                  <a:pt x="9637780" y="6649193"/>
                  <a:pt x="9642439" y="6639877"/>
                  <a:pt x="9642439" y="6630560"/>
                </a:cubicBezTo>
                <a:cubicBezTo>
                  <a:pt x="9642439" y="6621244"/>
                  <a:pt x="9647097" y="6618915"/>
                  <a:pt x="9656413" y="6623572"/>
                </a:cubicBezTo>
                <a:cubicBezTo>
                  <a:pt x="9665730" y="6628232"/>
                  <a:pt x="9668058" y="6625903"/>
                  <a:pt x="9663401" y="6616587"/>
                </a:cubicBezTo>
                <a:cubicBezTo>
                  <a:pt x="9658744" y="6607270"/>
                  <a:pt x="9661070" y="6597954"/>
                  <a:pt x="9670387" y="6588637"/>
                </a:cubicBezTo>
                <a:cubicBezTo>
                  <a:pt x="9679705" y="6579321"/>
                  <a:pt x="9684363" y="6570004"/>
                  <a:pt x="9684363" y="6560688"/>
                </a:cubicBezTo>
                <a:cubicBezTo>
                  <a:pt x="9684363" y="6551371"/>
                  <a:pt x="9693679" y="6537398"/>
                  <a:pt x="9712312" y="6518765"/>
                </a:cubicBezTo>
                <a:cubicBezTo>
                  <a:pt x="9730943" y="6500132"/>
                  <a:pt x="9737931" y="6488487"/>
                  <a:pt x="9733274" y="6483827"/>
                </a:cubicBezTo>
                <a:cubicBezTo>
                  <a:pt x="9730945" y="6481499"/>
                  <a:pt x="9728032" y="6480334"/>
                  <a:pt x="9724539" y="6480334"/>
                </a:cubicBezTo>
                <a:close/>
                <a:moveTo>
                  <a:pt x="3311968" y="6476841"/>
                </a:moveTo>
                <a:lnTo>
                  <a:pt x="3297992" y="6490815"/>
                </a:lnTo>
                <a:lnTo>
                  <a:pt x="3311968" y="6490815"/>
                </a:lnTo>
                <a:cubicBezTo>
                  <a:pt x="3321284" y="6481499"/>
                  <a:pt x="3325942" y="6476841"/>
                  <a:pt x="3325942" y="6476841"/>
                </a:cubicBezTo>
                <a:close/>
                <a:moveTo>
                  <a:pt x="1928489" y="6476841"/>
                </a:moveTo>
                <a:cubicBezTo>
                  <a:pt x="1919172" y="6486158"/>
                  <a:pt x="1914513" y="6490815"/>
                  <a:pt x="1914513" y="6490815"/>
                </a:cubicBezTo>
                <a:cubicBezTo>
                  <a:pt x="1914513" y="6500132"/>
                  <a:pt x="1919172" y="6504789"/>
                  <a:pt x="1928489" y="6504789"/>
                </a:cubicBezTo>
                <a:cubicBezTo>
                  <a:pt x="1928489" y="6495474"/>
                  <a:pt x="1928489" y="6490815"/>
                  <a:pt x="1928489" y="6490815"/>
                </a:cubicBezTo>
                <a:cubicBezTo>
                  <a:pt x="1928489" y="6481499"/>
                  <a:pt x="1928489" y="6476841"/>
                  <a:pt x="1928489" y="6476841"/>
                </a:cubicBezTo>
                <a:close/>
                <a:moveTo>
                  <a:pt x="887384" y="6476841"/>
                </a:moveTo>
                <a:cubicBezTo>
                  <a:pt x="892041" y="6476841"/>
                  <a:pt x="896700" y="6479170"/>
                  <a:pt x="901358" y="6483827"/>
                </a:cubicBezTo>
                <a:cubicBezTo>
                  <a:pt x="906017" y="6488487"/>
                  <a:pt x="913004" y="6486158"/>
                  <a:pt x="922320" y="6476841"/>
                </a:cubicBezTo>
                <a:lnTo>
                  <a:pt x="922320" y="6490815"/>
                </a:lnTo>
                <a:lnTo>
                  <a:pt x="908345" y="6504789"/>
                </a:lnTo>
                <a:cubicBezTo>
                  <a:pt x="908345" y="6495474"/>
                  <a:pt x="903687" y="6488487"/>
                  <a:pt x="894372" y="6483827"/>
                </a:cubicBezTo>
                <a:cubicBezTo>
                  <a:pt x="885056" y="6479170"/>
                  <a:pt x="882724" y="6476841"/>
                  <a:pt x="887384" y="6476841"/>
                </a:cubicBezTo>
                <a:close/>
                <a:moveTo>
                  <a:pt x="10465189" y="6468107"/>
                </a:moveTo>
                <a:cubicBezTo>
                  <a:pt x="10466354" y="6469271"/>
                  <a:pt x="10466936" y="6472182"/>
                  <a:pt x="10466936" y="6476841"/>
                </a:cubicBezTo>
                <a:cubicBezTo>
                  <a:pt x="10466936" y="6476841"/>
                  <a:pt x="10457619" y="6486158"/>
                  <a:pt x="10438988" y="6504789"/>
                </a:cubicBezTo>
                <a:cubicBezTo>
                  <a:pt x="10420355" y="6514107"/>
                  <a:pt x="10408708" y="6523422"/>
                  <a:pt x="10404051" y="6532738"/>
                </a:cubicBezTo>
                <a:cubicBezTo>
                  <a:pt x="10399394" y="6542055"/>
                  <a:pt x="10397063" y="6546714"/>
                  <a:pt x="10397063" y="6546714"/>
                </a:cubicBezTo>
                <a:lnTo>
                  <a:pt x="10383089" y="6560688"/>
                </a:lnTo>
                <a:lnTo>
                  <a:pt x="10383089" y="6546714"/>
                </a:lnTo>
                <a:lnTo>
                  <a:pt x="10341166" y="6546714"/>
                </a:lnTo>
                <a:cubicBezTo>
                  <a:pt x="10331850" y="6556031"/>
                  <a:pt x="10331850" y="6551371"/>
                  <a:pt x="10341166" y="6532738"/>
                </a:cubicBezTo>
                <a:cubicBezTo>
                  <a:pt x="10359797" y="6504789"/>
                  <a:pt x="10383089" y="6490815"/>
                  <a:pt x="10411039" y="6490815"/>
                </a:cubicBezTo>
                <a:cubicBezTo>
                  <a:pt x="10429670" y="6490815"/>
                  <a:pt x="10443646" y="6486158"/>
                  <a:pt x="10452962" y="6476841"/>
                </a:cubicBezTo>
                <a:cubicBezTo>
                  <a:pt x="10452962" y="6476841"/>
                  <a:pt x="10455293" y="6474511"/>
                  <a:pt x="10459950" y="6469854"/>
                </a:cubicBezTo>
                <a:cubicBezTo>
                  <a:pt x="10462279" y="6467525"/>
                  <a:pt x="10464025" y="6466941"/>
                  <a:pt x="10465189" y="6468107"/>
                </a:cubicBezTo>
                <a:close/>
                <a:moveTo>
                  <a:pt x="3898899" y="6462866"/>
                </a:moveTo>
                <a:cubicBezTo>
                  <a:pt x="3908214" y="6462866"/>
                  <a:pt x="3912873" y="6462866"/>
                  <a:pt x="3912873" y="6462866"/>
                </a:cubicBezTo>
                <a:cubicBezTo>
                  <a:pt x="3912873" y="6462866"/>
                  <a:pt x="3912873" y="6465196"/>
                  <a:pt x="3912873" y="6469854"/>
                </a:cubicBezTo>
                <a:cubicBezTo>
                  <a:pt x="3912873" y="6474511"/>
                  <a:pt x="3908214" y="6476841"/>
                  <a:pt x="3898899" y="6476841"/>
                </a:cubicBezTo>
                <a:cubicBezTo>
                  <a:pt x="3898899" y="6476841"/>
                  <a:pt x="3898899" y="6472182"/>
                  <a:pt x="3898899" y="6462866"/>
                </a:cubicBezTo>
                <a:close/>
                <a:moveTo>
                  <a:pt x="2487470" y="6462866"/>
                </a:moveTo>
                <a:cubicBezTo>
                  <a:pt x="2478154" y="6462866"/>
                  <a:pt x="2475825" y="6465196"/>
                  <a:pt x="2480482" y="6469854"/>
                </a:cubicBezTo>
                <a:cubicBezTo>
                  <a:pt x="2485141" y="6474511"/>
                  <a:pt x="2487470" y="6476841"/>
                  <a:pt x="2487470" y="6476841"/>
                </a:cubicBezTo>
                <a:cubicBezTo>
                  <a:pt x="2487470" y="6476841"/>
                  <a:pt x="2487470" y="6472182"/>
                  <a:pt x="2487470" y="6462866"/>
                </a:cubicBezTo>
                <a:close/>
                <a:moveTo>
                  <a:pt x="1117964" y="6462866"/>
                </a:moveTo>
                <a:lnTo>
                  <a:pt x="1117964" y="6490815"/>
                </a:lnTo>
                <a:cubicBezTo>
                  <a:pt x="1108647" y="6490815"/>
                  <a:pt x="1103990" y="6488487"/>
                  <a:pt x="1103990" y="6483827"/>
                </a:cubicBezTo>
                <a:cubicBezTo>
                  <a:pt x="1103990" y="6479170"/>
                  <a:pt x="1103990" y="6476841"/>
                  <a:pt x="1103990" y="6476841"/>
                </a:cubicBezTo>
                <a:cubicBezTo>
                  <a:pt x="1113306" y="6467525"/>
                  <a:pt x="1117964" y="6462866"/>
                  <a:pt x="1117964" y="6462866"/>
                </a:cubicBezTo>
                <a:close/>
                <a:moveTo>
                  <a:pt x="2613240" y="6448892"/>
                </a:moveTo>
                <a:lnTo>
                  <a:pt x="2585292" y="6462866"/>
                </a:lnTo>
                <a:lnTo>
                  <a:pt x="2529394" y="6518765"/>
                </a:lnTo>
                <a:cubicBezTo>
                  <a:pt x="2510761" y="6537398"/>
                  <a:pt x="2501444" y="6551371"/>
                  <a:pt x="2501444" y="6560688"/>
                </a:cubicBezTo>
                <a:lnTo>
                  <a:pt x="2515420" y="6588637"/>
                </a:lnTo>
                <a:lnTo>
                  <a:pt x="2543369" y="6560688"/>
                </a:lnTo>
                <a:cubicBezTo>
                  <a:pt x="2543369" y="6560688"/>
                  <a:pt x="2538710" y="6560688"/>
                  <a:pt x="2529394" y="6560688"/>
                </a:cubicBezTo>
                <a:cubicBezTo>
                  <a:pt x="2520076" y="6560688"/>
                  <a:pt x="2515420" y="6560688"/>
                  <a:pt x="2515420" y="6560688"/>
                </a:cubicBezTo>
                <a:lnTo>
                  <a:pt x="2571317" y="6532738"/>
                </a:lnTo>
                <a:cubicBezTo>
                  <a:pt x="2585292" y="6532738"/>
                  <a:pt x="2594608" y="6529245"/>
                  <a:pt x="2599266" y="6522258"/>
                </a:cubicBezTo>
                <a:lnTo>
                  <a:pt x="2599266" y="6504789"/>
                </a:lnTo>
                <a:lnTo>
                  <a:pt x="2599266" y="6490815"/>
                </a:lnTo>
                <a:lnTo>
                  <a:pt x="2613240" y="6476841"/>
                </a:lnTo>
                <a:lnTo>
                  <a:pt x="2641189" y="6462866"/>
                </a:lnTo>
                <a:close/>
                <a:moveTo>
                  <a:pt x="2403624" y="6448892"/>
                </a:moveTo>
                <a:lnTo>
                  <a:pt x="2333749" y="6518765"/>
                </a:lnTo>
                <a:cubicBezTo>
                  <a:pt x="2333749" y="6556031"/>
                  <a:pt x="2319775" y="6574662"/>
                  <a:pt x="2291825" y="6574662"/>
                </a:cubicBezTo>
                <a:cubicBezTo>
                  <a:pt x="2282509" y="6574662"/>
                  <a:pt x="2282509" y="6579321"/>
                  <a:pt x="2291825" y="6588637"/>
                </a:cubicBezTo>
                <a:cubicBezTo>
                  <a:pt x="2301142" y="6597954"/>
                  <a:pt x="2305802" y="6597954"/>
                  <a:pt x="2305802" y="6588637"/>
                </a:cubicBezTo>
                <a:cubicBezTo>
                  <a:pt x="2305802" y="6579321"/>
                  <a:pt x="2308130" y="6574662"/>
                  <a:pt x="2312788" y="6574662"/>
                </a:cubicBezTo>
                <a:cubicBezTo>
                  <a:pt x="2317447" y="6574662"/>
                  <a:pt x="2324434" y="6579321"/>
                  <a:pt x="2333749" y="6588637"/>
                </a:cubicBezTo>
                <a:cubicBezTo>
                  <a:pt x="2343065" y="6597954"/>
                  <a:pt x="2343065" y="6604941"/>
                  <a:pt x="2333749" y="6609599"/>
                </a:cubicBezTo>
                <a:cubicBezTo>
                  <a:pt x="2324434" y="6614258"/>
                  <a:pt x="2315118" y="6616587"/>
                  <a:pt x="2305802" y="6616587"/>
                </a:cubicBezTo>
                <a:cubicBezTo>
                  <a:pt x="2305802" y="6625903"/>
                  <a:pt x="2305802" y="6632891"/>
                  <a:pt x="2305802" y="6637548"/>
                </a:cubicBezTo>
                <a:cubicBezTo>
                  <a:pt x="2305802" y="6642205"/>
                  <a:pt x="2301142" y="6649193"/>
                  <a:pt x="2291825" y="6658510"/>
                </a:cubicBezTo>
                <a:cubicBezTo>
                  <a:pt x="2263877" y="6677143"/>
                  <a:pt x="2259219" y="6686459"/>
                  <a:pt x="2277852" y="6686459"/>
                </a:cubicBezTo>
                <a:lnTo>
                  <a:pt x="2305802" y="6686459"/>
                </a:lnTo>
                <a:lnTo>
                  <a:pt x="2305802" y="6672484"/>
                </a:lnTo>
                <a:cubicBezTo>
                  <a:pt x="2296484" y="6663167"/>
                  <a:pt x="2296484" y="6658510"/>
                  <a:pt x="2305802" y="6658510"/>
                </a:cubicBezTo>
                <a:cubicBezTo>
                  <a:pt x="2315118" y="6658510"/>
                  <a:pt x="2319775" y="6653852"/>
                  <a:pt x="2319775" y="6644534"/>
                </a:cubicBezTo>
                <a:cubicBezTo>
                  <a:pt x="2319775" y="6635219"/>
                  <a:pt x="2324434" y="6625903"/>
                  <a:pt x="2333749" y="6616587"/>
                </a:cubicBezTo>
                <a:cubicBezTo>
                  <a:pt x="2343065" y="6607270"/>
                  <a:pt x="2352382" y="6602611"/>
                  <a:pt x="2361699" y="6602611"/>
                </a:cubicBezTo>
                <a:cubicBezTo>
                  <a:pt x="2361699" y="6593295"/>
                  <a:pt x="2357041" y="6588637"/>
                  <a:pt x="2347724" y="6588637"/>
                </a:cubicBezTo>
                <a:cubicBezTo>
                  <a:pt x="2338408" y="6588637"/>
                  <a:pt x="2333749" y="6583980"/>
                  <a:pt x="2333749" y="6574662"/>
                </a:cubicBezTo>
                <a:cubicBezTo>
                  <a:pt x="2333749" y="6565347"/>
                  <a:pt x="2333749" y="6558359"/>
                  <a:pt x="2333749" y="6553700"/>
                </a:cubicBezTo>
                <a:cubicBezTo>
                  <a:pt x="2333749" y="6549043"/>
                  <a:pt x="2338408" y="6542055"/>
                  <a:pt x="2347724" y="6532738"/>
                </a:cubicBezTo>
                <a:lnTo>
                  <a:pt x="2389648" y="6490815"/>
                </a:lnTo>
                <a:lnTo>
                  <a:pt x="2403624" y="6476841"/>
                </a:lnTo>
                <a:cubicBezTo>
                  <a:pt x="2403624" y="6486158"/>
                  <a:pt x="2408280" y="6490815"/>
                  <a:pt x="2417598" y="6490815"/>
                </a:cubicBezTo>
                <a:lnTo>
                  <a:pt x="2417598" y="6476841"/>
                </a:lnTo>
                <a:cubicBezTo>
                  <a:pt x="2408280" y="6476841"/>
                  <a:pt x="2403624" y="6472182"/>
                  <a:pt x="2403624" y="6462866"/>
                </a:cubicBezTo>
                <a:cubicBezTo>
                  <a:pt x="2403624" y="6453549"/>
                  <a:pt x="2403624" y="6448892"/>
                  <a:pt x="2403624" y="6448892"/>
                </a:cubicBezTo>
                <a:close/>
                <a:moveTo>
                  <a:pt x="1802717" y="6448892"/>
                </a:moveTo>
                <a:cubicBezTo>
                  <a:pt x="1802717" y="6458207"/>
                  <a:pt x="1798059" y="6467525"/>
                  <a:pt x="1788741" y="6476841"/>
                </a:cubicBezTo>
                <a:cubicBezTo>
                  <a:pt x="1770110" y="6486158"/>
                  <a:pt x="1765451" y="6481499"/>
                  <a:pt x="1774768" y="6462866"/>
                </a:cubicBezTo>
                <a:close/>
                <a:moveTo>
                  <a:pt x="2563628" y="6442606"/>
                </a:moveTo>
                <a:lnTo>
                  <a:pt x="2557342" y="6448892"/>
                </a:lnTo>
                <a:cubicBezTo>
                  <a:pt x="2557342" y="6448892"/>
                  <a:pt x="2557925" y="6448310"/>
                  <a:pt x="2559089" y="6447145"/>
                </a:cubicBezTo>
                <a:close/>
                <a:moveTo>
                  <a:pt x="3926848" y="6434916"/>
                </a:moveTo>
                <a:cubicBezTo>
                  <a:pt x="3926848" y="6434916"/>
                  <a:pt x="3931506" y="6434916"/>
                  <a:pt x="3940822" y="6434916"/>
                </a:cubicBezTo>
                <a:cubicBezTo>
                  <a:pt x="3940822" y="6444233"/>
                  <a:pt x="3940822" y="6448892"/>
                  <a:pt x="3940822" y="6448892"/>
                </a:cubicBezTo>
                <a:close/>
                <a:moveTo>
                  <a:pt x="457667" y="6427930"/>
                </a:moveTo>
                <a:cubicBezTo>
                  <a:pt x="459996" y="6427930"/>
                  <a:pt x="461160" y="6430259"/>
                  <a:pt x="461160" y="6434916"/>
                </a:cubicBezTo>
                <a:lnTo>
                  <a:pt x="447186" y="6434916"/>
                </a:lnTo>
                <a:cubicBezTo>
                  <a:pt x="451844" y="6430259"/>
                  <a:pt x="455337" y="6427930"/>
                  <a:pt x="457667" y="6427930"/>
                </a:cubicBezTo>
                <a:close/>
                <a:moveTo>
                  <a:pt x="2739012" y="6420942"/>
                </a:moveTo>
                <a:cubicBezTo>
                  <a:pt x="2729694" y="6420942"/>
                  <a:pt x="2725038" y="6423271"/>
                  <a:pt x="2725038" y="6427930"/>
                </a:cubicBezTo>
                <a:cubicBezTo>
                  <a:pt x="2725038" y="6432588"/>
                  <a:pt x="2727366" y="6434916"/>
                  <a:pt x="2732026" y="6434916"/>
                </a:cubicBezTo>
                <a:cubicBezTo>
                  <a:pt x="2736683" y="6434916"/>
                  <a:pt x="2739012" y="6434916"/>
                  <a:pt x="2739012" y="6434916"/>
                </a:cubicBezTo>
                <a:cubicBezTo>
                  <a:pt x="2739012" y="6425602"/>
                  <a:pt x="2739012" y="6420942"/>
                  <a:pt x="2739012" y="6420942"/>
                </a:cubicBezTo>
                <a:close/>
                <a:moveTo>
                  <a:pt x="2445546" y="6420942"/>
                </a:moveTo>
                <a:cubicBezTo>
                  <a:pt x="2454864" y="6430259"/>
                  <a:pt x="2454864" y="6439575"/>
                  <a:pt x="2445546" y="6448892"/>
                </a:cubicBezTo>
                <a:lnTo>
                  <a:pt x="2431571" y="6462866"/>
                </a:lnTo>
                <a:cubicBezTo>
                  <a:pt x="2431571" y="6472182"/>
                  <a:pt x="2436230" y="6472182"/>
                  <a:pt x="2445546" y="6462866"/>
                </a:cubicBezTo>
                <a:lnTo>
                  <a:pt x="2473496" y="6448892"/>
                </a:lnTo>
                <a:lnTo>
                  <a:pt x="2459521" y="6434916"/>
                </a:lnTo>
                <a:close/>
                <a:moveTo>
                  <a:pt x="2438559" y="6420942"/>
                </a:moveTo>
                <a:cubicBezTo>
                  <a:pt x="2433900" y="6420942"/>
                  <a:pt x="2429243" y="6423271"/>
                  <a:pt x="2424585" y="6427930"/>
                </a:cubicBezTo>
                <a:cubicBezTo>
                  <a:pt x="2419925" y="6432588"/>
                  <a:pt x="2417598" y="6434916"/>
                  <a:pt x="2417598" y="6434916"/>
                </a:cubicBezTo>
                <a:lnTo>
                  <a:pt x="2431571" y="6434916"/>
                </a:lnTo>
                <a:cubicBezTo>
                  <a:pt x="2440888" y="6425602"/>
                  <a:pt x="2443216" y="6420942"/>
                  <a:pt x="2438559" y="6420942"/>
                </a:cubicBezTo>
                <a:close/>
                <a:moveTo>
                  <a:pt x="1760793" y="6420942"/>
                </a:moveTo>
                <a:cubicBezTo>
                  <a:pt x="1760793" y="6420942"/>
                  <a:pt x="1763122" y="6420942"/>
                  <a:pt x="1767782" y="6420942"/>
                </a:cubicBezTo>
                <a:cubicBezTo>
                  <a:pt x="1772438" y="6420942"/>
                  <a:pt x="1774768" y="6425602"/>
                  <a:pt x="1774768" y="6434916"/>
                </a:cubicBezTo>
                <a:lnTo>
                  <a:pt x="1760793" y="6448892"/>
                </a:lnTo>
                <a:cubicBezTo>
                  <a:pt x="1751477" y="6448892"/>
                  <a:pt x="1746818" y="6444233"/>
                  <a:pt x="1746818" y="6434916"/>
                </a:cubicBezTo>
                <a:close/>
                <a:moveTo>
                  <a:pt x="1103990" y="6420942"/>
                </a:moveTo>
                <a:lnTo>
                  <a:pt x="1103990" y="6462866"/>
                </a:lnTo>
                <a:cubicBezTo>
                  <a:pt x="1094674" y="6472182"/>
                  <a:pt x="1087686" y="6472182"/>
                  <a:pt x="1083026" y="6462866"/>
                </a:cubicBezTo>
                <a:cubicBezTo>
                  <a:pt x="1078369" y="6453549"/>
                  <a:pt x="1080697" y="6444233"/>
                  <a:pt x="1090014" y="6434916"/>
                </a:cubicBezTo>
                <a:cubicBezTo>
                  <a:pt x="1099331" y="6425602"/>
                  <a:pt x="1103990" y="6420942"/>
                  <a:pt x="1103990" y="6420942"/>
                </a:cubicBezTo>
                <a:close/>
                <a:moveTo>
                  <a:pt x="3993925" y="6412557"/>
                </a:moveTo>
                <a:lnTo>
                  <a:pt x="3982746" y="6434916"/>
                </a:lnTo>
                <a:cubicBezTo>
                  <a:pt x="3982746" y="6430259"/>
                  <a:pt x="3985074" y="6424435"/>
                  <a:pt x="3989733" y="6417450"/>
                </a:cubicBezTo>
                <a:close/>
                <a:moveTo>
                  <a:pt x="2529394" y="6406969"/>
                </a:moveTo>
                <a:cubicBezTo>
                  <a:pt x="2501444" y="6434916"/>
                  <a:pt x="2492127" y="6448892"/>
                  <a:pt x="2501444" y="6448892"/>
                </a:cubicBezTo>
                <a:cubicBezTo>
                  <a:pt x="2510761" y="6448892"/>
                  <a:pt x="2524736" y="6439575"/>
                  <a:pt x="2543369" y="6420942"/>
                </a:cubicBezTo>
                <a:close/>
                <a:moveTo>
                  <a:pt x="1439380" y="6406969"/>
                </a:moveTo>
                <a:lnTo>
                  <a:pt x="1439380" y="6420942"/>
                </a:lnTo>
                <a:lnTo>
                  <a:pt x="1425404" y="6434916"/>
                </a:lnTo>
                <a:lnTo>
                  <a:pt x="1425404" y="6448892"/>
                </a:lnTo>
                <a:cubicBezTo>
                  <a:pt x="1425404" y="6448892"/>
                  <a:pt x="1423075" y="6451221"/>
                  <a:pt x="1418416" y="6455878"/>
                </a:cubicBezTo>
                <a:cubicBezTo>
                  <a:pt x="1413759" y="6460537"/>
                  <a:pt x="1406771" y="6458207"/>
                  <a:pt x="1397455" y="6448892"/>
                </a:cubicBezTo>
                <a:cubicBezTo>
                  <a:pt x="1397455" y="6448892"/>
                  <a:pt x="1399785" y="6446563"/>
                  <a:pt x="1404443" y="6441904"/>
                </a:cubicBezTo>
                <a:cubicBezTo>
                  <a:pt x="1409100" y="6437245"/>
                  <a:pt x="1411430" y="6430259"/>
                  <a:pt x="1411430" y="6420942"/>
                </a:cubicBezTo>
                <a:close/>
                <a:moveTo>
                  <a:pt x="3999516" y="6406037"/>
                </a:moveTo>
                <a:lnTo>
                  <a:pt x="3993925" y="6412557"/>
                </a:lnTo>
                <a:lnTo>
                  <a:pt x="3996721" y="6406969"/>
                </a:lnTo>
                <a:close/>
                <a:moveTo>
                  <a:pt x="3954796" y="6392993"/>
                </a:moveTo>
                <a:lnTo>
                  <a:pt x="3954796" y="6420942"/>
                </a:lnTo>
                <a:cubicBezTo>
                  <a:pt x="3945481" y="6420942"/>
                  <a:pt x="3936163" y="6420942"/>
                  <a:pt x="3926848" y="6420942"/>
                </a:cubicBezTo>
                <a:lnTo>
                  <a:pt x="3940822" y="6406969"/>
                </a:lnTo>
                <a:cubicBezTo>
                  <a:pt x="3940822" y="6397652"/>
                  <a:pt x="3945481" y="6392993"/>
                  <a:pt x="3954796" y="6392993"/>
                </a:cubicBezTo>
                <a:close/>
                <a:moveTo>
                  <a:pt x="1704895" y="6392993"/>
                </a:moveTo>
                <a:cubicBezTo>
                  <a:pt x="1714211" y="6392993"/>
                  <a:pt x="1718871" y="6397652"/>
                  <a:pt x="1718871" y="6406969"/>
                </a:cubicBezTo>
                <a:lnTo>
                  <a:pt x="1662972" y="6434916"/>
                </a:lnTo>
                <a:cubicBezTo>
                  <a:pt x="1662972" y="6425602"/>
                  <a:pt x="1676945" y="6411626"/>
                  <a:pt x="1704895" y="6392993"/>
                </a:cubicBezTo>
                <a:close/>
                <a:moveTo>
                  <a:pt x="10313217" y="6379019"/>
                </a:moveTo>
                <a:cubicBezTo>
                  <a:pt x="10313217" y="6379019"/>
                  <a:pt x="10310886" y="6381348"/>
                  <a:pt x="10306229" y="6386005"/>
                </a:cubicBezTo>
                <a:cubicBezTo>
                  <a:pt x="10301572" y="6390664"/>
                  <a:pt x="10299243" y="6392993"/>
                  <a:pt x="10299243" y="6392993"/>
                </a:cubicBezTo>
                <a:lnTo>
                  <a:pt x="10299243" y="6406969"/>
                </a:lnTo>
                <a:cubicBezTo>
                  <a:pt x="10299243" y="6406969"/>
                  <a:pt x="10303900" y="6402310"/>
                  <a:pt x="10313217" y="6392993"/>
                </a:cubicBezTo>
                <a:close/>
                <a:moveTo>
                  <a:pt x="4052618" y="6379019"/>
                </a:moveTo>
                <a:cubicBezTo>
                  <a:pt x="4052618" y="6388334"/>
                  <a:pt x="4047961" y="6392993"/>
                  <a:pt x="4038644" y="6392993"/>
                </a:cubicBezTo>
                <a:lnTo>
                  <a:pt x="3999516" y="6406037"/>
                </a:lnTo>
                <a:lnTo>
                  <a:pt x="4010695" y="6392993"/>
                </a:lnTo>
                <a:close/>
                <a:moveTo>
                  <a:pt x="2515420" y="6379019"/>
                </a:moveTo>
                <a:cubicBezTo>
                  <a:pt x="2506102" y="6379019"/>
                  <a:pt x="2501444" y="6383677"/>
                  <a:pt x="2501444" y="6392993"/>
                </a:cubicBezTo>
                <a:lnTo>
                  <a:pt x="2529394" y="6392993"/>
                </a:lnTo>
                <a:cubicBezTo>
                  <a:pt x="2529394" y="6383677"/>
                  <a:pt x="2524736" y="6379019"/>
                  <a:pt x="2515420" y="6379019"/>
                </a:cubicBezTo>
                <a:close/>
                <a:moveTo>
                  <a:pt x="2068234" y="6379019"/>
                </a:moveTo>
                <a:cubicBezTo>
                  <a:pt x="2068234" y="6388334"/>
                  <a:pt x="2068234" y="6392993"/>
                  <a:pt x="2068234" y="6392993"/>
                </a:cubicBezTo>
                <a:lnTo>
                  <a:pt x="2054258" y="6392993"/>
                </a:lnTo>
                <a:close/>
                <a:moveTo>
                  <a:pt x="1425404" y="6379019"/>
                </a:moveTo>
                <a:cubicBezTo>
                  <a:pt x="1425404" y="6379019"/>
                  <a:pt x="1425404" y="6383677"/>
                  <a:pt x="1425404" y="6392993"/>
                </a:cubicBezTo>
                <a:cubicBezTo>
                  <a:pt x="1416088" y="6392993"/>
                  <a:pt x="1411430" y="6392993"/>
                  <a:pt x="1411430" y="6392993"/>
                </a:cubicBezTo>
                <a:cubicBezTo>
                  <a:pt x="1411430" y="6383677"/>
                  <a:pt x="1416088" y="6379019"/>
                  <a:pt x="1425404" y="6379019"/>
                </a:cubicBezTo>
                <a:close/>
                <a:moveTo>
                  <a:pt x="810523" y="6379019"/>
                </a:moveTo>
                <a:cubicBezTo>
                  <a:pt x="819840" y="6379019"/>
                  <a:pt x="824497" y="6379019"/>
                  <a:pt x="824497" y="6379019"/>
                </a:cubicBezTo>
                <a:cubicBezTo>
                  <a:pt x="824497" y="6379019"/>
                  <a:pt x="824497" y="6383677"/>
                  <a:pt x="824497" y="6392993"/>
                </a:cubicBezTo>
                <a:close/>
                <a:moveTo>
                  <a:pt x="740651" y="6379019"/>
                </a:moveTo>
                <a:cubicBezTo>
                  <a:pt x="740651" y="6379019"/>
                  <a:pt x="740651" y="6383677"/>
                  <a:pt x="740651" y="6392993"/>
                </a:cubicBezTo>
                <a:lnTo>
                  <a:pt x="712702" y="6406969"/>
                </a:lnTo>
                <a:cubicBezTo>
                  <a:pt x="712702" y="6388334"/>
                  <a:pt x="722018" y="6379019"/>
                  <a:pt x="740651" y="6379019"/>
                </a:cubicBezTo>
                <a:close/>
                <a:moveTo>
                  <a:pt x="558982" y="6379019"/>
                </a:moveTo>
                <a:cubicBezTo>
                  <a:pt x="558982" y="6379019"/>
                  <a:pt x="556651" y="6383677"/>
                  <a:pt x="551994" y="6392993"/>
                </a:cubicBezTo>
                <a:cubicBezTo>
                  <a:pt x="547337" y="6402310"/>
                  <a:pt x="540349" y="6402310"/>
                  <a:pt x="531033" y="6392993"/>
                </a:cubicBezTo>
                <a:lnTo>
                  <a:pt x="517057" y="6420942"/>
                </a:lnTo>
                <a:cubicBezTo>
                  <a:pt x="517057" y="6430259"/>
                  <a:pt x="521716" y="6434916"/>
                  <a:pt x="531033" y="6434916"/>
                </a:cubicBezTo>
                <a:lnTo>
                  <a:pt x="545009" y="6434916"/>
                </a:lnTo>
                <a:cubicBezTo>
                  <a:pt x="545009" y="6425602"/>
                  <a:pt x="547337" y="6420942"/>
                  <a:pt x="551994" y="6420942"/>
                </a:cubicBezTo>
                <a:cubicBezTo>
                  <a:pt x="556651" y="6420942"/>
                  <a:pt x="558982" y="6418614"/>
                  <a:pt x="558982" y="6413955"/>
                </a:cubicBezTo>
                <a:cubicBezTo>
                  <a:pt x="558982" y="6409297"/>
                  <a:pt x="558982" y="6402310"/>
                  <a:pt x="558982" y="6392993"/>
                </a:cubicBezTo>
                <a:close/>
                <a:moveTo>
                  <a:pt x="2766960" y="6365044"/>
                </a:moveTo>
                <a:cubicBezTo>
                  <a:pt x="2757644" y="6365044"/>
                  <a:pt x="2757644" y="6369703"/>
                  <a:pt x="2766960" y="6379019"/>
                </a:cubicBezTo>
                <a:lnTo>
                  <a:pt x="2780934" y="6379019"/>
                </a:lnTo>
                <a:cubicBezTo>
                  <a:pt x="2771619" y="6379019"/>
                  <a:pt x="2766960" y="6374360"/>
                  <a:pt x="2766960" y="6365044"/>
                </a:cubicBezTo>
                <a:close/>
                <a:moveTo>
                  <a:pt x="2459521" y="6365044"/>
                </a:moveTo>
                <a:lnTo>
                  <a:pt x="2445546" y="6379019"/>
                </a:lnTo>
                <a:lnTo>
                  <a:pt x="2459521" y="6392993"/>
                </a:lnTo>
                <a:close/>
                <a:moveTo>
                  <a:pt x="2166056" y="6365044"/>
                </a:moveTo>
                <a:cubicBezTo>
                  <a:pt x="2156740" y="6383677"/>
                  <a:pt x="2156740" y="6392993"/>
                  <a:pt x="2166056" y="6392993"/>
                </a:cubicBezTo>
                <a:cubicBezTo>
                  <a:pt x="2175372" y="6392993"/>
                  <a:pt x="2180030" y="6388334"/>
                  <a:pt x="2180030" y="6379019"/>
                </a:cubicBezTo>
                <a:close/>
                <a:moveTo>
                  <a:pt x="2061246" y="6364170"/>
                </a:moveTo>
                <a:cubicBezTo>
                  <a:pt x="2040285" y="6369412"/>
                  <a:pt x="2019322" y="6392993"/>
                  <a:pt x="1998361" y="6434916"/>
                </a:cubicBezTo>
                <a:cubicBezTo>
                  <a:pt x="1989045" y="6453549"/>
                  <a:pt x="1956436" y="6495474"/>
                  <a:pt x="1900539" y="6560688"/>
                </a:cubicBezTo>
                <a:cubicBezTo>
                  <a:pt x="1881906" y="6597954"/>
                  <a:pt x="1872590" y="6616587"/>
                  <a:pt x="1872590" y="6616587"/>
                </a:cubicBezTo>
                <a:lnTo>
                  <a:pt x="1872590" y="6644534"/>
                </a:lnTo>
                <a:cubicBezTo>
                  <a:pt x="1867930" y="6644534"/>
                  <a:pt x="1863855" y="6645118"/>
                  <a:pt x="1860362" y="6646282"/>
                </a:cubicBezTo>
                <a:lnTo>
                  <a:pt x="1857452" y="6648029"/>
                </a:lnTo>
                <a:lnTo>
                  <a:pt x="1858615" y="6644534"/>
                </a:lnTo>
                <a:cubicBezTo>
                  <a:pt x="1858615" y="6635219"/>
                  <a:pt x="1858615" y="6630560"/>
                  <a:pt x="1858615" y="6630560"/>
                </a:cubicBezTo>
                <a:lnTo>
                  <a:pt x="1844640" y="6658510"/>
                </a:lnTo>
                <a:lnTo>
                  <a:pt x="1788741" y="6700433"/>
                </a:lnTo>
                <a:lnTo>
                  <a:pt x="1816690" y="6686459"/>
                </a:lnTo>
                <a:lnTo>
                  <a:pt x="1826673" y="6691449"/>
                </a:lnTo>
                <a:lnTo>
                  <a:pt x="1774768" y="6756332"/>
                </a:lnTo>
                <a:lnTo>
                  <a:pt x="1788741" y="6756332"/>
                </a:lnTo>
                <a:cubicBezTo>
                  <a:pt x="1798059" y="6747015"/>
                  <a:pt x="1807374" y="6747015"/>
                  <a:pt x="1816690" y="6756332"/>
                </a:cubicBezTo>
                <a:cubicBezTo>
                  <a:pt x="1816690" y="6747015"/>
                  <a:pt x="1821349" y="6733042"/>
                  <a:pt x="1830667" y="6714407"/>
                </a:cubicBezTo>
                <a:cubicBezTo>
                  <a:pt x="1832995" y="6709749"/>
                  <a:pt x="1834741" y="6705674"/>
                  <a:pt x="1835906" y="6702179"/>
                </a:cubicBezTo>
                <a:lnTo>
                  <a:pt x="1837018" y="6696623"/>
                </a:lnTo>
                <a:lnTo>
                  <a:pt x="1844640" y="6700433"/>
                </a:lnTo>
                <a:lnTo>
                  <a:pt x="1858615" y="6700433"/>
                </a:lnTo>
                <a:cubicBezTo>
                  <a:pt x="1867932" y="6691117"/>
                  <a:pt x="1870260" y="6684131"/>
                  <a:pt x="1865602" y="6679471"/>
                </a:cubicBezTo>
                <a:cubicBezTo>
                  <a:pt x="1860944" y="6674814"/>
                  <a:pt x="1863273" y="6667826"/>
                  <a:pt x="1872590" y="6658510"/>
                </a:cubicBezTo>
                <a:cubicBezTo>
                  <a:pt x="1881906" y="6649193"/>
                  <a:pt x="1886565" y="6644534"/>
                  <a:pt x="1886565" y="6644534"/>
                </a:cubicBezTo>
                <a:lnTo>
                  <a:pt x="1900539" y="6644534"/>
                </a:lnTo>
                <a:cubicBezTo>
                  <a:pt x="1891223" y="6635219"/>
                  <a:pt x="1905197" y="6611929"/>
                  <a:pt x="1942462" y="6574662"/>
                </a:cubicBezTo>
                <a:cubicBezTo>
                  <a:pt x="1951779" y="6556031"/>
                  <a:pt x="1963424" y="6539726"/>
                  <a:pt x="1977400" y="6525751"/>
                </a:cubicBezTo>
                <a:cubicBezTo>
                  <a:pt x="1991374" y="6511777"/>
                  <a:pt x="1998361" y="6504789"/>
                  <a:pt x="1998361" y="6504789"/>
                </a:cubicBezTo>
                <a:cubicBezTo>
                  <a:pt x="2007678" y="6504789"/>
                  <a:pt x="2007678" y="6500132"/>
                  <a:pt x="1998361" y="6490815"/>
                </a:cubicBezTo>
                <a:cubicBezTo>
                  <a:pt x="1989045" y="6481499"/>
                  <a:pt x="1989045" y="6472182"/>
                  <a:pt x="1998361" y="6462866"/>
                </a:cubicBezTo>
                <a:lnTo>
                  <a:pt x="2012335" y="6448892"/>
                </a:lnTo>
                <a:lnTo>
                  <a:pt x="2012335" y="6462866"/>
                </a:lnTo>
                <a:lnTo>
                  <a:pt x="2012335" y="6476841"/>
                </a:lnTo>
                <a:lnTo>
                  <a:pt x="2026311" y="6462866"/>
                </a:lnTo>
                <a:lnTo>
                  <a:pt x="2040285" y="6434916"/>
                </a:lnTo>
                <a:cubicBezTo>
                  <a:pt x="2068234" y="6416283"/>
                  <a:pt x="2082207" y="6397652"/>
                  <a:pt x="2082207" y="6379019"/>
                </a:cubicBezTo>
                <a:cubicBezTo>
                  <a:pt x="2082207" y="6379019"/>
                  <a:pt x="2082207" y="6374360"/>
                  <a:pt x="2082207" y="6365044"/>
                </a:cubicBezTo>
                <a:cubicBezTo>
                  <a:pt x="2075221" y="6362715"/>
                  <a:pt x="2068234" y="6362424"/>
                  <a:pt x="2061246" y="6364170"/>
                </a:cubicBezTo>
                <a:close/>
                <a:moveTo>
                  <a:pt x="2543369" y="6354563"/>
                </a:moveTo>
                <a:cubicBezTo>
                  <a:pt x="2541039" y="6354563"/>
                  <a:pt x="2538710" y="6355729"/>
                  <a:pt x="2536381" y="6358058"/>
                </a:cubicBezTo>
                <a:cubicBezTo>
                  <a:pt x="2531722" y="6362715"/>
                  <a:pt x="2529394" y="6365044"/>
                  <a:pt x="2529394" y="6365044"/>
                </a:cubicBezTo>
                <a:lnTo>
                  <a:pt x="2543369" y="6365044"/>
                </a:lnTo>
                <a:cubicBezTo>
                  <a:pt x="2552686" y="6365044"/>
                  <a:pt x="2555014" y="6362715"/>
                  <a:pt x="2550355" y="6358058"/>
                </a:cubicBezTo>
                <a:cubicBezTo>
                  <a:pt x="2548026" y="6355729"/>
                  <a:pt x="2545697" y="6354563"/>
                  <a:pt x="2543369" y="6354563"/>
                </a:cubicBezTo>
                <a:close/>
                <a:moveTo>
                  <a:pt x="10327191" y="6351070"/>
                </a:moveTo>
                <a:cubicBezTo>
                  <a:pt x="10317874" y="6351070"/>
                  <a:pt x="10315547" y="6355729"/>
                  <a:pt x="10320205" y="6365044"/>
                </a:cubicBezTo>
                <a:cubicBezTo>
                  <a:pt x="10324862" y="6374360"/>
                  <a:pt x="10327191" y="6379019"/>
                  <a:pt x="10327191" y="6379019"/>
                </a:cubicBezTo>
                <a:cubicBezTo>
                  <a:pt x="10327191" y="6379019"/>
                  <a:pt x="10329521" y="6376691"/>
                  <a:pt x="10334178" y="6372031"/>
                </a:cubicBezTo>
                <a:cubicBezTo>
                  <a:pt x="10338836" y="6367372"/>
                  <a:pt x="10341166" y="6365044"/>
                  <a:pt x="10341166" y="6365044"/>
                </a:cubicBezTo>
                <a:cubicBezTo>
                  <a:pt x="10341166" y="6355729"/>
                  <a:pt x="10336509" y="6351070"/>
                  <a:pt x="10327191" y="6351070"/>
                </a:cubicBezTo>
                <a:close/>
                <a:moveTo>
                  <a:pt x="10257318" y="6351070"/>
                </a:moveTo>
                <a:lnTo>
                  <a:pt x="10257318" y="6365044"/>
                </a:lnTo>
                <a:cubicBezTo>
                  <a:pt x="10266636" y="6355729"/>
                  <a:pt x="10271294" y="6351070"/>
                  <a:pt x="10271294" y="6351070"/>
                </a:cubicBezTo>
                <a:cubicBezTo>
                  <a:pt x="10271294" y="6351070"/>
                  <a:pt x="10266636" y="6351070"/>
                  <a:pt x="10257318" y="6351070"/>
                </a:cubicBezTo>
                <a:close/>
                <a:moveTo>
                  <a:pt x="2431571" y="6351070"/>
                </a:moveTo>
                <a:lnTo>
                  <a:pt x="2417598" y="6365044"/>
                </a:lnTo>
                <a:lnTo>
                  <a:pt x="2417598" y="6379019"/>
                </a:lnTo>
                <a:cubicBezTo>
                  <a:pt x="2417598" y="6379019"/>
                  <a:pt x="2422255" y="6374360"/>
                  <a:pt x="2431571" y="6365044"/>
                </a:cubicBezTo>
                <a:close/>
                <a:moveTo>
                  <a:pt x="2166056" y="6351070"/>
                </a:moveTo>
                <a:lnTo>
                  <a:pt x="2152081" y="6365044"/>
                </a:lnTo>
                <a:cubicBezTo>
                  <a:pt x="2142763" y="6374360"/>
                  <a:pt x="2133447" y="6383677"/>
                  <a:pt x="2124131" y="6392993"/>
                </a:cubicBezTo>
                <a:cubicBezTo>
                  <a:pt x="2114815" y="6402310"/>
                  <a:pt x="2110157" y="6411626"/>
                  <a:pt x="2110157" y="6420942"/>
                </a:cubicBezTo>
                <a:cubicBezTo>
                  <a:pt x="2082207" y="6448892"/>
                  <a:pt x="2072891" y="6462866"/>
                  <a:pt x="2082207" y="6462866"/>
                </a:cubicBezTo>
                <a:cubicBezTo>
                  <a:pt x="2100841" y="6444233"/>
                  <a:pt x="2110157" y="6432588"/>
                  <a:pt x="2110157" y="6427930"/>
                </a:cubicBezTo>
                <a:cubicBezTo>
                  <a:pt x="2110157" y="6423271"/>
                  <a:pt x="2119473" y="6411626"/>
                  <a:pt x="2138107" y="6392993"/>
                </a:cubicBezTo>
                <a:cubicBezTo>
                  <a:pt x="2156740" y="6374360"/>
                  <a:pt x="2166056" y="6360386"/>
                  <a:pt x="2166056" y="6351070"/>
                </a:cubicBezTo>
                <a:close/>
                <a:moveTo>
                  <a:pt x="1998361" y="6351070"/>
                </a:moveTo>
                <a:lnTo>
                  <a:pt x="1984386" y="6365044"/>
                </a:lnTo>
                <a:cubicBezTo>
                  <a:pt x="1984386" y="6365044"/>
                  <a:pt x="1984386" y="6362715"/>
                  <a:pt x="1984386" y="6358058"/>
                </a:cubicBezTo>
                <a:cubicBezTo>
                  <a:pt x="1984386" y="6353398"/>
                  <a:pt x="1989045" y="6351070"/>
                  <a:pt x="1998361" y="6351070"/>
                </a:cubicBezTo>
                <a:close/>
                <a:moveTo>
                  <a:pt x="1816690" y="6351070"/>
                </a:moveTo>
                <a:cubicBezTo>
                  <a:pt x="1826009" y="6351070"/>
                  <a:pt x="1830667" y="6355729"/>
                  <a:pt x="1830667" y="6365044"/>
                </a:cubicBezTo>
                <a:cubicBezTo>
                  <a:pt x="1830667" y="6374360"/>
                  <a:pt x="1826009" y="6379019"/>
                  <a:pt x="1816690" y="6379019"/>
                </a:cubicBezTo>
                <a:lnTo>
                  <a:pt x="1816690" y="6365044"/>
                </a:lnTo>
                <a:cubicBezTo>
                  <a:pt x="1816690" y="6355729"/>
                  <a:pt x="1816690" y="6351070"/>
                  <a:pt x="1816690" y="6351070"/>
                </a:cubicBezTo>
                <a:close/>
                <a:moveTo>
                  <a:pt x="1495276" y="6351070"/>
                </a:moveTo>
                <a:cubicBezTo>
                  <a:pt x="1495276" y="6360386"/>
                  <a:pt x="1492948" y="6365044"/>
                  <a:pt x="1488289" y="6365044"/>
                </a:cubicBezTo>
                <a:cubicBezTo>
                  <a:pt x="1483631" y="6365044"/>
                  <a:pt x="1483631" y="6362715"/>
                  <a:pt x="1488289" y="6358058"/>
                </a:cubicBezTo>
                <a:cubicBezTo>
                  <a:pt x="1492948" y="6353398"/>
                  <a:pt x="1495276" y="6351070"/>
                  <a:pt x="1495276" y="6351070"/>
                </a:cubicBezTo>
                <a:close/>
                <a:moveTo>
                  <a:pt x="9838082" y="6337094"/>
                </a:moveTo>
                <a:lnTo>
                  <a:pt x="9838082" y="6351070"/>
                </a:lnTo>
                <a:cubicBezTo>
                  <a:pt x="9828765" y="6351070"/>
                  <a:pt x="9824108" y="6351070"/>
                  <a:pt x="9824108" y="6351070"/>
                </a:cubicBezTo>
                <a:close/>
                <a:moveTo>
                  <a:pt x="2599266" y="6337094"/>
                </a:moveTo>
                <a:lnTo>
                  <a:pt x="2585292" y="6351070"/>
                </a:lnTo>
                <a:lnTo>
                  <a:pt x="2599266" y="6351070"/>
                </a:lnTo>
                <a:cubicBezTo>
                  <a:pt x="2599266" y="6341753"/>
                  <a:pt x="2599266" y="6337094"/>
                  <a:pt x="2599266" y="6337094"/>
                </a:cubicBezTo>
                <a:close/>
                <a:moveTo>
                  <a:pt x="2040285" y="6337094"/>
                </a:moveTo>
                <a:cubicBezTo>
                  <a:pt x="2040285" y="6337094"/>
                  <a:pt x="2035627" y="6341753"/>
                  <a:pt x="2026311" y="6351070"/>
                </a:cubicBezTo>
                <a:lnTo>
                  <a:pt x="2040285" y="6351070"/>
                </a:lnTo>
                <a:cubicBezTo>
                  <a:pt x="2040285" y="6341753"/>
                  <a:pt x="2040285" y="6337094"/>
                  <a:pt x="2040285" y="6337094"/>
                </a:cubicBezTo>
                <a:close/>
                <a:moveTo>
                  <a:pt x="1676945" y="6337094"/>
                </a:moveTo>
                <a:cubicBezTo>
                  <a:pt x="1676945" y="6365044"/>
                  <a:pt x="1662972" y="6379019"/>
                  <a:pt x="1635022" y="6379019"/>
                </a:cubicBezTo>
                <a:lnTo>
                  <a:pt x="1648997" y="6351070"/>
                </a:lnTo>
                <a:close/>
                <a:moveTo>
                  <a:pt x="1299633" y="6337094"/>
                </a:moveTo>
                <a:cubicBezTo>
                  <a:pt x="1308949" y="6337094"/>
                  <a:pt x="1308949" y="6341753"/>
                  <a:pt x="1299633" y="6351070"/>
                </a:cubicBezTo>
                <a:lnTo>
                  <a:pt x="1285658" y="6351070"/>
                </a:lnTo>
                <a:close/>
                <a:moveTo>
                  <a:pt x="866423" y="6337094"/>
                </a:moveTo>
                <a:lnTo>
                  <a:pt x="866423" y="6351070"/>
                </a:lnTo>
                <a:lnTo>
                  <a:pt x="880396" y="6379019"/>
                </a:lnTo>
                <a:lnTo>
                  <a:pt x="880396" y="6365044"/>
                </a:lnTo>
                <a:close/>
                <a:moveTo>
                  <a:pt x="1832413" y="6328362"/>
                </a:moveTo>
                <a:cubicBezTo>
                  <a:pt x="1833577" y="6329526"/>
                  <a:pt x="1835324" y="6332437"/>
                  <a:pt x="1837654" y="6337094"/>
                </a:cubicBezTo>
                <a:cubicBezTo>
                  <a:pt x="1842312" y="6346411"/>
                  <a:pt x="1844640" y="6351070"/>
                  <a:pt x="1844640" y="6351070"/>
                </a:cubicBezTo>
                <a:cubicBezTo>
                  <a:pt x="1844640" y="6351070"/>
                  <a:pt x="1839983" y="6351070"/>
                  <a:pt x="1830667" y="6351070"/>
                </a:cubicBezTo>
                <a:cubicBezTo>
                  <a:pt x="1830667" y="6341753"/>
                  <a:pt x="1830667" y="6334765"/>
                  <a:pt x="1830667" y="6330108"/>
                </a:cubicBezTo>
                <a:cubicBezTo>
                  <a:pt x="1830667" y="6327780"/>
                  <a:pt x="1831248" y="6327195"/>
                  <a:pt x="1832413" y="6328362"/>
                </a:cubicBezTo>
                <a:close/>
                <a:moveTo>
                  <a:pt x="10508861" y="6323120"/>
                </a:moveTo>
                <a:lnTo>
                  <a:pt x="10508861" y="6351070"/>
                </a:lnTo>
                <a:lnTo>
                  <a:pt x="10508861" y="6392993"/>
                </a:lnTo>
                <a:lnTo>
                  <a:pt x="10494885" y="6392993"/>
                </a:lnTo>
                <a:cubicBezTo>
                  <a:pt x="10485569" y="6392993"/>
                  <a:pt x="10480912" y="6397652"/>
                  <a:pt x="10480912" y="6406969"/>
                </a:cubicBezTo>
                <a:lnTo>
                  <a:pt x="10466936" y="6420942"/>
                </a:lnTo>
                <a:lnTo>
                  <a:pt x="10452962" y="6434916"/>
                </a:lnTo>
                <a:lnTo>
                  <a:pt x="10466936" y="6406969"/>
                </a:lnTo>
                <a:lnTo>
                  <a:pt x="10480912" y="6365044"/>
                </a:lnTo>
                <a:close/>
                <a:moveTo>
                  <a:pt x="9838082" y="6323120"/>
                </a:moveTo>
                <a:cubicBezTo>
                  <a:pt x="9838082" y="6323120"/>
                  <a:pt x="9842739" y="6323120"/>
                  <a:pt x="9852057" y="6323120"/>
                </a:cubicBezTo>
                <a:cubicBezTo>
                  <a:pt x="9852057" y="6332437"/>
                  <a:pt x="9847400" y="6337094"/>
                  <a:pt x="9838082" y="6337094"/>
                </a:cubicBezTo>
                <a:cubicBezTo>
                  <a:pt x="9838082" y="6337094"/>
                  <a:pt x="9838082" y="6332437"/>
                  <a:pt x="9838082" y="6323120"/>
                </a:cubicBezTo>
                <a:close/>
                <a:moveTo>
                  <a:pt x="1397455" y="6323120"/>
                </a:moveTo>
                <a:cubicBezTo>
                  <a:pt x="1406771" y="6323120"/>
                  <a:pt x="1409100" y="6325449"/>
                  <a:pt x="1404443" y="6330108"/>
                </a:cubicBezTo>
                <a:cubicBezTo>
                  <a:pt x="1399785" y="6334765"/>
                  <a:pt x="1395125" y="6337094"/>
                  <a:pt x="1390467" y="6337094"/>
                </a:cubicBezTo>
                <a:cubicBezTo>
                  <a:pt x="1385809" y="6337094"/>
                  <a:pt x="1383480" y="6337094"/>
                  <a:pt x="1383480" y="6337094"/>
                </a:cubicBezTo>
                <a:close/>
                <a:moveTo>
                  <a:pt x="880396" y="6323120"/>
                </a:moveTo>
                <a:cubicBezTo>
                  <a:pt x="880396" y="6332437"/>
                  <a:pt x="880396" y="6337094"/>
                  <a:pt x="880396" y="6337094"/>
                </a:cubicBezTo>
                <a:cubicBezTo>
                  <a:pt x="889713" y="6337094"/>
                  <a:pt x="894372" y="6332437"/>
                  <a:pt x="894372" y="6323120"/>
                </a:cubicBezTo>
                <a:cubicBezTo>
                  <a:pt x="894372" y="6323120"/>
                  <a:pt x="889713" y="6323120"/>
                  <a:pt x="880396" y="6323120"/>
                </a:cubicBezTo>
                <a:close/>
                <a:moveTo>
                  <a:pt x="782574" y="6323120"/>
                </a:moveTo>
                <a:cubicBezTo>
                  <a:pt x="782574" y="6323120"/>
                  <a:pt x="791891" y="6323120"/>
                  <a:pt x="810523" y="6323120"/>
                </a:cubicBezTo>
                <a:lnTo>
                  <a:pt x="824497" y="6337094"/>
                </a:lnTo>
                <a:lnTo>
                  <a:pt x="810523" y="6337094"/>
                </a:lnTo>
                <a:cubicBezTo>
                  <a:pt x="801207" y="6327780"/>
                  <a:pt x="794221" y="6325449"/>
                  <a:pt x="789562" y="6330108"/>
                </a:cubicBezTo>
                <a:cubicBezTo>
                  <a:pt x="784905" y="6334765"/>
                  <a:pt x="787233" y="6337094"/>
                  <a:pt x="796549" y="6337094"/>
                </a:cubicBezTo>
                <a:cubicBezTo>
                  <a:pt x="796549" y="6346411"/>
                  <a:pt x="791891" y="6346411"/>
                  <a:pt x="782574" y="6337094"/>
                </a:cubicBezTo>
                <a:close/>
                <a:moveTo>
                  <a:pt x="1519733" y="6316133"/>
                </a:moveTo>
                <a:cubicBezTo>
                  <a:pt x="1522062" y="6316133"/>
                  <a:pt x="1523226" y="6318463"/>
                  <a:pt x="1523226" y="6323120"/>
                </a:cubicBezTo>
                <a:cubicBezTo>
                  <a:pt x="1523226" y="6332437"/>
                  <a:pt x="1518566" y="6339425"/>
                  <a:pt x="1509251" y="6344082"/>
                </a:cubicBezTo>
                <a:cubicBezTo>
                  <a:pt x="1499935" y="6348741"/>
                  <a:pt x="1495276" y="6348741"/>
                  <a:pt x="1495276" y="6344082"/>
                </a:cubicBezTo>
                <a:cubicBezTo>
                  <a:pt x="1495276" y="6339425"/>
                  <a:pt x="1499935" y="6332437"/>
                  <a:pt x="1509251" y="6323120"/>
                </a:cubicBezTo>
                <a:cubicBezTo>
                  <a:pt x="1513910" y="6318463"/>
                  <a:pt x="1517403" y="6316133"/>
                  <a:pt x="1519733" y="6316133"/>
                </a:cubicBezTo>
                <a:close/>
                <a:moveTo>
                  <a:pt x="2739012" y="6311475"/>
                </a:moveTo>
                <a:lnTo>
                  <a:pt x="2732024" y="6319627"/>
                </a:lnTo>
                <a:cubicBezTo>
                  <a:pt x="2727366" y="6326613"/>
                  <a:pt x="2725038" y="6332437"/>
                  <a:pt x="2725038" y="6337094"/>
                </a:cubicBezTo>
                <a:lnTo>
                  <a:pt x="2739012" y="6337094"/>
                </a:lnTo>
                <a:cubicBezTo>
                  <a:pt x="2739012" y="6337094"/>
                  <a:pt x="2739012" y="6332437"/>
                  <a:pt x="2739012" y="6323120"/>
                </a:cubicBezTo>
                <a:close/>
                <a:moveTo>
                  <a:pt x="3381841" y="6309147"/>
                </a:moveTo>
                <a:lnTo>
                  <a:pt x="3395814" y="6309147"/>
                </a:lnTo>
                <a:cubicBezTo>
                  <a:pt x="3395814" y="6309147"/>
                  <a:pt x="3395814" y="6313804"/>
                  <a:pt x="3395814" y="6323120"/>
                </a:cubicBezTo>
                <a:cubicBezTo>
                  <a:pt x="3386498" y="6323120"/>
                  <a:pt x="3381841" y="6318461"/>
                  <a:pt x="3381841" y="6309147"/>
                </a:cubicBezTo>
                <a:close/>
                <a:moveTo>
                  <a:pt x="2515420" y="6309147"/>
                </a:moveTo>
                <a:lnTo>
                  <a:pt x="2501444" y="6323120"/>
                </a:lnTo>
                <a:lnTo>
                  <a:pt x="2515420" y="6323120"/>
                </a:lnTo>
                <a:close/>
                <a:moveTo>
                  <a:pt x="1844640" y="6309147"/>
                </a:moveTo>
                <a:cubicBezTo>
                  <a:pt x="1844640" y="6309147"/>
                  <a:pt x="1849299" y="6309147"/>
                  <a:pt x="1858615" y="6309147"/>
                </a:cubicBezTo>
                <a:cubicBezTo>
                  <a:pt x="1858615" y="6318461"/>
                  <a:pt x="1858615" y="6323120"/>
                  <a:pt x="1858615" y="6323120"/>
                </a:cubicBezTo>
                <a:cubicBezTo>
                  <a:pt x="1858615" y="6323120"/>
                  <a:pt x="1856285" y="6320792"/>
                  <a:pt x="1851628" y="6316133"/>
                </a:cubicBezTo>
                <a:cubicBezTo>
                  <a:pt x="1846970" y="6311475"/>
                  <a:pt x="1844640" y="6309147"/>
                  <a:pt x="1844640" y="6309147"/>
                </a:cubicBezTo>
                <a:close/>
                <a:moveTo>
                  <a:pt x="1648997" y="6309147"/>
                </a:moveTo>
                <a:cubicBezTo>
                  <a:pt x="1658314" y="6309147"/>
                  <a:pt x="1662972" y="6313804"/>
                  <a:pt x="1662972" y="6323120"/>
                </a:cubicBezTo>
                <a:lnTo>
                  <a:pt x="1648997" y="6323120"/>
                </a:lnTo>
                <a:cubicBezTo>
                  <a:pt x="1648997" y="6323120"/>
                  <a:pt x="1648997" y="6318461"/>
                  <a:pt x="1648997" y="6309147"/>
                </a:cubicBezTo>
                <a:close/>
                <a:moveTo>
                  <a:pt x="3381841" y="6295171"/>
                </a:moveTo>
                <a:cubicBezTo>
                  <a:pt x="3372524" y="6304487"/>
                  <a:pt x="3365536" y="6309147"/>
                  <a:pt x="3360879" y="6309147"/>
                </a:cubicBezTo>
                <a:cubicBezTo>
                  <a:pt x="3356220" y="6309147"/>
                  <a:pt x="3351562" y="6313804"/>
                  <a:pt x="3346903" y="6323120"/>
                </a:cubicBezTo>
                <a:cubicBezTo>
                  <a:pt x="3342246" y="6332437"/>
                  <a:pt x="3344575" y="6337094"/>
                  <a:pt x="3353891" y="6337094"/>
                </a:cubicBezTo>
                <a:cubicBezTo>
                  <a:pt x="3353891" y="6337094"/>
                  <a:pt x="3356220" y="6337094"/>
                  <a:pt x="3360879" y="6337094"/>
                </a:cubicBezTo>
                <a:cubicBezTo>
                  <a:pt x="3365536" y="6337094"/>
                  <a:pt x="3367865" y="6341753"/>
                  <a:pt x="3367865" y="6351070"/>
                </a:cubicBezTo>
                <a:cubicBezTo>
                  <a:pt x="3358550" y="6379019"/>
                  <a:pt x="3339918" y="6397652"/>
                  <a:pt x="3311968" y="6406969"/>
                </a:cubicBezTo>
                <a:cubicBezTo>
                  <a:pt x="3302652" y="6406969"/>
                  <a:pt x="3297992" y="6409297"/>
                  <a:pt x="3297992" y="6413955"/>
                </a:cubicBezTo>
                <a:cubicBezTo>
                  <a:pt x="3297992" y="6418614"/>
                  <a:pt x="3288678" y="6430259"/>
                  <a:pt x="3270045" y="6448892"/>
                </a:cubicBezTo>
                <a:lnTo>
                  <a:pt x="3270045" y="6462866"/>
                </a:lnTo>
                <a:cubicBezTo>
                  <a:pt x="3270045" y="6462866"/>
                  <a:pt x="3270045" y="6467525"/>
                  <a:pt x="3270045" y="6476841"/>
                </a:cubicBezTo>
                <a:lnTo>
                  <a:pt x="3297992" y="6476841"/>
                </a:lnTo>
                <a:lnTo>
                  <a:pt x="3297992" y="6462866"/>
                </a:lnTo>
                <a:cubicBezTo>
                  <a:pt x="3288678" y="6462866"/>
                  <a:pt x="3288678" y="6458207"/>
                  <a:pt x="3297992" y="6448892"/>
                </a:cubicBezTo>
                <a:cubicBezTo>
                  <a:pt x="3297992" y="6448892"/>
                  <a:pt x="3300323" y="6446563"/>
                  <a:pt x="3304980" y="6441904"/>
                </a:cubicBezTo>
                <a:cubicBezTo>
                  <a:pt x="3309639" y="6437245"/>
                  <a:pt x="3316625" y="6434916"/>
                  <a:pt x="3325942" y="6434916"/>
                </a:cubicBezTo>
                <a:cubicBezTo>
                  <a:pt x="3344575" y="6434916"/>
                  <a:pt x="3353891" y="6434916"/>
                  <a:pt x="3353891" y="6434916"/>
                </a:cubicBezTo>
                <a:cubicBezTo>
                  <a:pt x="3353891" y="6434916"/>
                  <a:pt x="3353891" y="6430259"/>
                  <a:pt x="3353891" y="6420942"/>
                </a:cubicBezTo>
                <a:cubicBezTo>
                  <a:pt x="3353891" y="6411626"/>
                  <a:pt x="3358550" y="6406969"/>
                  <a:pt x="3367865" y="6406969"/>
                </a:cubicBezTo>
                <a:cubicBezTo>
                  <a:pt x="3367865" y="6397652"/>
                  <a:pt x="3377182" y="6383677"/>
                  <a:pt x="3395814" y="6365044"/>
                </a:cubicBezTo>
                <a:lnTo>
                  <a:pt x="3409790" y="6309147"/>
                </a:lnTo>
                <a:cubicBezTo>
                  <a:pt x="3400474" y="6309147"/>
                  <a:pt x="3400474" y="6304487"/>
                  <a:pt x="3409790" y="6295171"/>
                </a:cubicBezTo>
                <a:close/>
                <a:moveTo>
                  <a:pt x="2752987" y="6295171"/>
                </a:moveTo>
                <a:lnTo>
                  <a:pt x="2741007" y="6309147"/>
                </a:lnTo>
                <a:lnTo>
                  <a:pt x="2749492" y="6309147"/>
                </a:lnTo>
                <a:cubicBezTo>
                  <a:pt x="2751822" y="6309147"/>
                  <a:pt x="2752987" y="6309147"/>
                  <a:pt x="2752987" y="6309147"/>
                </a:cubicBezTo>
                <a:cubicBezTo>
                  <a:pt x="2752987" y="6309147"/>
                  <a:pt x="2755316" y="6313804"/>
                  <a:pt x="2759972" y="6323120"/>
                </a:cubicBezTo>
                <a:cubicBezTo>
                  <a:pt x="2764632" y="6332437"/>
                  <a:pt x="2771619" y="6330108"/>
                  <a:pt x="2780934" y="6316133"/>
                </a:cubicBezTo>
                <a:cubicBezTo>
                  <a:pt x="2790250" y="6302159"/>
                  <a:pt x="2794910" y="6295171"/>
                  <a:pt x="2794910" y="6295171"/>
                </a:cubicBezTo>
                <a:lnTo>
                  <a:pt x="2780934" y="6295171"/>
                </a:lnTo>
                <a:cubicBezTo>
                  <a:pt x="2780934" y="6295171"/>
                  <a:pt x="2771619" y="6295171"/>
                  <a:pt x="2752987" y="6295171"/>
                </a:cubicBezTo>
                <a:close/>
                <a:moveTo>
                  <a:pt x="586931" y="6295171"/>
                </a:moveTo>
                <a:lnTo>
                  <a:pt x="572956" y="6309147"/>
                </a:lnTo>
                <a:cubicBezTo>
                  <a:pt x="572956" y="6309147"/>
                  <a:pt x="577615" y="6309147"/>
                  <a:pt x="586931" y="6309147"/>
                </a:cubicBezTo>
                <a:cubicBezTo>
                  <a:pt x="586931" y="6299830"/>
                  <a:pt x="586931" y="6295171"/>
                  <a:pt x="586931" y="6295171"/>
                </a:cubicBezTo>
                <a:close/>
                <a:moveTo>
                  <a:pt x="3898899" y="6281197"/>
                </a:moveTo>
                <a:lnTo>
                  <a:pt x="3898899" y="6323120"/>
                </a:lnTo>
                <a:cubicBezTo>
                  <a:pt x="3908214" y="6323120"/>
                  <a:pt x="3912873" y="6313804"/>
                  <a:pt x="3912873" y="6295171"/>
                </a:cubicBezTo>
                <a:close/>
                <a:moveTo>
                  <a:pt x="3822038" y="6281197"/>
                </a:moveTo>
                <a:cubicBezTo>
                  <a:pt x="3817379" y="6281197"/>
                  <a:pt x="3810393" y="6288185"/>
                  <a:pt x="3801077" y="6302159"/>
                </a:cubicBezTo>
                <a:cubicBezTo>
                  <a:pt x="3791760" y="6316133"/>
                  <a:pt x="3789432" y="6325449"/>
                  <a:pt x="3794089" y="6330108"/>
                </a:cubicBezTo>
                <a:cubicBezTo>
                  <a:pt x="3798748" y="6334765"/>
                  <a:pt x="3810393" y="6332437"/>
                  <a:pt x="3829026" y="6323120"/>
                </a:cubicBezTo>
                <a:cubicBezTo>
                  <a:pt x="3838341" y="6313804"/>
                  <a:pt x="3840672" y="6304487"/>
                  <a:pt x="3836012" y="6295171"/>
                </a:cubicBezTo>
                <a:cubicBezTo>
                  <a:pt x="3831355" y="6285856"/>
                  <a:pt x="3826698" y="6281197"/>
                  <a:pt x="3822038" y="6281197"/>
                </a:cubicBezTo>
                <a:close/>
                <a:moveTo>
                  <a:pt x="2613240" y="6281197"/>
                </a:moveTo>
                <a:cubicBezTo>
                  <a:pt x="2613240" y="6281197"/>
                  <a:pt x="2608582" y="6285856"/>
                  <a:pt x="2599266" y="6295171"/>
                </a:cubicBezTo>
                <a:lnTo>
                  <a:pt x="2627216" y="6281197"/>
                </a:lnTo>
                <a:cubicBezTo>
                  <a:pt x="2627216" y="6281197"/>
                  <a:pt x="2622558" y="6281197"/>
                  <a:pt x="2613240" y="6281197"/>
                </a:cubicBezTo>
                <a:close/>
                <a:moveTo>
                  <a:pt x="1690921" y="6281197"/>
                </a:moveTo>
                <a:lnTo>
                  <a:pt x="1690921" y="6295171"/>
                </a:lnTo>
                <a:cubicBezTo>
                  <a:pt x="1690921" y="6304487"/>
                  <a:pt x="1690921" y="6309147"/>
                  <a:pt x="1690921" y="6309147"/>
                </a:cubicBezTo>
                <a:cubicBezTo>
                  <a:pt x="1681605" y="6309147"/>
                  <a:pt x="1676945" y="6304487"/>
                  <a:pt x="1676945" y="6295171"/>
                </a:cubicBezTo>
                <a:cubicBezTo>
                  <a:pt x="1676945" y="6285856"/>
                  <a:pt x="1681605" y="6281197"/>
                  <a:pt x="1690921" y="6281197"/>
                </a:cubicBezTo>
                <a:close/>
                <a:moveTo>
                  <a:pt x="1257709" y="6281197"/>
                </a:moveTo>
                <a:lnTo>
                  <a:pt x="1243736" y="6309147"/>
                </a:lnTo>
                <a:cubicBezTo>
                  <a:pt x="1215786" y="6337094"/>
                  <a:pt x="1201812" y="6346411"/>
                  <a:pt x="1201812" y="6337094"/>
                </a:cubicBezTo>
                <a:cubicBezTo>
                  <a:pt x="1201812" y="6327780"/>
                  <a:pt x="1206470" y="6323120"/>
                  <a:pt x="1215786" y="6323120"/>
                </a:cubicBezTo>
                <a:lnTo>
                  <a:pt x="1229760" y="6295171"/>
                </a:lnTo>
                <a:close/>
                <a:moveTo>
                  <a:pt x="1090014" y="6281197"/>
                </a:moveTo>
                <a:cubicBezTo>
                  <a:pt x="1099331" y="6290514"/>
                  <a:pt x="1103990" y="6295171"/>
                  <a:pt x="1103990" y="6295171"/>
                </a:cubicBezTo>
                <a:lnTo>
                  <a:pt x="1076041" y="6295171"/>
                </a:lnTo>
                <a:close/>
                <a:moveTo>
                  <a:pt x="810523" y="6281197"/>
                </a:moveTo>
                <a:lnTo>
                  <a:pt x="824497" y="6281197"/>
                </a:lnTo>
                <a:lnTo>
                  <a:pt x="810523" y="6295171"/>
                </a:lnTo>
                <a:close/>
                <a:moveTo>
                  <a:pt x="2726347" y="6273774"/>
                </a:moveTo>
                <a:cubicBezTo>
                  <a:pt x="2718487" y="6276393"/>
                  <a:pt x="2704076" y="6288185"/>
                  <a:pt x="2683115" y="6309147"/>
                </a:cubicBezTo>
                <a:cubicBezTo>
                  <a:pt x="2655165" y="6337094"/>
                  <a:pt x="2641189" y="6351070"/>
                  <a:pt x="2641189" y="6351070"/>
                </a:cubicBezTo>
                <a:cubicBezTo>
                  <a:pt x="2641189" y="6351070"/>
                  <a:pt x="2636532" y="6355729"/>
                  <a:pt x="2627216" y="6365044"/>
                </a:cubicBezTo>
                <a:cubicBezTo>
                  <a:pt x="2617898" y="6374360"/>
                  <a:pt x="2613240" y="6379019"/>
                  <a:pt x="2613240" y="6379019"/>
                </a:cubicBezTo>
                <a:cubicBezTo>
                  <a:pt x="2594608" y="6397652"/>
                  <a:pt x="2585292" y="6406969"/>
                  <a:pt x="2585292" y="6406969"/>
                </a:cubicBezTo>
                <a:cubicBezTo>
                  <a:pt x="2585292" y="6416283"/>
                  <a:pt x="2582964" y="6423271"/>
                  <a:pt x="2578305" y="6427930"/>
                </a:cubicBezTo>
                <a:cubicBezTo>
                  <a:pt x="2573647" y="6432588"/>
                  <a:pt x="2571317" y="6434916"/>
                  <a:pt x="2571317" y="6434916"/>
                </a:cubicBezTo>
                <a:lnTo>
                  <a:pt x="2564331" y="6441904"/>
                </a:lnTo>
                <a:lnTo>
                  <a:pt x="2573063" y="6436663"/>
                </a:lnTo>
                <a:cubicBezTo>
                  <a:pt x="2576558" y="6435498"/>
                  <a:pt x="2580632" y="6434916"/>
                  <a:pt x="2585292" y="6434916"/>
                </a:cubicBezTo>
                <a:lnTo>
                  <a:pt x="2599266" y="6420942"/>
                </a:lnTo>
                <a:cubicBezTo>
                  <a:pt x="2599266" y="6411626"/>
                  <a:pt x="2620228" y="6388334"/>
                  <a:pt x="2662151" y="6351070"/>
                </a:cubicBezTo>
                <a:cubicBezTo>
                  <a:pt x="2704076" y="6313804"/>
                  <a:pt x="2727366" y="6292842"/>
                  <a:pt x="2732026" y="6288185"/>
                </a:cubicBezTo>
                <a:cubicBezTo>
                  <a:pt x="2736683" y="6283526"/>
                  <a:pt x="2736683" y="6278868"/>
                  <a:pt x="2732026" y="6274209"/>
                </a:cubicBezTo>
                <a:cubicBezTo>
                  <a:pt x="2730859" y="6273045"/>
                  <a:pt x="2728968" y="6272900"/>
                  <a:pt x="2726347" y="6273774"/>
                </a:cubicBezTo>
                <a:close/>
                <a:moveTo>
                  <a:pt x="1343304" y="6270716"/>
                </a:moveTo>
                <a:cubicBezTo>
                  <a:pt x="1346797" y="6270716"/>
                  <a:pt x="1350874" y="6271881"/>
                  <a:pt x="1355531" y="6274209"/>
                </a:cubicBezTo>
                <a:cubicBezTo>
                  <a:pt x="1364848" y="6278868"/>
                  <a:pt x="1371835" y="6283526"/>
                  <a:pt x="1376493" y="6288185"/>
                </a:cubicBezTo>
                <a:cubicBezTo>
                  <a:pt x="1381152" y="6292842"/>
                  <a:pt x="1378822" y="6299830"/>
                  <a:pt x="1369507" y="6309147"/>
                </a:cubicBezTo>
                <a:lnTo>
                  <a:pt x="1355531" y="6309147"/>
                </a:lnTo>
                <a:lnTo>
                  <a:pt x="1341555" y="6309147"/>
                </a:lnTo>
                <a:cubicBezTo>
                  <a:pt x="1332241" y="6309147"/>
                  <a:pt x="1327582" y="6309147"/>
                  <a:pt x="1327582" y="6309147"/>
                </a:cubicBezTo>
                <a:lnTo>
                  <a:pt x="1313608" y="6309147"/>
                </a:lnTo>
                <a:lnTo>
                  <a:pt x="1313608" y="6295171"/>
                </a:lnTo>
                <a:cubicBezTo>
                  <a:pt x="1322924" y="6285856"/>
                  <a:pt x="1329910" y="6278868"/>
                  <a:pt x="1334569" y="6274209"/>
                </a:cubicBezTo>
                <a:cubicBezTo>
                  <a:pt x="1336898" y="6271881"/>
                  <a:pt x="1339809" y="6270716"/>
                  <a:pt x="1343304" y="6270716"/>
                </a:cubicBezTo>
                <a:close/>
                <a:moveTo>
                  <a:pt x="3982746" y="6267221"/>
                </a:moveTo>
                <a:lnTo>
                  <a:pt x="3954796" y="6295171"/>
                </a:lnTo>
                <a:cubicBezTo>
                  <a:pt x="3954796" y="6313804"/>
                  <a:pt x="3964112" y="6313804"/>
                  <a:pt x="3982746" y="6295171"/>
                </a:cubicBezTo>
                <a:close/>
                <a:moveTo>
                  <a:pt x="558982" y="6267221"/>
                </a:moveTo>
                <a:cubicBezTo>
                  <a:pt x="549666" y="6267221"/>
                  <a:pt x="545009" y="6271881"/>
                  <a:pt x="545009" y="6281197"/>
                </a:cubicBezTo>
                <a:cubicBezTo>
                  <a:pt x="554323" y="6281197"/>
                  <a:pt x="558982" y="6281197"/>
                  <a:pt x="558982" y="6281197"/>
                </a:cubicBezTo>
                <a:cubicBezTo>
                  <a:pt x="558982" y="6281197"/>
                  <a:pt x="558982" y="6276538"/>
                  <a:pt x="558982" y="6267221"/>
                </a:cubicBezTo>
                <a:close/>
                <a:moveTo>
                  <a:pt x="9949878" y="6253248"/>
                </a:moveTo>
                <a:lnTo>
                  <a:pt x="9921930" y="6281197"/>
                </a:lnTo>
                <a:cubicBezTo>
                  <a:pt x="9903297" y="6309147"/>
                  <a:pt x="9880005" y="6337094"/>
                  <a:pt x="9852057" y="6365044"/>
                </a:cubicBezTo>
                <a:lnTo>
                  <a:pt x="9824108" y="6420942"/>
                </a:lnTo>
                <a:cubicBezTo>
                  <a:pt x="9833424" y="6411626"/>
                  <a:pt x="9842739" y="6406969"/>
                  <a:pt x="9852057" y="6406969"/>
                </a:cubicBezTo>
                <a:cubicBezTo>
                  <a:pt x="9861374" y="6388334"/>
                  <a:pt x="9866031" y="6374360"/>
                  <a:pt x="9866031" y="6365044"/>
                </a:cubicBezTo>
                <a:cubicBezTo>
                  <a:pt x="9866031" y="6365044"/>
                  <a:pt x="9868362" y="6362715"/>
                  <a:pt x="9873019" y="6358058"/>
                </a:cubicBezTo>
                <a:cubicBezTo>
                  <a:pt x="9877676" y="6353398"/>
                  <a:pt x="9880005" y="6351070"/>
                  <a:pt x="9880005" y="6351070"/>
                </a:cubicBezTo>
                <a:cubicBezTo>
                  <a:pt x="9889323" y="6351070"/>
                  <a:pt x="9893981" y="6351070"/>
                  <a:pt x="9893981" y="6351070"/>
                </a:cubicBezTo>
                <a:lnTo>
                  <a:pt x="9907954" y="6323120"/>
                </a:lnTo>
                <a:cubicBezTo>
                  <a:pt x="9917273" y="6313804"/>
                  <a:pt x="9921930" y="6306818"/>
                  <a:pt x="9921930" y="6302159"/>
                </a:cubicBezTo>
                <a:cubicBezTo>
                  <a:pt x="9921930" y="6297500"/>
                  <a:pt x="9926587" y="6288185"/>
                  <a:pt x="9935904" y="6274209"/>
                </a:cubicBezTo>
                <a:cubicBezTo>
                  <a:pt x="9945220" y="6260235"/>
                  <a:pt x="9949878" y="6253248"/>
                  <a:pt x="9949878" y="6253248"/>
                </a:cubicBezTo>
                <a:close/>
                <a:moveTo>
                  <a:pt x="1369507" y="6253248"/>
                </a:moveTo>
                <a:cubicBezTo>
                  <a:pt x="1378822" y="6262564"/>
                  <a:pt x="1388138" y="6267221"/>
                  <a:pt x="1397455" y="6267221"/>
                </a:cubicBezTo>
                <a:lnTo>
                  <a:pt x="1369507" y="6267221"/>
                </a:lnTo>
                <a:cubicBezTo>
                  <a:pt x="1369507" y="6267221"/>
                  <a:pt x="1369507" y="6262564"/>
                  <a:pt x="1369507" y="6253248"/>
                </a:cubicBezTo>
                <a:close/>
                <a:moveTo>
                  <a:pt x="838473" y="6253248"/>
                </a:moveTo>
                <a:lnTo>
                  <a:pt x="852447" y="6267221"/>
                </a:lnTo>
                <a:cubicBezTo>
                  <a:pt x="852447" y="6267221"/>
                  <a:pt x="850118" y="6269550"/>
                  <a:pt x="845461" y="6274209"/>
                </a:cubicBezTo>
                <a:cubicBezTo>
                  <a:pt x="840802" y="6278868"/>
                  <a:pt x="833816" y="6281197"/>
                  <a:pt x="824497" y="6281197"/>
                </a:cubicBezTo>
                <a:cubicBezTo>
                  <a:pt x="824497" y="6271881"/>
                  <a:pt x="829157" y="6262564"/>
                  <a:pt x="838473" y="6253248"/>
                </a:cubicBezTo>
                <a:close/>
                <a:moveTo>
                  <a:pt x="663790" y="6253248"/>
                </a:moveTo>
                <a:cubicBezTo>
                  <a:pt x="659133" y="6253248"/>
                  <a:pt x="654476" y="6257907"/>
                  <a:pt x="649817" y="6267221"/>
                </a:cubicBezTo>
                <a:cubicBezTo>
                  <a:pt x="645157" y="6276538"/>
                  <a:pt x="647487" y="6281197"/>
                  <a:pt x="656804" y="6281197"/>
                </a:cubicBezTo>
                <a:cubicBezTo>
                  <a:pt x="656804" y="6281197"/>
                  <a:pt x="661462" y="6276538"/>
                  <a:pt x="670778" y="6267221"/>
                </a:cubicBezTo>
                <a:cubicBezTo>
                  <a:pt x="670778" y="6257907"/>
                  <a:pt x="668450" y="6253248"/>
                  <a:pt x="663790" y="6253248"/>
                </a:cubicBezTo>
                <a:close/>
                <a:moveTo>
                  <a:pt x="9935904" y="6239274"/>
                </a:moveTo>
                <a:cubicBezTo>
                  <a:pt x="9935904" y="6239274"/>
                  <a:pt x="9933573" y="6241603"/>
                  <a:pt x="9928916" y="6246260"/>
                </a:cubicBezTo>
                <a:cubicBezTo>
                  <a:pt x="9924259" y="6250919"/>
                  <a:pt x="9919600" y="6253248"/>
                  <a:pt x="9914942" y="6253248"/>
                </a:cubicBezTo>
                <a:cubicBezTo>
                  <a:pt x="9910285" y="6253248"/>
                  <a:pt x="9905626" y="6255576"/>
                  <a:pt x="9900968" y="6260235"/>
                </a:cubicBezTo>
                <a:cubicBezTo>
                  <a:pt x="9896309" y="6264893"/>
                  <a:pt x="9893981" y="6271881"/>
                  <a:pt x="9893981" y="6281197"/>
                </a:cubicBezTo>
                <a:lnTo>
                  <a:pt x="9921930" y="6267221"/>
                </a:lnTo>
                <a:cubicBezTo>
                  <a:pt x="9931247" y="6248588"/>
                  <a:pt x="9935904" y="6239274"/>
                  <a:pt x="9935904" y="6239274"/>
                </a:cubicBezTo>
                <a:close/>
                <a:moveTo>
                  <a:pt x="2948629" y="6239274"/>
                </a:moveTo>
                <a:cubicBezTo>
                  <a:pt x="2939314" y="6239274"/>
                  <a:pt x="2934655" y="6248588"/>
                  <a:pt x="2934655" y="6267221"/>
                </a:cubicBezTo>
                <a:lnTo>
                  <a:pt x="2948629" y="6253248"/>
                </a:lnTo>
                <a:close/>
                <a:moveTo>
                  <a:pt x="2026311" y="6239274"/>
                </a:moveTo>
                <a:cubicBezTo>
                  <a:pt x="2026311" y="6239274"/>
                  <a:pt x="2030967" y="6239274"/>
                  <a:pt x="2040285" y="6239274"/>
                </a:cubicBezTo>
                <a:lnTo>
                  <a:pt x="2047272" y="6239274"/>
                </a:lnTo>
                <a:cubicBezTo>
                  <a:pt x="2042613" y="6239274"/>
                  <a:pt x="2040285" y="6243931"/>
                  <a:pt x="2040285" y="6253248"/>
                </a:cubicBezTo>
                <a:cubicBezTo>
                  <a:pt x="2040285" y="6253248"/>
                  <a:pt x="2035627" y="6248588"/>
                  <a:pt x="2026311" y="6239274"/>
                </a:cubicBezTo>
                <a:close/>
                <a:moveTo>
                  <a:pt x="1579125" y="6239274"/>
                </a:moveTo>
                <a:cubicBezTo>
                  <a:pt x="1579125" y="6239274"/>
                  <a:pt x="1579125" y="6246260"/>
                  <a:pt x="1579125" y="6260235"/>
                </a:cubicBezTo>
                <a:cubicBezTo>
                  <a:pt x="1579125" y="6274209"/>
                  <a:pt x="1581454" y="6278868"/>
                  <a:pt x="1586111" y="6274209"/>
                </a:cubicBezTo>
                <a:cubicBezTo>
                  <a:pt x="1590770" y="6269550"/>
                  <a:pt x="1593099" y="6271881"/>
                  <a:pt x="1593099" y="6281197"/>
                </a:cubicBezTo>
                <a:cubicBezTo>
                  <a:pt x="1593099" y="6281197"/>
                  <a:pt x="1590770" y="6281197"/>
                  <a:pt x="1586111" y="6281197"/>
                </a:cubicBezTo>
                <a:cubicBezTo>
                  <a:pt x="1581454" y="6281197"/>
                  <a:pt x="1576795" y="6283526"/>
                  <a:pt x="1572137" y="6288185"/>
                </a:cubicBezTo>
                <a:cubicBezTo>
                  <a:pt x="1567480" y="6292842"/>
                  <a:pt x="1560492" y="6295171"/>
                  <a:pt x="1551176" y="6295171"/>
                </a:cubicBezTo>
                <a:lnTo>
                  <a:pt x="1537200" y="6295171"/>
                </a:lnTo>
                <a:cubicBezTo>
                  <a:pt x="1537200" y="6257907"/>
                  <a:pt x="1551176" y="6239274"/>
                  <a:pt x="1579125" y="6239274"/>
                </a:cubicBezTo>
                <a:close/>
                <a:moveTo>
                  <a:pt x="9782185" y="6225298"/>
                </a:moveTo>
                <a:lnTo>
                  <a:pt x="9782185" y="6239274"/>
                </a:lnTo>
                <a:cubicBezTo>
                  <a:pt x="9782185" y="6239274"/>
                  <a:pt x="9786842" y="6239274"/>
                  <a:pt x="9796158" y="6239274"/>
                </a:cubicBezTo>
                <a:close/>
                <a:moveTo>
                  <a:pt x="3968772" y="6225298"/>
                </a:moveTo>
                <a:cubicBezTo>
                  <a:pt x="3968772" y="6234615"/>
                  <a:pt x="3968772" y="6239274"/>
                  <a:pt x="3968772" y="6239274"/>
                </a:cubicBezTo>
                <a:lnTo>
                  <a:pt x="3982746" y="6239274"/>
                </a:lnTo>
                <a:close/>
                <a:moveTo>
                  <a:pt x="2585292" y="6225298"/>
                </a:moveTo>
                <a:lnTo>
                  <a:pt x="2571317" y="6239274"/>
                </a:lnTo>
                <a:lnTo>
                  <a:pt x="2585292" y="6239274"/>
                </a:lnTo>
                <a:cubicBezTo>
                  <a:pt x="2585292" y="6239274"/>
                  <a:pt x="2585292" y="6234615"/>
                  <a:pt x="2585292" y="6225298"/>
                </a:cubicBezTo>
                <a:close/>
                <a:moveTo>
                  <a:pt x="1523226" y="6225298"/>
                </a:moveTo>
                <a:lnTo>
                  <a:pt x="1551176" y="6225298"/>
                </a:lnTo>
                <a:cubicBezTo>
                  <a:pt x="1551176" y="6225298"/>
                  <a:pt x="1555832" y="6225298"/>
                  <a:pt x="1565150" y="6225298"/>
                </a:cubicBezTo>
                <a:lnTo>
                  <a:pt x="1551176" y="6239274"/>
                </a:lnTo>
                <a:cubicBezTo>
                  <a:pt x="1541859" y="6248588"/>
                  <a:pt x="1532543" y="6253248"/>
                  <a:pt x="1523226" y="6253248"/>
                </a:cubicBezTo>
                <a:cubicBezTo>
                  <a:pt x="1523226" y="6243931"/>
                  <a:pt x="1523226" y="6239274"/>
                  <a:pt x="1523226" y="6239274"/>
                </a:cubicBezTo>
                <a:cubicBezTo>
                  <a:pt x="1523226" y="6239274"/>
                  <a:pt x="1523226" y="6234615"/>
                  <a:pt x="1523226" y="6225298"/>
                </a:cubicBezTo>
                <a:close/>
                <a:moveTo>
                  <a:pt x="866423" y="6216564"/>
                </a:moveTo>
                <a:cubicBezTo>
                  <a:pt x="868751" y="6215400"/>
                  <a:pt x="871079" y="6215982"/>
                  <a:pt x="873410" y="6218312"/>
                </a:cubicBezTo>
                <a:cubicBezTo>
                  <a:pt x="878068" y="6222970"/>
                  <a:pt x="880396" y="6227627"/>
                  <a:pt x="880396" y="6232286"/>
                </a:cubicBezTo>
                <a:cubicBezTo>
                  <a:pt x="880396" y="6236945"/>
                  <a:pt x="875737" y="6239274"/>
                  <a:pt x="866423" y="6239274"/>
                </a:cubicBezTo>
                <a:cubicBezTo>
                  <a:pt x="857106" y="6239274"/>
                  <a:pt x="854777" y="6234615"/>
                  <a:pt x="859434" y="6225298"/>
                </a:cubicBezTo>
                <a:cubicBezTo>
                  <a:pt x="861763" y="6220641"/>
                  <a:pt x="864092" y="6217730"/>
                  <a:pt x="866423" y="6216564"/>
                </a:cubicBezTo>
                <a:close/>
                <a:moveTo>
                  <a:pt x="3409790" y="6211324"/>
                </a:moveTo>
                <a:cubicBezTo>
                  <a:pt x="3409790" y="6220641"/>
                  <a:pt x="3409790" y="6225298"/>
                  <a:pt x="3409790" y="6225298"/>
                </a:cubicBezTo>
                <a:cubicBezTo>
                  <a:pt x="3409790" y="6225298"/>
                  <a:pt x="3412119" y="6225298"/>
                  <a:pt x="3416776" y="6225298"/>
                </a:cubicBezTo>
                <a:cubicBezTo>
                  <a:pt x="3421435" y="6225298"/>
                  <a:pt x="3423764" y="6220641"/>
                  <a:pt x="3423764" y="6211324"/>
                </a:cubicBezTo>
                <a:close/>
                <a:moveTo>
                  <a:pt x="2655165" y="6211324"/>
                </a:moveTo>
                <a:lnTo>
                  <a:pt x="2669138" y="6239274"/>
                </a:lnTo>
                <a:lnTo>
                  <a:pt x="2683115" y="6225298"/>
                </a:lnTo>
                <a:cubicBezTo>
                  <a:pt x="2673798" y="6225298"/>
                  <a:pt x="2664482" y="6220641"/>
                  <a:pt x="2655165" y="6211324"/>
                </a:cubicBezTo>
                <a:close/>
                <a:moveTo>
                  <a:pt x="1285658" y="6211324"/>
                </a:moveTo>
                <a:cubicBezTo>
                  <a:pt x="1285658" y="6211324"/>
                  <a:pt x="1290316" y="6211324"/>
                  <a:pt x="1299633" y="6211324"/>
                </a:cubicBezTo>
                <a:cubicBezTo>
                  <a:pt x="1299633" y="6211324"/>
                  <a:pt x="1299633" y="6215982"/>
                  <a:pt x="1299633" y="6225298"/>
                </a:cubicBezTo>
                <a:cubicBezTo>
                  <a:pt x="1299633" y="6225298"/>
                  <a:pt x="1297304" y="6225298"/>
                  <a:pt x="1292647" y="6225298"/>
                </a:cubicBezTo>
                <a:cubicBezTo>
                  <a:pt x="1287987" y="6225298"/>
                  <a:pt x="1285658" y="6229957"/>
                  <a:pt x="1285658" y="6239274"/>
                </a:cubicBezTo>
                <a:cubicBezTo>
                  <a:pt x="1285658" y="6239274"/>
                  <a:pt x="1290316" y="6239274"/>
                  <a:pt x="1299633" y="6239274"/>
                </a:cubicBezTo>
                <a:lnTo>
                  <a:pt x="1299633" y="6253248"/>
                </a:lnTo>
                <a:cubicBezTo>
                  <a:pt x="1281001" y="6271881"/>
                  <a:pt x="1267026" y="6276538"/>
                  <a:pt x="1257709" y="6267221"/>
                </a:cubicBezTo>
                <a:lnTo>
                  <a:pt x="1271684" y="6239274"/>
                </a:lnTo>
                <a:cubicBezTo>
                  <a:pt x="1271684" y="6239274"/>
                  <a:pt x="1274013" y="6236945"/>
                  <a:pt x="1278671" y="6232286"/>
                </a:cubicBezTo>
                <a:cubicBezTo>
                  <a:pt x="1283329" y="6227627"/>
                  <a:pt x="1285658" y="6220641"/>
                  <a:pt x="1285658" y="6211324"/>
                </a:cubicBezTo>
                <a:close/>
                <a:moveTo>
                  <a:pt x="1020141" y="6211324"/>
                </a:moveTo>
                <a:lnTo>
                  <a:pt x="1034117" y="6225298"/>
                </a:lnTo>
                <a:lnTo>
                  <a:pt x="1048091" y="6211324"/>
                </a:lnTo>
                <a:close/>
                <a:moveTo>
                  <a:pt x="754627" y="6211324"/>
                </a:moveTo>
                <a:lnTo>
                  <a:pt x="754627" y="6225298"/>
                </a:lnTo>
                <a:cubicBezTo>
                  <a:pt x="763941" y="6225298"/>
                  <a:pt x="773258" y="6220641"/>
                  <a:pt x="782574" y="6211324"/>
                </a:cubicBezTo>
                <a:close/>
                <a:moveTo>
                  <a:pt x="2221953" y="6197349"/>
                </a:moveTo>
                <a:lnTo>
                  <a:pt x="2166056" y="6267221"/>
                </a:lnTo>
                <a:lnTo>
                  <a:pt x="2194003" y="6239274"/>
                </a:lnTo>
                <a:cubicBezTo>
                  <a:pt x="2212637" y="6220641"/>
                  <a:pt x="2221953" y="6206665"/>
                  <a:pt x="2221953" y="6197349"/>
                </a:cubicBezTo>
                <a:close/>
                <a:moveTo>
                  <a:pt x="1621048" y="6197349"/>
                </a:moveTo>
                <a:lnTo>
                  <a:pt x="1635022" y="6197349"/>
                </a:lnTo>
                <a:cubicBezTo>
                  <a:pt x="1635022" y="6215982"/>
                  <a:pt x="1625706" y="6225298"/>
                  <a:pt x="1607072" y="6225298"/>
                </a:cubicBezTo>
                <a:cubicBezTo>
                  <a:pt x="1597756" y="6225298"/>
                  <a:pt x="1593099" y="6222970"/>
                  <a:pt x="1593099" y="6218312"/>
                </a:cubicBezTo>
                <a:cubicBezTo>
                  <a:pt x="1593099" y="6213653"/>
                  <a:pt x="1597756" y="6211324"/>
                  <a:pt x="1607072" y="6211324"/>
                </a:cubicBezTo>
                <a:cubicBezTo>
                  <a:pt x="1607072" y="6211324"/>
                  <a:pt x="1611732" y="6206665"/>
                  <a:pt x="1621048" y="6197349"/>
                </a:cubicBezTo>
                <a:close/>
                <a:moveTo>
                  <a:pt x="1774768" y="6186868"/>
                </a:moveTo>
                <a:cubicBezTo>
                  <a:pt x="1779427" y="6184539"/>
                  <a:pt x="1784084" y="6188034"/>
                  <a:pt x="1788741" y="6197349"/>
                </a:cubicBezTo>
                <a:cubicBezTo>
                  <a:pt x="1798059" y="6206665"/>
                  <a:pt x="1795729" y="6215982"/>
                  <a:pt x="1781755" y="6225298"/>
                </a:cubicBezTo>
                <a:cubicBezTo>
                  <a:pt x="1767782" y="6234615"/>
                  <a:pt x="1760793" y="6241603"/>
                  <a:pt x="1760793" y="6246260"/>
                </a:cubicBezTo>
                <a:cubicBezTo>
                  <a:pt x="1760793" y="6250919"/>
                  <a:pt x="1760793" y="6253248"/>
                  <a:pt x="1760793" y="6253248"/>
                </a:cubicBezTo>
                <a:lnTo>
                  <a:pt x="1746818" y="6267221"/>
                </a:lnTo>
                <a:lnTo>
                  <a:pt x="1718871" y="6295171"/>
                </a:lnTo>
                <a:lnTo>
                  <a:pt x="1718871" y="6281197"/>
                </a:lnTo>
                <a:cubicBezTo>
                  <a:pt x="1709553" y="6281197"/>
                  <a:pt x="1707223" y="6276538"/>
                  <a:pt x="1711883" y="6267221"/>
                </a:cubicBezTo>
                <a:cubicBezTo>
                  <a:pt x="1716539" y="6257907"/>
                  <a:pt x="1721199" y="6248588"/>
                  <a:pt x="1725857" y="6239274"/>
                </a:cubicBezTo>
                <a:cubicBezTo>
                  <a:pt x="1730516" y="6229957"/>
                  <a:pt x="1732844" y="6229957"/>
                  <a:pt x="1732844" y="6239274"/>
                </a:cubicBezTo>
                <a:lnTo>
                  <a:pt x="1732844" y="6211324"/>
                </a:lnTo>
                <a:cubicBezTo>
                  <a:pt x="1751477" y="6229957"/>
                  <a:pt x="1760793" y="6229957"/>
                  <a:pt x="1760793" y="6211324"/>
                </a:cubicBezTo>
                <a:cubicBezTo>
                  <a:pt x="1765451" y="6197349"/>
                  <a:pt x="1770110" y="6189197"/>
                  <a:pt x="1774768" y="6186868"/>
                </a:cubicBezTo>
                <a:close/>
                <a:moveTo>
                  <a:pt x="9902277" y="6183813"/>
                </a:moveTo>
                <a:cubicBezTo>
                  <a:pt x="9901402" y="6181191"/>
                  <a:pt x="9893981" y="6190363"/>
                  <a:pt x="9880005" y="6211324"/>
                </a:cubicBezTo>
                <a:cubicBezTo>
                  <a:pt x="9870688" y="6220641"/>
                  <a:pt x="9859043" y="6229957"/>
                  <a:pt x="9845070" y="6239274"/>
                </a:cubicBezTo>
                <a:cubicBezTo>
                  <a:pt x="9831096" y="6248588"/>
                  <a:pt x="9824108" y="6253248"/>
                  <a:pt x="9824108" y="6253248"/>
                </a:cubicBezTo>
                <a:cubicBezTo>
                  <a:pt x="9805475" y="6262564"/>
                  <a:pt x="9800816" y="6271881"/>
                  <a:pt x="9810132" y="6281197"/>
                </a:cubicBezTo>
                <a:cubicBezTo>
                  <a:pt x="9810132" y="6290514"/>
                  <a:pt x="9805475" y="6299830"/>
                  <a:pt x="9796158" y="6309147"/>
                </a:cubicBezTo>
                <a:cubicBezTo>
                  <a:pt x="9786842" y="6318461"/>
                  <a:pt x="9772866" y="6327780"/>
                  <a:pt x="9754235" y="6337094"/>
                </a:cubicBezTo>
                <a:cubicBezTo>
                  <a:pt x="9707653" y="6337094"/>
                  <a:pt x="9693679" y="6351070"/>
                  <a:pt x="9712312" y="6379019"/>
                </a:cubicBezTo>
                <a:cubicBezTo>
                  <a:pt x="9712312" y="6397652"/>
                  <a:pt x="9712312" y="6411626"/>
                  <a:pt x="9712312" y="6420942"/>
                </a:cubicBezTo>
                <a:cubicBezTo>
                  <a:pt x="9712312" y="6420942"/>
                  <a:pt x="9714641" y="6423271"/>
                  <a:pt x="9719298" y="6427930"/>
                </a:cubicBezTo>
                <a:cubicBezTo>
                  <a:pt x="9723955" y="6432588"/>
                  <a:pt x="9730943" y="6434916"/>
                  <a:pt x="9740260" y="6434916"/>
                </a:cubicBezTo>
                <a:lnTo>
                  <a:pt x="9768209" y="6448892"/>
                </a:lnTo>
                <a:cubicBezTo>
                  <a:pt x="9768209" y="6458207"/>
                  <a:pt x="9772866" y="6458207"/>
                  <a:pt x="9782185" y="6448892"/>
                </a:cubicBezTo>
                <a:lnTo>
                  <a:pt x="9796158" y="6448892"/>
                </a:lnTo>
                <a:lnTo>
                  <a:pt x="9810132" y="6448892"/>
                </a:lnTo>
                <a:cubicBezTo>
                  <a:pt x="9810132" y="6439575"/>
                  <a:pt x="9810132" y="6430259"/>
                  <a:pt x="9810132" y="6420942"/>
                </a:cubicBezTo>
                <a:cubicBezTo>
                  <a:pt x="9810132" y="6411626"/>
                  <a:pt x="9821777" y="6388334"/>
                  <a:pt x="9845070" y="6351070"/>
                </a:cubicBezTo>
                <a:cubicBezTo>
                  <a:pt x="9868362" y="6313804"/>
                  <a:pt x="9880005" y="6295171"/>
                  <a:pt x="9880005" y="6295171"/>
                </a:cubicBezTo>
                <a:cubicBezTo>
                  <a:pt x="9880005" y="6295171"/>
                  <a:pt x="9877676" y="6292842"/>
                  <a:pt x="9873019" y="6288185"/>
                </a:cubicBezTo>
                <a:cubicBezTo>
                  <a:pt x="9868362" y="6283526"/>
                  <a:pt x="9866031" y="6276538"/>
                  <a:pt x="9866031" y="6267221"/>
                </a:cubicBezTo>
                <a:cubicBezTo>
                  <a:pt x="9866031" y="6257907"/>
                  <a:pt x="9875348" y="6243931"/>
                  <a:pt x="9893981" y="6225298"/>
                </a:cubicBezTo>
                <a:lnTo>
                  <a:pt x="9907954" y="6211324"/>
                </a:lnTo>
                <a:cubicBezTo>
                  <a:pt x="9898638" y="6211324"/>
                  <a:pt x="9896309" y="6204337"/>
                  <a:pt x="9900968" y="6190363"/>
                </a:cubicBezTo>
                <a:cubicBezTo>
                  <a:pt x="9902131" y="6186868"/>
                  <a:pt x="9902568" y="6184686"/>
                  <a:pt x="9902277" y="6183813"/>
                </a:cubicBezTo>
                <a:close/>
                <a:moveTo>
                  <a:pt x="3870950" y="6183375"/>
                </a:moveTo>
                <a:cubicBezTo>
                  <a:pt x="3870950" y="6192691"/>
                  <a:pt x="3870950" y="6197349"/>
                  <a:pt x="3870950" y="6197349"/>
                </a:cubicBezTo>
                <a:lnTo>
                  <a:pt x="3884923" y="6183375"/>
                </a:lnTo>
                <a:close/>
                <a:moveTo>
                  <a:pt x="2340737" y="6183375"/>
                </a:moveTo>
                <a:cubicBezTo>
                  <a:pt x="2336079" y="6183375"/>
                  <a:pt x="2329092" y="6188034"/>
                  <a:pt x="2319775" y="6197349"/>
                </a:cubicBezTo>
                <a:cubicBezTo>
                  <a:pt x="2310459" y="6206665"/>
                  <a:pt x="2312788" y="6208996"/>
                  <a:pt x="2326763" y="6204337"/>
                </a:cubicBezTo>
                <a:cubicBezTo>
                  <a:pt x="2340737" y="6199677"/>
                  <a:pt x="2347724" y="6197349"/>
                  <a:pt x="2347724" y="6197349"/>
                </a:cubicBezTo>
                <a:cubicBezTo>
                  <a:pt x="2347724" y="6188034"/>
                  <a:pt x="2345395" y="6183375"/>
                  <a:pt x="2340737" y="6183375"/>
                </a:cubicBezTo>
                <a:close/>
                <a:moveTo>
                  <a:pt x="1048091" y="6183375"/>
                </a:moveTo>
                <a:lnTo>
                  <a:pt x="1062065" y="6197349"/>
                </a:lnTo>
                <a:cubicBezTo>
                  <a:pt x="1071381" y="6188034"/>
                  <a:pt x="1076041" y="6183375"/>
                  <a:pt x="1076041" y="6183375"/>
                </a:cubicBezTo>
                <a:close/>
                <a:moveTo>
                  <a:pt x="653309" y="6183375"/>
                </a:moveTo>
                <a:cubicBezTo>
                  <a:pt x="650980" y="6183375"/>
                  <a:pt x="647487" y="6188034"/>
                  <a:pt x="642829" y="6197349"/>
                </a:cubicBezTo>
                <a:lnTo>
                  <a:pt x="600906" y="6239274"/>
                </a:lnTo>
                <a:cubicBezTo>
                  <a:pt x="582272" y="6257907"/>
                  <a:pt x="577615" y="6271881"/>
                  <a:pt x="586931" y="6281197"/>
                </a:cubicBezTo>
                <a:cubicBezTo>
                  <a:pt x="586931" y="6290514"/>
                  <a:pt x="600906" y="6276538"/>
                  <a:pt x="628855" y="6239274"/>
                </a:cubicBezTo>
                <a:cubicBezTo>
                  <a:pt x="656804" y="6211324"/>
                  <a:pt x="666121" y="6197349"/>
                  <a:pt x="656804" y="6197349"/>
                </a:cubicBezTo>
                <a:cubicBezTo>
                  <a:pt x="656804" y="6188034"/>
                  <a:pt x="655640" y="6183375"/>
                  <a:pt x="653309" y="6183375"/>
                </a:cubicBezTo>
                <a:close/>
                <a:moveTo>
                  <a:pt x="2849060" y="6178134"/>
                </a:moveTo>
                <a:cubicBezTo>
                  <a:pt x="2845567" y="6179300"/>
                  <a:pt x="2841492" y="6183375"/>
                  <a:pt x="2836833" y="6190363"/>
                </a:cubicBezTo>
                <a:cubicBezTo>
                  <a:pt x="2827516" y="6204337"/>
                  <a:pt x="2818200" y="6206665"/>
                  <a:pt x="2808884" y="6197349"/>
                </a:cubicBezTo>
                <a:lnTo>
                  <a:pt x="2780934" y="6197349"/>
                </a:lnTo>
                <a:lnTo>
                  <a:pt x="2794910" y="6211324"/>
                </a:lnTo>
                <a:lnTo>
                  <a:pt x="2808884" y="6211324"/>
                </a:lnTo>
                <a:cubicBezTo>
                  <a:pt x="2808884" y="6220641"/>
                  <a:pt x="2806555" y="6227627"/>
                  <a:pt x="2801898" y="6232286"/>
                </a:cubicBezTo>
                <a:cubicBezTo>
                  <a:pt x="2797238" y="6236945"/>
                  <a:pt x="2794910" y="6239274"/>
                  <a:pt x="2794910" y="6239274"/>
                </a:cubicBezTo>
                <a:lnTo>
                  <a:pt x="2794910" y="6267221"/>
                </a:lnTo>
                <a:lnTo>
                  <a:pt x="2808884" y="6253248"/>
                </a:lnTo>
                <a:cubicBezTo>
                  <a:pt x="2818200" y="6253248"/>
                  <a:pt x="2822859" y="6253248"/>
                  <a:pt x="2822859" y="6253248"/>
                </a:cubicBezTo>
                <a:cubicBezTo>
                  <a:pt x="2822859" y="6253248"/>
                  <a:pt x="2822859" y="6248588"/>
                  <a:pt x="2822859" y="6239274"/>
                </a:cubicBezTo>
                <a:lnTo>
                  <a:pt x="2850808" y="6211324"/>
                </a:lnTo>
                <a:cubicBezTo>
                  <a:pt x="2860123" y="6211324"/>
                  <a:pt x="2864782" y="6208996"/>
                  <a:pt x="2864782" y="6204337"/>
                </a:cubicBezTo>
                <a:cubicBezTo>
                  <a:pt x="2864782" y="6199677"/>
                  <a:pt x="2862454" y="6192691"/>
                  <a:pt x="2857794" y="6183375"/>
                </a:cubicBezTo>
                <a:cubicBezTo>
                  <a:pt x="2855466" y="6178718"/>
                  <a:pt x="2852555" y="6176971"/>
                  <a:pt x="2849060" y="6178134"/>
                </a:cubicBezTo>
                <a:close/>
                <a:moveTo>
                  <a:pt x="780827" y="6174641"/>
                </a:moveTo>
                <a:cubicBezTo>
                  <a:pt x="779663" y="6173476"/>
                  <a:pt x="777917" y="6174058"/>
                  <a:pt x="775588" y="6176387"/>
                </a:cubicBezTo>
                <a:cubicBezTo>
                  <a:pt x="770929" y="6181046"/>
                  <a:pt x="773258" y="6183375"/>
                  <a:pt x="782574" y="6183375"/>
                </a:cubicBezTo>
                <a:cubicBezTo>
                  <a:pt x="782574" y="6178718"/>
                  <a:pt x="781992" y="6175805"/>
                  <a:pt x="780827" y="6174641"/>
                </a:cubicBezTo>
                <a:close/>
                <a:moveTo>
                  <a:pt x="2361699" y="6169401"/>
                </a:moveTo>
                <a:cubicBezTo>
                  <a:pt x="2361699" y="6169401"/>
                  <a:pt x="2357041" y="6174058"/>
                  <a:pt x="2347724" y="6183375"/>
                </a:cubicBezTo>
                <a:cubicBezTo>
                  <a:pt x="2347724" y="6183375"/>
                  <a:pt x="2350054" y="6185704"/>
                  <a:pt x="2354713" y="6190363"/>
                </a:cubicBezTo>
                <a:cubicBezTo>
                  <a:pt x="2359370" y="6195020"/>
                  <a:pt x="2361699" y="6197349"/>
                  <a:pt x="2361699" y="6197349"/>
                </a:cubicBezTo>
                <a:cubicBezTo>
                  <a:pt x="2361699" y="6197349"/>
                  <a:pt x="2361699" y="6192691"/>
                  <a:pt x="2361699" y="6183375"/>
                </a:cubicBezTo>
                <a:close/>
                <a:moveTo>
                  <a:pt x="10676556" y="6155426"/>
                </a:moveTo>
                <a:lnTo>
                  <a:pt x="10690530" y="6155426"/>
                </a:lnTo>
                <a:cubicBezTo>
                  <a:pt x="10690530" y="6164742"/>
                  <a:pt x="10690530" y="6169401"/>
                  <a:pt x="10690530" y="6169401"/>
                </a:cubicBezTo>
                <a:cubicBezTo>
                  <a:pt x="10690530" y="6169401"/>
                  <a:pt x="10685872" y="6169401"/>
                  <a:pt x="10676556" y="6169401"/>
                </a:cubicBezTo>
                <a:cubicBezTo>
                  <a:pt x="10676556" y="6169401"/>
                  <a:pt x="10676556" y="6164742"/>
                  <a:pt x="10676556" y="6155426"/>
                </a:cubicBezTo>
                <a:close/>
                <a:moveTo>
                  <a:pt x="2249903" y="6155426"/>
                </a:moveTo>
                <a:lnTo>
                  <a:pt x="2249903" y="6169401"/>
                </a:lnTo>
                <a:cubicBezTo>
                  <a:pt x="2259219" y="6160085"/>
                  <a:pt x="2263877" y="6155426"/>
                  <a:pt x="2263877" y="6155426"/>
                </a:cubicBezTo>
                <a:close/>
                <a:moveTo>
                  <a:pt x="1158141" y="6146691"/>
                </a:moveTo>
                <a:cubicBezTo>
                  <a:pt x="1156976" y="6145527"/>
                  <a:pt x="1155230" y="6146109"/>
                  <a:pt x="1152901" y="6148438"/>
                </a:cubicBezTo>
                <a:cubicBezTo>
                  <a:pt x="1148242" y="6153097"/>
                  <a:pt x="1145913" y="6155426"/>
                  <a:pt x="1145913" y="6155426"/>
                </a:cubicBezTo>
                <a:cubicBezTo>
                  <a:pt x="1145913" y="6155426"/>
                  <a:pt x="1148242" y="6155426"/>
                  <a:pt x="1152901" y="6155426"/>
                </a:cubicBezTo>
                <a:cubicBezTo>
                  <a:pt x="1157559" y="6155426"/>
                  <a:pt x="1159887" y="6155426"/>
                  <a:pt x="1159887" y="6155426"/>
                </a:cubicBezTo>
                <a:cubicBezTo>
                  <a:pt x="1159887" y="6150768"/>
                  <a:pt x="1159304" y="6147857"/>
                  <a:pt x="1158141" y="6146691"/>
                </a:cubicBezTo>
                <a:close/>
                <a:moveTo>
                  <a:pt x="821004" y="6146691"/>
                </a:moveTo>
                <a:cubicBezTo>
                  <a:pt x="818676" y="6145527"/>
                  <a:pt x="815183" y="6146109"/>
                  <a:pt x="810523" y="6148438"/>
                </a:cubicBezTo>
                <a:cubicBezTo>
                  <a:pt x="801207" y="6153097"/>
                  <a:pt x="796549" y="6160085"/>
                  <a:pt x="796549" y="6169401"/>
                </a:cubicBezTo>
                <a:cubicBezTo>
                  <a:pt x="805866" y="6178716"/>
                  <a:pt x="817511" y="6183375"/>
                  <a:pt x="831485" y="6183375"/>
                </a:cubicBezTo>
                <a:cubicBezTo>
                  <a:pt x="845461" y="6183375"/>
                  <a:pt x="852447" y="6181046"/>
                  <a:pt x="852447" y="6176387"/>
                </a:cubicBezTo>
                <a:cubicBezTo>
                  <a:pt x="852447" y="6171730"/>
                  <a:pt x="850118" y="6167073"/>
                  <a:pt x="845461" y="6162413"/>
                </a:cubicBezTo>
                <a:cubicBezTo>
                  <a:pt x="840802" y="6157754"/>
                  <a:pt x="836144" y="6157754"/>
                  <a:pt x="831485" y="6162413"/>
                </a:cubicBezTo>
                <a:cubicBezTo>
                  <a:pt x="826828" y="6167073"/>
                  <a:pt x="824497" y="6164742"/>
                  <a:pt x="824497" y="6155426"/>
                </a:cubicBezTo>
                <a:cubicBezTo>
                  <a:pt x="824497" y="6150768"/>
                  <a:pt x="823333" y="6147857"/>
                  <a:pt x="821004" y="6146691"/>
                </a:cubicBezTo>
                <a:close/>
                <a:moveTo>
                  <a:pt x="3577483" y="6141452"/>
                </a:moveTo>
                <a:lnTo>
                  <a:pt x="3577483" y="6155426"/>
                </a:lnTo>
                <a:cubicBezTo>
                  <a:pt x="3586800" y="6155426"/>
                  <a:pt x="3591459" y="6150768"/>
                  <a:pt x="3591459" y="6141452"/>
                </a:cubicBezTo>
                <a:close/>
                <a:moveTo>
                  <a:pt x="2892732" y="6141452"/>
                </a:moveTo>
                <a:cubicBezTo>
                  <a:pt x="2883415" y="6141452"/>
                  <a:pt x="2876428" y="6146109"/>
                  <a:pt x="2871770" y="6155426"/>
                </a:cubicBezTo>
                <a:cubicBezTo>
                  <a:pt x="2867111" y="6164742"/>
                  <a:pt x="2864782" y="6169401"/>
                  <a:pt x="2864782" y="6169401"/>
                </a:cubicBezTo>
                <a:lnTo>
                  <a:pt x="2892732" y="6155426"/>
                </a:lnTo>
                <a:cubicBezTo>
                  <a:pt x="2892732" y="6146109"/>
                  <a:pt x="2892732" y="6141452"/>
                  <a:pt x="2892732" y="6141452"/>
                </a:cubicBezTo>
                <a:close/>
                <a:moveTo>
                  <a:pt x="2026311" y="6127476"/>
                </a:moveTo>
                <a:cubicBezTo>
                  <a:pt x="2026311" y="6127476"/>
                  <a:pt x="2026311" y="6132135"/>
                  <a:pt x="2026311" y="6141452"/>
                </a:cubicBezTo>
                <a:cubicBezTo>
                  <a:pt x="2026311" y="6141452"/>
                  <a:pt x="2026311" y="6143780"/>
                  <a:pt x="2026311" y="6148438"/>
                </a:cubicBezTo>
                <a:cubicBezTo>
                  <a:pt x="2026311" y="6153097"/>
                  <a:pt x="2028639" y="6153097"/>
                  <a:pt x="2033296" y="6148438"/>
                </a:cubicBezTo>
                <a:cubicBezTo>
                  <a:pt x="2037956" y="6143780"/>
                  <a:pt x="2040285" y="6141452"/>
                  <a:pt x="2040285" y="6141452"/>
                </a:cubicBezTo>
                <a:close/>
                <a:moveTo>
                  <a:pt x="1858615" y="6127476"/>
                </a:moveTo>
                <a:lnTo>
                  <a:pt x="1872590" y="6127476"/>
                </a:lnTo>
                <a:cubicBezTo>
                  <a:pt x="1872590" y="6136793"/>
                  <a:pt x="1867932" y="6141452"/>
                  <a:pt x="1858615" y="6141452"/>
                </a:cubicBezTo>
                <a:cubicBezTo>
                  <a:pt x="1849299" y="6141452"/>
                  <a:pt x="1849299" y="6136793"/>
                  <a:pt x="1858615" y="6127476"/>
                </a:cubicBezTo>
                <a:close/>
                <a:moveTo>
                  <a:pt x="1103990" y="6127476"/>
                </a:moveTo>
                <a:cubicBezTo>
                  <a:pt x="1094674" y="6127476"/>
                  <a:pt x="1094674" y="6134464"/>
                  <a:pt x="1103990" y="6148438"/>
                </a:cubicBezTo>
                <a:cubicBezTo>
                  <a:pt x="1113306" y="6162413"/>
                  <a:pt x="1117964" y="6160085"/>
                  <a:pt x="1117964" y="6141452"/>
                </a:cubicBezTo>
                <a:cubicBezTo>
                  <a:pt x="1117964" y="6132135"/>
                  <a:pt x="1113306" y="6127476"/>
                  <a:pt x="1103990" y="6127476"/>
                </a:cubicBezTo>
                <a:close/>
                <a:moveTo>
                  <a:pt x="992192" y="6127476"/>
                </a:moveTo>
                <a:lnTo>
                  <a:pt x="1006168" y="6127476"/>
                </a:lnTo>
                <a:lnTo>
                  <a:pt x="992192" y="6155426"/>
                </a:lnTo>
                <a:cubicBezTo>
                  <a:pt x="992192" y="6155426"/>
                  <a:pt x="987535" y="6155426"/>
                  <a:pt x="978218" y="6155426"/>
                </a:cubicBezTo>
                <a:cubicBezTo>
                  <a:pt x="968901" y="6146109"/>
                  <a:pt x="968901" y="6141452"/>
                  <a:pt x="978218" y="6141452"/>
                </a:cubicBezTo>
                <a:cubicBezTo>
                  <a:pt x="987535" y="6141452"/>
                  <a:pt x="992192" y="6136793"/>
                  <a:pt x="992192" y="6127476"/>
                </a:cubicBezTo>
                <a:close/>
                <a:moveTo>
                  <a:pt x="950269" y="6127476"/>
                </a:moveTo>
                <a:cubicBezTo>
                  <a:pt x="950269" y="6127476"/>
                  <a:pt x="952600" y="6129805"/>
                  <a:pt x="957257" y="6134464"/>
                </a:cubicBezTo>
                <a:cubicBezTo>
                  <a:pt x="961914" y="6139123"/>
                  <a:pt x="964245" y="6141452"/>
                  <a:pt x="964245" y="6141452"/>
                </a:cubicBezTo>
                <a:cubicBezTo>
                  <a:pt x="964245" y="6141452"/>
                  <a:pt x="961914" y="6143780"/>
                  <a:pt x="957257" y="6148438"/>
                </a:cubicBezTo>
                <a:cubicBezTo>
                  <a:pt x="952600" y="6153097"/>
                  <a:pt x="950269" y="6153097"/>
                  <a:pt x="950269" y="6148438"/>
                </a:cubicBezTo>
                <a:cubicBezTo>
                  <a:pt x="950269" y="6143780"/>
                  <a:pt x="950269" y="6141452"/>
                  <a:pt x="950269" y="6141452"/>
                </a:cubicBezTo>
                <a:cubicBezTo>
                  <a:pt x="940953" y="6132135"/>
                  <a:pt x="940953" y="6127476"/>
                  <a:pt x="950269" y="6127476"/>
                </a:cubicBezTo>
                <a:close/>
                <a:moveTo>
                  <a:pt x="10662580" y="6113502"/>
                </a:moveTo>
                <a:cubicBezTo>
                  <a:pt x="10662580" y="6113502"/>
                  <a:pt x="10662580" y="6118161"/>
                  <a:pt x="10662580" y="6127476"/>
                </a:cubicBezTo>
                <a:cubicBezTo>
                  <a:pt x="10662580" y="6127476"/>
                  <a:pt x="10667238" y="6127476"/>
                  <a:pt x="10676556" y="6127476"/>
                </a:cubicBezTo>
                <a:close/>
                <a:moveTo>
                  <a:pt x="2780934" y="6113502"/>
                </a:moveTo>
                <a:cubicBezTo>
                  <a:pt x="2771619" y="6113502"/>
                  <a:pt x="2766960" y="6118161"/>
                  <a:pt x="2766960" y="6127476"/>
                </a:cubicBezTo>
                <a:cubicBezTo>
                  <a:pt x="2776277" y="6127476"/>
                  <a:pt x="2780934" y="6127476"/>
                  <a:pt x="2780934" y="6127476"/>
                </a:cubicBezTo>
                <a:close/>
                <a:moveTo>
                  <a:pt x="600906" y="6113502"/>
                </a:moveTo>
                <a:cubicBezTo>
                  <a:pt x="600906" y="6113502"/>
                  <a:pt x="600906" y="6115831"/>
                  <a:pt x="600906" y="6120490"/>
                </a:cubicBezTo>
                <a:cubicBezTo>
                  <a:pt x="600906" y="6125147"/>
                  <a:pt x="603234" y="6127476"/>
                  <a:pt x="607893" y="6127476"/>
                </a:cubicBezTo>
                <a:cubicBezTo>
                  <a:pt x="612551" y="6127476"/>
                  <a:pt x="614879" y="6122819"/>
                  <a:pt x="614879" y="6113502"/>
                </a:cubicBezTo>
                <a:cubicBezTo>
                  <a:pt x="614879" y="6113502"/>
                  <a:pt x="612551" y="6113502"/>
                  <a:pt x="607893" y="6113502"/>
                </a:cubicBezTo>
                <a:cubicBezTo>
                  <a:pt x="603234" y="6113502"/>
                  <a:pt x="600906" y="6113502"/>
                  <a:pt x="600906" y="6113502"/>
                </a:cubicBezTo>
                <a:close/>
                <a:moveTo>
                  <a:pt x="3589712" y="6104768"/>
                </a:moveTo>
                <a:cubicBezTo>
                  <a:pt x="3588548" y="6103604"/>
                  <a:pt x="3586800" y="6104186"/>
                  <a:pt x="3584471" y="6106514"/>
                </a:cubicBezTo>
                <a:cubicBezTo>
                  <a:pt x="3579814" y="6111174"/>
                  <a:pt x="3577483" y="6113502"/>
                  <a:pt x="3577483" y="6113502"/>
                </a:cubicBezTo>
                <a:cubicBezTo>
                  <a:pt x="3577483" y="6113502"/>
                  <a:pt x="3582142" y="6113502"/>
                  <a:pt x="3591459" y="6113502"/>
                </a:cubicBezTo>
                <a:cubicBezTo>
                  <a:pt x="3591459" y="6108845"/>
                  <a:pt x="3590876" y="6105932"/>
                  <a:pt x="3589712" y="6104768"/>
                </a:cubicBezTo>
                <a:close/>
                <a:moveTo>
                  <a:pt x="2681367" y="6104768"/>
                </a:moveTo>
                <a:cubicBezTo>
                  <a:pt x="2680202" y="6103604"/>
                  <a:pt x="2678455" y="6104186"/>
                  <a:pt x="2676127" y="6106514"/>
                </a:cubicBezTo>
                <a:cubicBezTo>
                  <a:pt x="2671469" y="6111174"/>
                  <a:pt x="2669138" y="6118161"/>
                  <a:pt x="2669138" y="6127476"/>
                </a:cubicBezTo>
                <a:cubicBezTo>
                  <a:pt x="2678455" y="6127476"/>
                  <a:pt x="2683115" y="6122819"/>
                  <a:pt x="2683115" y="6113502"/>
                </a:cubicBezTo>
                <a:cubicBezTo>
                  <a:pt x="2683115" y="6108845"/>
                  <a:pt x="2682532" y="6105932"/>
                  <a:pt x="2681367" y="6104768"/>
                </a:cubicBezTo>
                <a:close/>
                <a:moveTo>
                  <a:pt x="2934655" y="6099528"/>
                </a:moveTo>
                <a:lnTo>
                  <a:pt x="2906706" y="6113502"/>
                </a:lnTo>
                <a:lnTo>
                  <a:pt x="2920679" y="6127476"/>
                </a:lnTo>
                <a:cubicBezTo>
                  <a:pt x="2920679" y="6118161"/>
                  <a:pt x="2920679" y="6113502"/>
                  <a:pt x="2920679" y="6113502"/>
                </a:cubicBezTo>
                <a:cubicBezTo>
                  <a:pt x="2920679" y="6113502"/>
                  <a:pt x="2925338" y="6113502"/>
                  <a:pt x="2934655" y="6113502"/>
                </a:cubicBezTo>
                <a:cubicBezTo>
                  <a:pt x="2934655" y="6113502"/>
                  <a:pt x="2934655" y="6108843"/>
                  <a:pt x="2934655" y="6099528"/>
                </a:cubicBezTo>
                <a:close/>
                <a:moveTo>
                  <a:pt x="2068234" y="6099528"/>
                </a:moveTo>
                <a:lnTo>
                  <a:pt x="2040285" y="6113502"/>
                </a:lnTo>
                <a:lnTo>
                  <a:pt x="2068234" y="6113502"/>
                </a:lnTo>
                <a:close/>
                <a:moveTo>
                  <a:pt x="1844640" y="6099528"/>
                </a:moveTo>
                <a:cubicBezTo>
                  <a:pt x="1853957" y="6099528"/>
                  <a:pt x="1856285" y="6104186"/>
                  <a:pt x="1851628" y="6113502"/>
                </a:cubicBezTo>
                <a:cubicBezTo>
                  <a:pt x="1846970" y="6122819"/>
                  <a:pt x="1842312" y="6127476"/>
                  <a:pt x="1837654" y="6127476"/>
                </a:cubicBezTo>
                <a:cubicBezTo>
                  <a:pt x="1832995" y="6127476"/>
                  <a:pt x="1830667" y="6122819"/>
                  <a:pt x="1830667" y="6113502"/>
                </a:cubicBezTo>
                <a:cubicBezTo>
                  <a:pt x="1830667" y="6104186"/>
                  <a:pt x="1835324" y="6099528"/>
                  <a:pt x="1844640" y="6099528"/>
                </a:cubicBezTo>
                <a:close/>
                <a:moveTo>
                  <a:pt x="1676945" y="6099528"/>
                </a:moveTo>
                <a:cubicBezTo>
                  <a:pt x="1676945" y="6099528"/>
                  <a:pt x="1676945" y="6104186"/>
                  <a:pt x="1676945" y="6113502"/>
                </a:cubicBezTo>
                <a:cubicBezTo>
                  <a:pt x="1676945" y="6122819"/>
                  <a:pt x="1676945" y="6127476"/>
                  <a:pt x="1676945" y="6127476"/>
                </a:cubicBezTo>
                <a:lnTo>
                  <a:pt x="1690921" y="6113502"/>
                </a:lnTo>
                <a:cubicBezTo>
                  <a:pt x="1690921" y="6104186"/>
                  <a:pt x="1686262" y="6099528"/>
                  <a:pt x="1676945" y="6099528"/>
                </a:cubicBezTo>
                <a:close/>
                <a:moveTo>
                  <a:pt x="1982204" y="6091230"/>
                </a:moveTo>
                <a:cubicBezTo>
                  <a:pt x="1977835" y="6092103"/>
                  <a:pt x="1966918" y="6099528"/>
                  <a:pt x="1949450" y="6113502"/>
                </a:cubicBezTo>
                <a:cubicBezTo>
                  <a:pt x="1926158" y="6132135"/>
                  <a:pt x="1919172" y="6146109"/>
                  <a:pt x="1928489" y="6155426"/>
                </a:cubicBezTo>
                <a:cubicBezTo>
                  <a:pt x="1937805" y="6164742"/>
                  <a:pt x="1947121" y="6164742"/>
                  <a:pt x="1956436" y="6155426"/>
                </a:cubicBezTo>
                <a:cubicBezTo>
                  <a:pt x="1965755" y="6146109"/>
                  <a:pt x="1970411" y="6146109"/>
                  <a:pt x="1970411" y="6155426"/>
                </a:cubicBezTo>
                <a:lnTo>
                  <a:pt x="1984386" y="6155426"/>
                </a:lnTo>
                <a:cubicBezTo>
                  <a:pt x="1984386" y="6155426"/>
                  <a:pt x="1984386" y="6150768"/>
                  <a:pt x="1984386" y="6141452"/>
                </a:cubicBezTo>
                <a:cubicBezTo>
                  <a:pt x="1984386" y="6132135"/>
                  <a:pt x="1989045" y="6122819"/>
                  <a:pt x="1998361" y="6113502"/>
                </a:cubicBezTo>
                <a:cubicBezTo>
                  <a:pt x="2007678" y="6113502"/>
                  <a:pt x="2012335" y="6108843"/>
                  <a:pt x="2012335" y="6099528"/>
                </a:cubicBezTo>
                <a:cubicBezTo>
                  <a:pt x="2003019" y="6090212"/>
                  <a:pt x="1989045" y="6099528"/>
                  <a:pt x="1970411" y="6127476"/>
                </a:cubicBezTo>
                <a:lnTo>
                  <a:pt x="1942462" y="6141452"/>
                </a:lnTo>
                <a:cubicBezTo>
                  <a:pt x="1951779" y="6132135"/>
                  <a:pt x="1956436" y="6127476"/>
                  <a:pt x="1956436" y="6127476"/>
                </a:cubicBezTo>
                <a:cubicBezTo>
                  <a:pt x="1965755" y="6118161"/>
                  <a:pt x="1970411" y="6111174"/>
                  <a:pt x="1970411" y="6106514"/>
                </a:cubicBezTo>
                <a:cubicBezTo>
                  <a:pt x="1970411" y="6101857"/>
                  <a:pt x="1972741" y="6099528"/>
                  <a:pt x="1977400" y="6099528"/>
                </a:cubicBezTo>
                <a:cubicBezTo>
                  <a:pt x="1982056" y="6099528"/>
                  <a:pt x="1984386" y="6097200"/>
                  <a:pt x="1984386" y="6092541"/>
                </a:cubicBezTo>
                <a:cubicBezTo>
                  <a:pt x="1984386" y="6091376"/>
                  <a:pt x="1983659" y="6090939"/>
                  <a:pt x="1982204" y="6091230"/>
                </a:cubicBezTo>
                <a:close/>
                <a:moveTo>
                  <a:pt x="1484097" y="6091143"/>
                </a:moveTo>
                <a:lnTo>
                  <a:pt x="1481303" y="6099528"/>
                </a:lnTo>
                <a:cubicBezTo>
                  <a:pt x="1481303" y="6108843"/>
                  <a:pt x="1481303" y="6113502"/>
                  <a:pt x="1481303" y="6113502"/>
                </a:cubicBezTo>
                <a:cubicBezTo>
                  <a:pt x="1471986" y="6122819"/>
                  <a:pt x="1462670" y="6129805"/>
                  <a:pt x="1453354" y="6134464"/>
                </a:cubicBezTo>
                <a:cubicBezTo>
                  <a:pt x="1444036" y="6139123"/>
                  <a:pt x="1439380" y="6136793"/>
                  <a:pt x="1439380" y="6127476"/>
                </a:cubicBezTo>
                <a:cubicBezTo>
                  <a:pt x="1439380" y="6127476"/>
                  <a:pt x="1441708" y="6125147"/>
                  <a:pt x="1446365" y="6120490"/>
                </a:cubicBezTo>
                <a:cubicBezTo>
                  <a:pt x="1451025" y="6115831"/>
                  <a:pt x="1458010" y="6108843"/>
                  <a:pt x="1467327" y="6099528"/>
                </a:cubicBezTo>
                <a:close/>
                <a:moveTo>
                  <a:pt x="10760402" y="6085553"/>
                </a:moveTo>
                <a:cubicBezTo>
                  <a:pt x="10760402" y="6085553"/>
                  <a:pt x="10758656" y="6086717"/>
                  <a:pt x="10755161" y="6089048"/>
                </a:cubicBezTo>
                <a:lnTo>
                  <a:pt x="10748423" y="6093540"/>
                </a:lnTo>
                <a:lnTo>
                  <a:pt x="10749922" y="6089048"/>
                </a:lnTo>
                <a:cubicBezTo>
                  <a:pt x="10752250" y="6086717"/>
                  <a:pt x="10755743" y="6085553"/>
                  <a:pt x="10760402" y="6085553"/>
                </a:cubicBezTo>
                <a:close/>
                <a:moveTo>
                  <a:pt x="1495276" y="6085553"/>
                </a:moveTo>
                <a:lnTo>
                  <a:pt x="1484097" y="6091143"/>
                </a:lnTo>
                <a:lnTo>
                  <a:pt x="1484796" y="6089048"/>
                </a:lnTo>
                <a:cubicBezTo>
                  <a:pt x="1487124" y="6086717"/>
                  <a:pt x="1490620" y="6085553"/>
                  <a:pt x="1495276" y="6085553"/>
                </a:cubicBezTo>
                <a:close/>
                <a:moveTo>
                  <a:pt x="1411430" y="6085553"/>
                </a:moveTo>
                <a:cubicBezTo>
                  <a:pt x="1420747" y="6085553"/>
                  <a:pt x="1425404" y="6085553"/>
                  <a:pt x="1425404" y="6085553"/>
                </a:cubicBezTo>
                <a:cubicBezTo>
                  <a:pt x="1444036" y="6085553"/>
                  <a:pt x="1444036" y="6094869"/>
                  <a:pt x="1425404" y="6113502"/>
                </a:cubicBezTo>
                <a:lnTo>
                  <a:pt x="1397455" y="6141452"/>
                </a:lnTo>
                <a:cubicBezTo>
                  <a:pt x="1350874" y="6188034"/>
                  <a:pt x="1327582" y="6202008"/>
                  <a:pt x="1327582" y="6183375"/>
                </a:cubicBezTo>
                <a:lnTo>
                  <a:pt x="1397455" y="6127476"/>
                </a:lnTo>
                <a:lnTo>
                  <a:pt x="1397455" y="6113502"/>
                </a:lnTo>
                <a:lnTo>
                  <a:pt x="1397455" y="6099528"/>
                </a:lnTo>
                <a:close/>
                <a:moveTo>
                  <a:pt x="852447" y="6085553"/>
                </a:moveTo>
                <a:lnTo>
                  <a:pt x="852447" y="6099528"/>
                </a:lnTo>
                <a:lnTo>
                  <a:pt x="866423" y="6085553"/>
                </a:lnTo>
                <a:cubicBezTo>
                  <a:pt x="857106" y="6085553"/>
                  <a:pt x="852447" y="6085553"/>
                  <a:pt x="852447" y="6085553"/>
                </a:cubicBezTo>
                <a:close/>
                <a:moveTo>
                  <a:pt x="1055079" y="6076818"/>
                </a:moveTo>
                <a:cubicBezTo>
                  <a:pt x="1059736" y="6075654"/>
                  <a:pt x="1062065" y="6076236"/>
                  <a:pt x="1062065" y="6078565"/>
                </a:cubicBezTo>
                <a:cubicBezTo>
                  <a:pt x="1062065" y="6083224"/>
                  <a:pt x="1055079" y="6092541"/>
                  <a:pt x="1041103" y="6106514"/>
                </a:cubicBezTo>
                <a:cubicBezTo>
                  <a:pt x="1027130" y="6120490"/>
                  <a:pt x="1015484" y="6122819"/>
                  <a:pt x="1006168" y="6113502"/>
                </a:cubicBezTo>
                <a:cubicBezTo>
                  <a:pt x="996851" y="6104186"/>
                  <a:pt x="1001509" y="6099528"/>
                  <a:pt x="1020141" y="6099528"/>
                </a:cubicBezTo>
                <a:cubicBezTo>
                  <a:pt x="1029458" y="6099528"/>
                  <a:pt x="1031786" y="6097200"/>
                  <a:pt x="1027130" y="6092541"/>
                </a:cubicBezTo>
                <a:cubicBezTo>
                  <a:pt x="1022470" y="6087881"/>
                  <a:pt x="1024800" y="6085553"/>
                  <a:pt x="1034117" y="6085553"/>
                </a:cubicBezTo>
                <a:cubicBezTo>
                  <a:pt x="1043431" y="6080896"/>
                  <a:pt x="1050420" y="6077985"/>
                  <a:pt x="1055079" y="6076818"/>
                </a:cubicBezTo>
                <a:close/>
                <a:moveTo>
                  <a:pt x="10145522" y="6071579"/>
                </a:moveTo>
                <a:lnTo>
                  <a:pt x="10131548" y="6085553"/>
                </a:lnTo>
                <a:cubicBezTo>
                  <a:pt x="10131548" y="6085553"/>
                  <a:pt x="10136205" y="6085553"/>
                  <a:pt x="10145522" y="6085553"/>
                </a:cubicBezTo>
                <a:close/>
                <a:moveTo>
                  <a:pt x="3605432" y="6071579"/>
                </a:moveTo>
                <a:cubicBezTo>
                  <a:pt x="3605432" y="6071579"/>
                  <a:pt x="3600775" y="6076236"/>
                  <a:pt x="3591459" y="6085553"/>
                </a:cubicBezTo>
                <a:lnTo>
                  <a:pt x="3605432" y="6085553"/>
                </a:lnTo>
                <a:cubicBezTo>
                  <a:pt x="3605432" y="6076236"/>
                  <a:pt x="3605432" y="6071579"/>
                  <a:pt x="3605432" y="6071579"/>
                </a:cubicBezTo>
                <a:close/>
                <a:moveTo>
                  <a:pt x="1243736" y="6071579"/>
                </a:moveTo>
                <a:cubicBezTo>
                  <a:pt x="1243736" y="6071579"/>
                  <a:pt x="1239076" y="6076236"/>
                  <a:pt x="1229760" y="6085553"/>
                </a:cubicBezTo>
                <a:lnTo>
                  <a:pt x="1215786" y="6085553"/>
                </a:lnTo>
                <a:lnTo>
                  <a:pt x="1215786" y="6099528"/>
                </a:lnTo>
                <a:cubicBezTo>
                  <a:pt x="1215786" y="6108843"/>
                  <a:pt x="1218115" y="6113502"/>
                  <a:pt x="1222773" y="6113502"/>
                </a:cubicBezTo>
                <a:cubicBezTo>
                  <a:pt x="1227431" y="6113502"/>
                  <a:pt x="1229760" y="6108843"/>
                  <a:pt x="1229760" y="6099528"/>
                </a:cubicBezTo>
                <a:cubicBezTo>
                  <a:pt x="1239076" y="6090212"/>
                  <a:pt x="1243736" y="6080896"/>
                  <a:pt x="1243736" y="6071579"/>
                </a:cubicBezTo>
                <a:close/>
                <a:moveTo>
                  <a:pt x="768600" y="6071579"/>
                </a:moveTo>
                <a:lnTo>
                  <a:pt x="740651" y="6085553"/>
                </a:lnTo>
                <a:cubicBezTo>
                  <a:pt x="740651" y="6085553"/>
                  <a:pt x="738322" y="6090212"/>
                  <a:pt x="733663" y="6099528"/>
                </a:cubicBezTo>
                <a:cubicBezTo>
                  <a:pt x="729006" y="6108843"/>
                  <a:pt x="726677" y="6113502"/>
                  <a:pt x="726677" y="6113502"/>
                </a:cubicBezTo>
                <a:cubicBezTo>
                  <a:pt x="726677" y="6122819"/>
                  <a:pt x="717361" y="6127476"/>
                  <a:pt x="698727" y="6127476"/>
                </a:cubicBezTo>
                <a:cubicBezTo>
                  <a:pt x="680095" y="6136793"/>
                  <a:pt x="680095" y="6146109"/>
                  <a:pt x="698727" y="6155426"/>
                </a:cubicBezTo>
                <a:cubicBezTo>
                  <a:pt x="698727" y="6155426"/>
                  <a:pt x="701056" y="6155426"/>
                  <a:pt x="705716" y="6155426"/>
                </a:cubicBezTo>
                <a:cubicBezTo>
                  <a:pt x="710372" y="6155426"/>
                  <a:pt x="712702" y="6150768"/>
                  <a:pt x="712702" y="6141452"/>
                </a:cubicBezTo>
                <a:cubicBezTo>
                  <a:pt x="722018" y="6132135"/>
                  <a:pt x="726677" y="6125147"/>
                  <a:pt x="726677" y="6120490"/>
                </a:cubicBezTo>
                <a:cubicBezTo>
                  <a:pt x="726677" y="6115831"/>
                  <a:pt x="731334" y="6113502"/>
                  <a:pt x="740651" y="6113502"/>
                </a:cubicBezTo>
                <a:cubicBezTo>
                  <a:pt x="740651" y="6113502"/>
                  <a:pt x="740651" y="6108843"/>
                  <a:pt x="740651" y="6099528"/>
                </a:cubicBezTo>
                <a:cubicBezTo>
                  <a:pt x="749967" y="6090212"/>
                  <a:pt x="756955" y="6085553"/>
                  <a:pt x="761613" y="6085553"/>
                </a:cubicBezTo>
                <a:cubicBezTo>
                  <a:pt x="766272" y="6085553"/>
                  <a:pt x="768600" y="6080896"/>
                  <a:pt x="768600" y="6071579"/>
                </a:cubicBezTo>
                <a:close/>
                <a:moveTo>
                  <a:pt x="3633382" y="6057603"/>
                </a:moveTo>
                <a:cubicBezTo>
                  <a:pt x="3633382" y="6057603"/>
                  <a:pt x="3633382" y="6059932"/>
                  <a:pt x="3633382" y="6064591"/>
                </a:cubicBezTo>
                <a:cubicBezTo>
                  <a:pt x="3633382" y="6069250"/>
                  <a:pt x="3628725" y="6071579"/>
                  <a:pt x="3619408" y="6071579"/>
                </a:cubicBezTo>
                <a:cubicBezTo>
                  <a:pt x="3619408" y="6071579"/>
                  <a:pt x="3619408" y="6080896"/>
                  <a:pt x="3619408" y="6099528"/>
                </a:cubicBezTo>
                <a:cubicBezTo>
                  <a:pt x="3628725" y="6099528"/>
                  <a:pt x="3633382" y="6097200"/>
                  <a:pt x="3633382" y="6092541"/>
                </a:cubicBezTo>
                <a:cubicBezTo>
                  <a:pt x="3633382" y="6087881"/>
                  <a:pt x="3633382" y="6080896"/>
                  <a:pt x="3633382" y="6071579"/>
                </a:cubicBezTo>
                <a:cubicBezTo>
                  <a:pt x="3642698" y="6071579"/>
                  <a:pt x="3647356" y="6069250"/>
                  <a:pt x="3647356" y="6064591"/>
                </a:cubicBezTo>
                <a:cubicBezTo>
                  <a:pt x="3647356" y="6059932"/>
                  <a:pt x="3642698" y="6057603"/>
                  <a:pt x="3633382" y="6057603"/>
                </a:cubicBezTo>
                <a:close/>
                <a:moveTo>
                  <a:pt x="2780934" y="6057603"/>
                </a:moveTo>
                <a:cubicBezTo>
                  <a:pt x="2780934" y="6066920"/>
                  <a:pt x="2780934" y="6071579"/>
                  <a:pt x="2780934" y="6071579"/>
                </a:cubicBezTo>
                <a:cubicBezTo>
                  <a:pt x="2790250" y="6071579"/>
                  <a:pt x="2794910" y="6069250"/>
                  <a:pt x="2794910" y="6064591"/>
                </a:cubicBezTo>
                <a:cubicBezTo>
                  <a:pt x="2794910" y="6059932"/>
                  <a:pt x="2794910" y="6057603"/>
                  <a:pt x="2794910" y="6057603"/>
                </a:cubicBezTo>
                <a:cubicBezTo>
                  <a:pt x="2794910" y="6057603"/>
                  <a:pt x="2790250" y="6057603"/>
                  <a:pt x="2780934" y="6057603"/>
                </a:cubicBezTo>
                <a:close/>
                <a:moveTo>
                  <a:pt x="55898" y="6057603"/>
                </a:moveTo>
                <a:cubicBezTo>
                  <a:pt x="65214" y="6057603"/>
                  <a:pt x="67543" y="6062263"/>
                  <a:pt x="62885" y="6071579"/>
                </a:cubicBezTo>
                <a:cubicBezTo>
                  <a:pt x="58226" y="6080896"/>
                  <a:pt x="55898" y="6085553"/>
                  <a:pt x="55898" y="6085553"/>
                </a:cubicBezTo>
                <a:cubicBezTo>
                  <a:pt x="55898" y="6085553"/>
                  <a:pt x="51240" y="6085553"/>
                  <a:pt x="41924" y="6085553"/>
                </a:cubicBezTo>
                <a:cubicBezTo>
                  <a:pt x="41924" y="6094869"/>
                  <a:pt x="37265" y="6099528"/>
                  <a:pt x="27948" y="6099528"/>
                </a:cubicBezTo>
                <a:close/>
                <a:moveTo>
                  <a:pt x="1886565" y="6043630"/>
                </a:moveTo>
                <a:lnTo>
                  <a:pt x="1900539" y="6043630"/>
                </a:lnTo>
                <a:cubicBezTo>
                  <a:pt x="1900539" y="6052946"/>
                  <a:pt x="1898210" y="6059932"/>
                  <a:pt x="1893551" y="6064591"/>
                </a:cubicBezTo>
                <a:cubicBezTo>
                  <a:pt x="1888894" y="6069250"/>
                  <a:pt x="1886565" y="6071579"/>
                  <a:pt x="1886565" y="6071579"/>
                </a:cubicBezTo>
                <a:lnTo>
                  <a:pt x="1872590" y="6071579"/>
                </a:lnTo>
                <a:cubicBezTo>
                  <a:pt x="1872590" y="6062263"/>
                  <a:pt x="1877249" y="6052946"/>
                  <a:pt x="1886565" y="6043630"/>
                </a:cubicBezTo>
                <a:close/>
                <a:moveTo>
                  <a:pt x="642829" y="6043630"/>
                </a:moveTo>
                <a:cubicBezTo>
                  <a:pt x="642829" y="6043630"/>
                  <a:pt x="647487" y="6043630"/>
                  <a:pt x="656804" y="6043630"/>
                </a:cubicBezTo>
                <a:cubicBezTo>
                  <a:pt x="656804" y="6043630"/>
                  <a:pt x="656804" y="6048289"/>
                  <a:pt x="656804" y="6057603"/>
                </a:cubicBezTo>
                <a:cubicBezTo>
                  <a:pt x="656804" y="6057603"/>
                  <a:pt x="652145" y="6052946"/>
                  <a:pt x="642829" y="6043630"/>
                </a:cubicBezTo>
                <a:close/>
                <a:moveTo>
                  <a:pt x="2180030" y="6029656"/>
                </a:moveTo>
                <a:cubicBezTo>
                  <a:pt x="2180030" y="6029656"/>
                  <a:pt x="2184687" y="6029656"/>
                  <a:pt x="2194003" y="6029656"/>
                </a:cubicBezTo>
                <a:cubicBezTo>
                  <a:pt x="2203320" y="6029656"/>
                  <a:pt x="2203320" y="6034313"/>
                  <a:pt x="2194003" y="6043630"/>
                </a:cubicBezTo>
                <a:cubicBezTo>
                  <a:pt x="2194003" y="6043630"/>
                  <a:pt x="2189347" y="6043630"/>
                  <a:pt x="2180030" y="6043630"/>
                </a:cubicBezTo>
                <a:cubicBezTo>
                  <a:pt x="2180030" y="6034313"/>
                  <a:pt x="2180030" y="6029656"/>
                  <a:pt x="2180030" y="6029656"/>
                </a:cubicBezTo>
                <a:close/>
                <a:moveTo>
                  <a:pt x="1048091" y="6029656"/>
                </a:moveTo>
                <a:lnTo>
                  <a:pt x="1062065" y="6029656"/>
                </a:lnTo>
                <a:lnTo>
                  <a:pt x="1076041" y="6029656"/>
                </a:lnTo>
                <a:cubicBezTo>
                  <a:pt x="1076041" y="6029656"/>
                  <a:pt x="1080697" y="6029656"/>
                  <a:pt x="1090014" y="6029656"/>
                </a:cubicBezTo>
                <a:cubicBezTo>
                  <a:pt x="1099331" y="6029656"/>
                  <a:pt x="1099331" y="6034313"/>
                  <a:pt x="1090014" y="6043630"/>
                </a:cubicBezTo>
                <a:cubicBezTo>
                  <a:pt x="1080697" y="6052946"/>
                  <a:pt x="1071381" y="6052946"/>
                  <a:pt x="1062065" y="6043630"/>
                </a:cubicBezTo>
                <a:cubicBezTo>
                  <a:pt x="1043431" y="6034313"/>
                  <a:pt x="1038775" y="6029656"/>
                  <a:pt x="1048091" y="6029656"/>
                </a:cubicBezTo>
                <a:close/>
                <a:moveTo>
                  <a:pt x="998921" y="6022150"/>
                </a:moveTo>
                <a:lnTo>
                  <a:pt x="994904" y="6026630"/>
                </a:lnTo>
                <a:lnTo>
                  <a:pt x="995687" y="6024414"/>
                </a:lnTo>
                <a:close/>
                <a:moveTo>
                  <a:pt x="10173471" y="6015680"/>
                </a:moveTo>
                <a:cubicBezTo>
                  <a:pt x="10173471" y="6015680"/>
                  <a:pt x="10168814" y="6020339"/>
                  <a:pt x="10159498" y="6029656"/>
                </a:cubicBezTo>
                <a:lnTo>
                  <a:pt x="10173471" y="6029656"/>
                </a:lnTo>
                <a:cubicBezTo>
                  <a:pt x="10173471" y="6020339"/>
                  <a:pt x="10173471" y="6015680"/>
                  <a:pt x="10173471" y="6015680"/>
                </a:cubicBezTo>
                <a:close/>
                <a:moveTo>
                  <a:pt x="10089625" y="6015680"/>
                </a:moveTo>
                <a:lnTo>
                  <a:pt x="10075649" y="6057603"/>
                </a:lnTo>
                <a:cubicBezTo>
                  <a:pt x="10066333" y="6057603"/>
                  <a:pt x="10061675" y="6057603"/>
                  <a:pt x="10061675" y="6057603"/>
                </a:cubicBezTo>
                <a:lnTo>
                  <a:pt x="10047700" y="6057603"/>
                </a:lnTo>
                <a:close/>
                <a:moveTo>
                  <a:pt x="2138107" y="6015680"/>
                </a:moveTo>
                <a:lnTo>
                  <a:pt x="2124131" y="6029656"/>
                </a:lnTo>
                <a:lnTo>
                  <a:pt x="2141600" y="6019175"/>
                </a:lnTo>
                <a:cubicBezTo>
                  <a:pt x="2143928" y="6016844"/>
                  <a:pt x="2142763" y="6015680"/>
                  <a:pt x="2138107" y="6015680"/>
                </a:cubicBezTo>
                <a:close/>
                <a:moveTo>
                  <a:pt x="1732844" y="6015680"/>
                </a:moveTo>
                <a:cubicBezTo>
                  <a:pt x="1732844" y="6024997"/>
                  <a:pt x="1728187" y="6029656"/>
                  <a:pt x="1718871" y="6029656"/>
                </a:cubicBezTo>
                <a:cubicBezTo>
                  <a:pt x="1718871" y="6029656"/>
                  <a:pt x="1721199" y="6027325"/>
                  <a:pt x="1725857" y="6022668"/>
                </a:cubicBezTo>
                <a:cubicBezTo>
                  <a:pt x="1730516" y="6018009"/>
                  <a:pt x="1732844" y="6015680"/>
                  <a:pt x="1732844" y="6015680"/>
                </a:cubicBezTo>
                <a:close/>
                <a:moveTo>
                  <a:pt x="4136466" y="6001706"/>
                </a:moveTo>
                <a:cubicBezTo>
                  <a:pt x="4136466" y="6001706"/>
                  <a:pt x="4141124" y="6001706"/>
                  <a:pt x="4150440" y="6001706"/>
                </a:cubicBezTo>
                <a:cubicBezTo>
                  <a:pt x="4150440" y="6011021"/>
                  <a:pt x="4150440" y="6015680"/>
                  <a:pt x="4150440" y="6015680"/>
                </a:cubicBezTo>
                <a:cubicBezTo>
                  <a:pt x="4141124" y="6015680"/>
                  <a:pt x="4136466" y="6011021"/>
                  <a:pt x="4136466" y="6001706"/>
                </a:cubicBezTo>
                <a:close/>
                <a:moveTo>
                  <a:pt x="2878756" y="6001706"/>
                </a:moveTo>
                <a:lnTo>
                  <a:pt x="2892732" y="6015680"/>
                </a:lnTo>
                <a:cubicBezTo>
                  <a:pt x="2892732" y="6015680"/>
                  <a:pt x="2892732" y="6011021"/>
                  <a:pt x="2892732" y="6001706"/>
                </a:cubicBezTo>
                <a:cubicBezTo>
                  <a:pt x="2883415" y="6001706"/>
                  <a:pt x="2878756" y="6001706"/>
                  <a:pt x="2878756" y="6001706"/>
                </a:cubicBezTo>
                <a:close/>
                <a:moveTo>
                  <a:pt x="1998361" y="6001706"/>
                </a:moveTo>
                <a:cubicBezTo>
                  <a:pt x="1998361" y="6011021"/>
                  <a:pt x="2003019" y="6015680"/>
                  <a:pt x="2012335" y="6015680"/>
                </a:cubicBezTo>
                <a:lnTo>
                  <a:pt x="2012335" y="6001706"/>
                </a:lnTo>
                <a:close/>
                <a:moveTo>
                  <a:pt x="83847" y="6001706"/>
                </a:moveTo>
                <a:cubicBezTo>
                  <a:pt x="74531" y="6001706"/>
                  <a:pt x="60556" y="6015680"/>
                  <a:pt x="41924" y="6043630"/>
                </a:cubicBezTo>
                <a:cubicBezTo>
                  <a:pt x="32608" y="6052946"/>
                  <a:pt x="23291" y="6059932"/>
                  <a:pt x="13975" y="6064591"/>
                </a:cubicBezTo>
                <a:cubicBezTo>
                  <a:pt x="4658" y="6069250"/>
                  <a:pt x="0" y="6071579"/>
                  <a:pt x="0" y="6071579"/>
                </a:cubicBezTo>
                <a:cubicBezTo>
                  <a:pt x="0" y="6071579"/>
                  <a:pt x="9317" y="6062263"/>
                  <a:pt x="27948" y="6043630"/>
                </a:cubicBezTo>
                <a:cubicBezTo>
                  <a:pt x="37265" y="6034313"/>
                  <a:pt x="46581" y="6024997"/>
                  <a:pt x="55898" y="6015680"/>
                </a:cubicBezTo>
                <a:cubicBezTo>
                  <a:pt x="65214" y="6006364"/>
                  <a:pt x="74531" y="6001706"/>
                  <a:pt x="83847" y="6001706"/>
                </a:cubicBezTo>
                <a:close/>
                <a:moveTo>
                  <a:pt x="3074400" y="5987731"/>
                </a:moveTo>
                <a:lnTo>
                  <a:pt x="3060425" y="6001706"/>
                </a:lnTo>
                <a:cubicBezTo>
                  <a:pt x="3069741" y="6001706"/>
                  <a:pt x="3074400" y="6001706"/>
                  <a:pt x="3074400" y="6001706"/>
                </a:cubicBezTo>
                <a:cubicBezTo>
                  <a:pt x="3074400" y="6001706"/>
                  <a:pt x="3074400" y="5997047"/>
                  <a:pt x="3074400" y="5987731"/>
                </a:cubicBezTo>
                <a:close/>
                <a:moveTo>
                  <a:pt x="2263877" y="5987731"/>
                </a:moveTo>
                <a:lnTo>
                  <a:pt x="2235928" y="6001706"/>
                </a:lnTo>
                <a:cubicBezTo>
                  <a:pt x="2245245" y="6011021"/>
                  <a:pt x="2249903" y="6011021"/>
                  <a:pt x="2249903" y="6001706"/>
                </a:cubicBezTo>
                <a:close/>
                <a:moveTo>
                  <a:pt x="1313608" y="5987731"/>
                </a:moveTo>
                <a:lnTo>
                  <a:pt x="1299633" y="6001706"/>
                </a:lnTo>
                <a:lnTo>
                  <a:pt x="1299633" y="6022668"/>
                </a:lnTo>
                <a:cubicBezTo>
                  <a:pt x="1299633" y="6018009"/>
                  <a:pt x="1304292" y="6013351"/>
                  <a:pt x="1313608" y="6008692"/>
                </a:cubicBezTo>
                <a:cubicBezTo>
                  <a:pt x="1322924" y="6004035"/>
                  <a:pt x="1322924" y="5997047"/>
                  <a:pt x="1313608" y="5987731"/>
                </a:cubicBezTo>
                <a:close/>
                <a:moveTo>
                  <a:pt x="10201421" y="5973757"/>
                </a:moveTo>
                <a:cubicBezTo>
                  <a:pt x="10173471" y="5992390"/>
                  <a:pt x="10168814" y="6001706"/>
                  <a:pt x="10187445" y="6001706"/>
                </a:cubicBezTo>
                <a:cubicBezTo>
                  <a:pt x="10187445" y="6001706"/>
                  <a:pt x="10189776" y="5997047"/>
                  <a:pt x="10194433" y="5987731"/>
                </a:cubicBezTo>
                <a:cubicBezTo>
                  <a:pt x="10199090" y="5978416"/>
                  <a:pt x="10203749" y="5973757"/>
                  <a:pt x="10208407" y="5973757"/>
                </a:cubicBezTo>
                <a:close/>
                <a:moveTo>
                  <a:pt x="3745178" y="5973757"/>
                </a:moveTo>
                <a:cubicBezTo>
                  <a:pt x="3735863" y="5973757"/>
                  <a:pt x="3731204" y="5978416"/>
                  <a:pt x="3731204" y="5987731"/>
                </a:cubicBezTo>
                <a:cubicBezTo>
                  <a:pt x="3740520" y="5987731"/>
                  <a:pt x="3745178" y="5987731"/>
                  <a:pt x="3745178" y="5987731"/>
                </a:cubicBezTo>
                <a:cubicBezTo>
                  <a:pt x="3745178" y="5987731"/>
                  <a:pt x="3745178" y="5983073"/>
                  <a:pt x="3745178" y="5973757"/>
                </a:cubicBezTo>
                <a:close/>
                <a:moveTo>
                  <a:pt x="1327582" y="5973757"/>
                </a:moveTo>
                <a:cubicBezTo>
                  <a:pt x="1327582" y="5983073"/>
                  <a:pt x="1327582" y="5987731"/>
                  <a:pt x="1327582" y="5987731"/>
                </a:cubicBezTo>
                <a:cubicBezTo>
                  <a:pt x="1327582" y="5987731"/>
                  <a:pt x="1329910" y="5985402"/>
                  <a:pt x="1334569" y="5980745"/>
                </a:cubicBezTo>
                <a:cubicBezTo>
                  <a:pt x="1339227" y="5976086"/>
                  <a:pt x="1341555" y="5973757"/>
                  <a:pt x="1341555" y="5973757"/>
                </a:cubicBezTo>
                <a:cubicBezTo>
                  <a:pt x="1341555" y="5973757"/>
                  <a:pt x="1336898" y="5973757"/>
                  <a:pt x="1327582" y="5973757"/>
                </a:cubicBezTo>
                <a:close/>
                <a:moveTo>
                  <a:pt x="852447" y="5973757"/>
                </a:moveTo>
                <a:lnTo>
                  <a:pt x="824497" y="5987731"/>
                </a:lnTo>
                <a:cubicBezTo>
                  <a:pt x="796549" y="6024997"/>
                  <a:pt x="787233" y="6043630"/>
                  <a:pt x="796549" y="6043630"/>
                </a:cubicBezTo>
                <a:cubicBezTo>
                  <a:pt x="805866" y="6034313"/>
                  <a:pt x="810523" y="6024997"/>
                  <a:pt x="810523" y="6015680"/>
                </a:cubicBezTo>
                <a:cubicBezTo>
                  <a:pt x="810523" y="6006364"/>
                  <a:pt x="812852" y="6004035"/>
                  <a:pt x="817511" y="6008692"/>
                </a:cubicBezTo>
                <a:cubicBezTo>
                  <a:pt x="822169" y="6013351"/>
                  <a:pt x="829157" y="6011021"/>
                  <a:pt x="838473" y="6001706"/>
                </a:cubicBezTo>
                <a:cubicBezTo>
                  <a:pt x="847789" y="5992390"/>
                  <a:pt x="847789" y="5987731"/>
                  <a:pt x="838473" y="5987731"/>
                </a:cubicBezTo>
                <a:close/>
                <a:moveTo>
                  <a:pt x="2274359" y="5966769"/>
                </a:moveTo>
                <a:cubicBezTo>
                  <a:pt x="2272029" y="5966769"/>
                  <a:pt x="2268536" y="5969098"/>
                  <a:pt x="2263877" y="5973757"/>
                </a:cubicBezTo>
                <a:cubicBezTo>
                  <a:pt x="2263877" y="5983073"/>
                  <a:pt x="2266207" y="5987731"/>
                  <a:pt x="2270864" y="5987731"/>
                </a:cubicBezTo>
                <a:cubicBezTo>
                  <a:pt x="2275524" y="5987731"/>
                  <a:pt x="2277852" y="5983073"/>
                  <a:pt x="2277852" y="5973757"/>
                </a:cubicBezTo>
                <a:cubicBezTo>
                  <a:pt x="2277852" y="5969098"/>
                  <a:pt x="2276687" y="5966769"/>
                  <a:pt x="2274359" y="5966769"/>
                </a:cubicBezTo>
                <a:close/>
                <a:moveTo>
                  <a:pt x="4150440" y="5959783"/>
                </a:moveTo>
                <a:lnTo>
                  <a:pt x="4150440" y="5973757"/>
                </a:lnTo>
                <a:cubicBezTo>
                  <a:pt x="4159757" y="5964440"/>
                  <a:pt x="4164414" y="5959783"/>
                  <a:pt x="4164414" y="5959783"/>
                </a:cubicBezTo>
                <a:cubicBezTo>
                  <a:pt x="4164414" y="5959783"/>
                  <a:pt x="4159757" y="5959783"/>
                  <a:pt x="4150440" y="5959783"/>
                </a:cubicBezTo>
                <a:close/>
                <a:moveTo>
                  <a:pt x="2599266" y="5959783"/>
                </a:moveTo>
                <a:cubicBezTo>
                  <a:pt x="2599266" y="5959783"/>
                  <a:pt x="2594608" y="5964440"/>
                  <a:pt x="2585292" y="5973757"/>
                </a:cubicBezTo>
                <a:lnTo>
                  <a:pt x="2585292" y="5987731"/>
                </a:lnTo>
                <a:cubicBezTo>
                  <a:pt x="2585292" y="5987731"/>
                  <a:pt x="2589950" y="5983073"/>
                  <a:pt x="2599266" y="5973757"/>
                </a:cubicBezTo>
                <a:close/>
                <a:moveTo>
                  <a:pt x="2012335" y="5959783"/>
                </a:moveTo>
                <a:cubicBezTo>
                  <a:pt x="1993702" y="5969098"/>
                  <a:pt x="1989045" y="5973757"/>
                  <a:pt x="1998361" y="5973757"/>
                </a:cubicBezTo>
                <a:lnTo>
                  <a:pt x="1984386" y="5987731"/>
                </a:lnTo>
                <a:cubicBezTo>
                  <a:pt x="1984386" y="5978416"/>
                  <a:pt x="1979728" y="5978416"/>
                  <a:pt x="1970411" y="5987731"/>
                </a:cubicBezTo>
                <a:cubicBezTo>
                  <a:pt x="1961095" y="5997047"/>
                  <a:pt x="1961095" y="6001706"/>
                  <a:pt x="1970411" y="6001706"/>
                </a:cubicBezTo>
                <a:cubicBezTo>
                  <a:pt x="1989045" y="6001706"/>
                  <a:pt x="2003019" y="5997047"/>
                  <a:pt x="2012335" y="5987731"/>
                </a:cubicBezTo>
                <a:cubicBezTo>
                  <a:pt x="2012335" y="5978416"/>
                  <a:pt x="2012335" y="5969098"/>
                  <a:pt x="2012335" y="5959783"/>
                </a:cubicBezTo>
                <a:close/>
                <a:moveTo>
                  <a:pt x="1676945" y="5959783"/>
                </a:moveTo>
                <a:cubicBezTo>
                  <a:pt x="1676945" y="5969098"/>
                  <a:pt x="1676945" y="5973757"/>
                  <a:pt x="1676945" y="5973757"/>
                </a:cubicBezTo>
                <a:lnTo>
                  <a:pt x="1690921" y="5973757"/>
                </a:lnTo>
                <a:close/>
                <a:moveTo>
                  <a:pt x="126644" y="5956288"/>
                </a:moveTo>
                <a:lnTo>
                  <a:pt x="128713" y="5956840"/>
                </a:lnTo>
                <a:lnTo>
                  <a:pt x="97823" y="5987731"/>
                </a:lnTo>
                <a:lnTo>
                  <a:pt x="105682" y="5970264"/>
                </a:lnTo>
                <a:cubicBezTo>
                  <a:pt x="111505" y="5960947"/>
                  <a:pt x="118493" y="5956288"/>
                  <a:pt x="126644" y="5956288"/>
                </a:cubicBezTo>
                <a:close/>
                <a:moveTo>
                  <a:pt x="1690921" y="5945807"/>
                </a:moveTo>
                <a:cubicBezTo>
                  <a:pt x="1690921" y="5945807"/>
                  <a:pt x="1693250" y="5948136"/>
                  <a:pt x="1697908" y="5952795"/>
                </a:cubicBezTo>
                <a:cubicBezTo>
                  <a:pt x="1702566" y="5957453"/>
                  <a:pt x="1704895" y="5959783"/>
                  <a:pt x="1704895" y="5959783"/>
                </a:cubicBezTo>
                <a:cubicBezTo>
                  <a:pt x="1704895" y="5959783"/>
                  <a:pt x="1704895" y="5955124"/>
                  <a:pt x="1704895" y="5945807"/>
                </a:cubicBezTo>
                <a:cubicBezTo>
                  <a:pt x="1695578" y="5945807"/>
                  <a:pt x="1690921" y="5945807"/>
                  <a:pt x="1690921" y="5945807"/>
                </a:cubicBezTo>
                <a:close/>
                <a:moveTo>
                  <a:pt x="1481303" y="5945807"/>
                </a:moveTo>
                <a:cubicBezTo>
                  <a:pt x="1490620" y="5945807"/>
                  <a:pt x="1495276" y="5950467"/>
                  <a:pt x="1495276" y="5959783"/>
                </a:cubicBezTo>
                <a:lnTo>
                  <a:pt x="1495276" y="5973757"/>
                </a:lnTo>
                <a:lnTo>
                  <a:pt x="1481303" y="5973757"/>
                </a:lnTo>
                <a:cubicBezTo>
                  <a:pt x="1481303" y="5973757"/>
                  <a:pt x="1476644" y="5973757"/>
                  <a:pt x="1467327" y="5973757"/>
                </a:cubicBezTo>
                <a:cubicBezTo>
                  <a:pt x="1467327" y="5973757"/>
                  <a:pt x="1467327" y="5969098"/>
                  <a:pt x="1467327" y="5959783"/>
                </a:cubicBezTo>
                <a:cubicBezTo>
                  <a:pt x="1476644" y="5959783"/>
                  <a:pt x="1481303" y="5959783"/>
                  <a:pt x="1481303" y="5959783"/>
                </a:cubicBezTo>
                <a:close/>
                <a:moveTo>
                  <a:pt x="1145913" y="5945807"/>
                </a:moveTo>
                <a:lnTo>
                  <a:pt x="1159887" y="5945807"/>
                </a:lnTo>
                <a:cubicBezTo>
                  <a:pt x="1159887" y="5945807"/>
                  <a:pt x="1164546" y="5945807"/>
                  <a:pt x="1173862" y="5945807"/>
                </a:cubicBezTo>
                <a:lnTo>
                  <a:pt x="1159887" y="5973757"/>
                </a:lnTo>
                <a:lnTo>
                  <a:pt x="1145913" y="5959783"/>
                </a:lnTo>
                <a:close/>
                <a:moveTo>
                  <a:pt x="740651" y="5945807"/>
                </a:moveTo>
                <a:cubicBezTo>
                  <a:pt x="740651" y="5945807"/>
                  <a:pt x="740651" y="5950467"/>
                  <a:pt x="740651" y="5959783"/>
                </a:cubicBezTo>
                <a:cubicBezTo>
                  <a:pt x="749967" y="5959783"/>
                  <a:pt x="754627" y="5959783"/>
                  <a:pt x="754627" y="5959783"/>
                </a:cubicBezTo>
                <a:cubicBezTo>
                  <a:pt x="754627" y="5950467"/>
                  <a:pt x="754627" y="5945807"/>
                  <a:pt x="754627" y="5945807"/>
                </a:cubicBezTo>
                <a:cubicBezTo>
                  <a:pt x="745310" y="5945807"/>
                  <a:pt x="740651" y="5945807"/>
                  <a:pt x="740651" y="5945807"/>
                </a:cubicBezTo>
                <a:close/>
                <a:moveTo>
                  <a:pt x="4241274" y="5935327"/>
                </a:moveTo>
                <a:cubicBezTo>
                  <a:pt x="4236618" y="5937655"/>
                  <a:pt x="4229630" y="5945807"/>
                  <a:pt x="4220313" y="5959783"/>
                </a:cubicBezTo>
                <a:cubicBezTo>
                  <a:pt x="4210996" y="5959783"/>
                  <a:pt x="4204010" y="5962112"/>
                  <a:pt x="4199352" y="5966769"/>
                </a:cubicBezTo>
                <a:cubicBezTo>
                  <a:pt x="4194692" y="5971428"/>
                  <a:pt x="4187706" y="5973757"/>
                  <a:pt x="4178390" y="5973757"/>
                </a:cubicBezTo>
                <a:cubicBezTo>
                  <a:pt x="4169073" y="5983073"/>
                  <a:pt x="4164414" y="5987731"/>
                  <a:pt x="4164414" y="5987731"/>
                </a:cubicBezTo>
                <a:cubicBezTo>
                  <a:pt x="4155100" y="5987731"/>
                  <a:pt x="4150440" y="5987731"/>
                  <a:pt x="4150440" y="5987731"/>
                </a:cubicBezTo>
                <a:cubicBezTo>
                  <a:pt x="4122491" y="5987731"/>
                  <a:pt x="4108517" y="6001706"/>
                  <a:pt x="4108517" y="6029656"/>
                </a:cubicBezTo>
                <a:cubicBezTo>
                  <a:pt x="4108517" y="6038970"/>
                  <a:pt x="4113174" y="6045958"/>
                  <a:pt x="4122491" y="6050617"/>
                </a:cubicBezTo>
                <a:cubicBezTo>
                  <a:pt x="4131807" y="6055275"/>
                  <a:pt x="4131807" y="6057603"/>
                  <a:pt x="4122491" y="6057603"/>
                </a:cubicBezTo>
                <a:lnTo>
                  <a:pt x="4122491" y="6099528"/>
                </a:lnTo>
                <a:lnTo>
                  <a:pt x="4150440" y="6085553"/>
                </a:lnTo>
                <a:cubicBezTo>
                  <a:pt x="4159757" y="6085553"/>
                  <a:pt x="4164414" y="6085553"/>
                  <a:pt x="4164414" y="6085553"/>
                </a:cubicBezTo>
                <a:cubicBezTo>
                  <a:pt x="4164414" y="6076236"/>
                  <a:pt x="4164414" y="6069250"/>
                  <a:pt x="4164414" y="6064591"/>
                </a:cubicBezTo>
                <a:cubicBezTo>
                  <a:pt x="4164414" y="6059932"/>
                  <a:pt x="4169073" y="6057603"/>
                  <a:pt x="4178390" y="6057603"/>
                </a:cubicBezTo>
                <a:lnTo>
                  <a:pt x="4178390" y="6043630"/>
                </a:lnTo>
                <a:lnTo>
                  <a:pt x="4178390" y="6029656"/>
                </a:lnTo>
                <a:cubicBezTo>
                  <a:pt x="4187706" y="6020339"/>
                  <a:pt x="4197022" y="6015680"/>
                  <a:pt x="4206339" y="6015680"/>
                </a:cubicBezTo>
                <a:cubicBezTo>
                  <a:pt x="4224972" y="6024997"/>
                  <a:pt x="4234287" y="6020339"/>
                  <a:pt x="4234287" y="6001706"/>
                </a:cubicBezTo>
                <a:lnTo>
                  <a:pt x="4220313" y="6001706"/>
                </a:lnTo>
                <a:cubicBezTo>
                  <a:pt x="4210996" y="6011021"/>
                  <a:pt x="4204010" y="6013351"/>
                  <a:pt x="4199352" y="6008692"/>
                </a:cubicBezTo>
                <a:cubicBezTo>
                  <a:pt x="4194692" y="6004035"/>
                  <a:pt x="4192364" y="5997047"/>
                  <a:pt x="4192364" y="5987731"/>
                </a:cubicBezTo>
                <a:cubicBezTo>
                  <a:pt x="4192364" y="5978416"/>
                  <a:pt x="4201680" y="5973757"/>
                  <a:pt x="4220313" y="5973757"/>
                </a:cubicBezTo>
                <a:cubicBezTo>
                  <a:pt x="4229630" y="5973757"/>
                  <a:pt x="4238946" y="5971428"/>
                  <a:pt x="4248262" y="5966769"/>
                </a:cubicBezTo>
                <a:cubicBezTo>
                  <a:pt x="4257579" y="5962112"/>
                  <a:pt x="4257579" y="5955124"/>
                  <a:pt x="4248262" y="5945807"/>
                </a:cubicBezTo>
                <a:cubicBezTo>
                  <a:pt x="4248262" y="5936491"/>
                  <a:pt x="4245934" y="5932998"/>
                  <a:pt x="4241274" y="5935327"/>
                </a:cubicBezTo>
                <a:close/>
                <a:moveTo>
                  <a:pt x="1774768" y="5917858"/>
                </a:moveTo>
                <a:cubicBezTo>
                  <a:pt x="1774768" y="5917858"/>
                  <a:pt x="1774768" y="5922517"/>
                  <a:pt x="1774768" y="5931834"/>
                </a:cubicBezTo>
                <a:cubicBezTo>
                  <a:pt x="1784084" y="5931834"/>
                  <a:pt x="1788741" y="5931834"/>
                  <a:pt x="1788741" y="5931834"/>
                </a:cubicBezTo>
                <a:cubicBezTo>
                  <a:pt x="1788741" y="5931834"/>
                  <a:pt x="1788741" y="5927174"/>
                  <a:pt x="1788741" y="5917858"/>
                </a:cubicBezTo>
                <a:cubicBezTo>
                  <a:pt x="1788741" y="5917858"/>
                  <a:pt x="1784084" y="5917858"/>
                  <a:pt x="1774768" y="5917858"/>
                </a:cubicBezTo>
                <a:close/>
                <a:moveTo>
                  <a:pt x="1732844" y="5917858"/>
                </a:moveTo>
                <a:cubicBezTo>
                  <a:pt x="1723528" y="5927174"/>
                  <a:pt x="1718871" y="5934162"/>
                  <a:pt x="1718871" y="5938820"/>
                </a:cubicBezTo>
                <a:cubicBezTo>
                  <a:pt x="1718871" y="5943479"/>
                  <a:pt x="1721199" y="5943479"/>
                  <a:pt x="1725857" y="5938820"/>
                </a:cubicBezTo>
                <a:cubicBezTo>
                  <a:pt x="1730516" y="5934162"/>
                  <a:pt x="1732844" y="5927174"/>
                  <a:pt x="1732844" y="5917858"/>
                </a:cubicBezTo>
                <a:close/>
                <a:moveTo>
                  <a:pt x="1313608" y="5917858"/>
                </a:moveTo>
                <a:lnTo>
                  <a:pt x="1299633" y="5931834"/>
                </a:lnTo>
                <a:cubicBezTo>
                  <a:pt x="1308949" y="5941148"/>
                  <a:pt x="1304292" y="5941148"/>
                  <a:pt x="1285658" y="5931834"/>
                </a:cubicBezTo>
                <a:cubicBezTo>
                  <a:pt x="1285658" y="5931834"/>
                  <a:pt x="1283329" y="5934162"/>
                  <a:pt x="1278671" y="5938820"/>
                </a:cubicBezTo>
                <a:cubicBezTo>
                  <a:pt x="1274013" y="5943479"/>
                  <a:pt x="1276342" y="5948136"/>
                  <a:pt x="1285658" y="5952795"/>
                </a:cubicBezTo>
                <a:cubicBezTo>
                  <a:pt x="1294975" y="5957453"/>
                  <a:pt x="1294975" y="5959783"/>
                  <a:pt x="1285658" y="5959783"/>
                </a:cubicBezTo>
                <a:lnTo>
                  <a:pt x="1285658" y="5987731"/>
                </a:lnTo>
                <a:cubicBezTo>
                  <a:pt x="1285658" y="5987731"/>
                  <a:pt x="1290316" y="5978416"/>
                  <a:pt x="1299633" y="5959783"/>
                </a:cubicBezTo>
                <a:cubicBezTo>
                  <a:pt x="1308949" y="5950467"/>
                  <a:pt x="1313608" y="5943479"/>
                  <a:pt x="1313608" y="5938820"/>
                </a:cubicBezTo>
                <a:cubicBezTo>
                  <a:pt x="1313608" y="5934162"/>
                  <a:pt x="1313608" y="5927174"/>
                  <a:pt x="1313608" y="5917858"/>
                </a:cubicBezTo>
                <a:close/>
                <a:moveTo>
                  <a:pt x="887384" y="5917858"/>
                </a:moveTo>
                <a:cubicBezTo>
                  <a:pt x="882724" y="5917858"/>
                  <a:pt x="880396" y="5922517"/>
                  <a:pt x="880396" y="5931834"/>
                </a:cubicBezTo>
                <a:cubicBezTo>
                  <a:pt x="880396" y="5941148"/>
                  <a:pt x="880396" y="5945807"/>
                  <a:pt x="880396" y="5945807"/>
                </a:cubicBezTo>
                <a:cubicBezTo>
                  <a:pt x="880396" y="5945807"/>
                  <a:pt x="882724" y="5941148"/>
                  <a:pt x="887384" y="5931834"/>
                </a:cubicBezTo>
                <a:cubicBezTo>
                  <a:pt x="892041" y="5922517"/>
                  <a:pt x="892041" y="5917858"/>
                  <a:pt x="887384" y="5917858"/>
                </a:cubicBezTo>
                <a:close/>
                <a:moveTo>
                  <a:pt x="2794910" y="5903884"/>
                </a:moveTo>
                <a:cubicBezTo>
                  <a:pt x="2794910" y="5903884"/>
                  <a:pt x="2790250" y="5908543"/>
                  <a:pt x="2780934" y="5917858"/>
                </a:cubicBezTo>
                <a:cubicBezTo>
                  <a:pt x="2780934" y="5917858"/>
                  <a:pt x="2783264" y="5917858"/>
                  <a:pt x="2787922" y="5917858"/>
                </a:cubicBezTo>
                <a:cubicBezTo>
                  <a:pt x="2792581" y="5917858"/>
                  <a:pt x="2794910" y="5915529"/>
                  <a:pt x="2794910" y="5910872"/>
                </a:cubicBezTo>
                <a:cubicBezTo>
                  <a:pt x="2794910" y="5906213"/>
                  <a:pt x="2794910" y="5903884"/>
                  <a:pt x="2794910" y="5903884"/>
                </a:cubicBezTo>
                <a:close/>
                <a:moveTo>
                  <a:pt x="1201812" y="5903884"/>
                </a:moveTo>
                <a:cubicBezTo>
                  <a:pt x="1201812" y="5903884"/>
                  <a:pt x="1201812" y="5908543"/>
                  <a:pt x="1201812" y="5917858"/>
                </a:cubicBezTo>
                <a:cubicBezTo>
                  <a:pt x="1201812" y="5917858"/>
                  <a:pt x="1199482" y="5920187"/>
                  <a:pt x="1194824" y="5924846"/>
                </a:cubicBezTo>
                <a:cubicBezTo>
                  <a:pt x="1190165" y="5929505"/>
                  <a:pt x="1187837" y="5927174"/>
                  <a:pt x="1187837" y="5917858"/>
                </a:cubicBezTo>
                <a:close/>
                <a:moveTo>
                  <a:pt x="4276212" y="5889909"/>
                </a:moveTo>
                <a:lnTo>
                  <a:pt x="4262238" y="5903884"/>
                </a:lnTo>
                <a:cubicBezTo>
                  <a:pt x="4262238" y="5903884"/>
                  <a:pt x="4266896" y="5903884"/>
                  <a:pt x="4276212" y="5903884"/>
                </a:cubicBezTo>
                <a:cubicBezTo>
                  <a:pt x="4285526" y="5903884"/>
                  <a:pt x="4290186" y="5901556"/>
                  <a:pt x="4290186" y="5896896"/>
                </a:cubicBezTo>
                <a:cubicBezTo>
                  <a:pt x="4290186" y="5892239"/>
                  <a:pt x="4285526" y="5889909"/>
                  <a:pt x="4276212" y="5889909"/>
                </a:cubicBezTo>
                <a:close/>
                <a:moveTo>
                  <a:pt x="2277852" y="5889909"/>
                </a:moveTo>
                <a:lnTo>
                  <a:pt x="2277852" y="5903884"/>
                </a:lnTo>
                <a:cubicBezTo>
                  <a:pt x="2277852" y="5903884"/>
                  <a:pt x="2280181" y="5901556"/>
                  <a:pt x="2284838" y="5896896"/>
                </a:cubicBezTo>
                <a:cubicBezTo>
                  <a:pt x="2289497" y="5892239"/>
                  <a:pt x="2287169" y="5889909"/>
                  <a:pt x="2277852" y="5889909"/>
                </a:cubicBezTo>
                <a:close/>
                <a:moveTo>
                  <a:pt x="1844640" y="5889909"/>
                </a:moveTo>
                <a:lnTo>
                  <a:pt x="1844640" y="5903884"/>
                </a:lnTo>
                <a:cubicBezTo>
                  <a:pt x="1844640" y="5894568"/>
                  <a:pt x="1846970" y="5889909"/>
                  <a:pt x="1851628" y="5889909"/>
                </a:cubicBezTo>
                <a:close/>
                <a:moveTo>
                  <a:pt x="204377" y="5881176"/>
                </a:moveTo>
                <a:cubicBezTo>
                  <a:pt x="198555" y="5882340"/>
                  <a:pt x="190986" y="5885251"/>
                  <a:pt x="181669" y="5889909"/>
                </a:cubicBezTo>
                <a:cubicBezTo>
                  <a:pt x="172352" y="5899225"/>
                  <a:pt x="172352" y="5908543"/>
                  <a:pt x="181669" y="5917858"/>
                </a:cubicBezTo>
                <a:cubicBezTo>
                  <a:pt x="181669" y="5927174"/>
                  <a:pt x="190986" y="5922517"/>
                  <a:pt x="209617" y="5903884"/>
                </a:cubicBezTo>
                <a:cubicBezTo>
                  <a:pt x="218935" y="5894568"/>
                  <a:pt x="221263" y="5887580"/>
                  <a:pt x="216605" y="5882923"/>
                </a:cubicBezTo>
                <a:cubicBezTo>
                  <a:pt x="214276" y="5880594"/>
                  <a:pt x="210201" y="5880010"/>
                  <a:pt x="204377" y="5881176"/>
                </a:cubicBezTo>
                <a:close/>
                <a:moveTo>
                  <a:pt x="10159498" y="5875935"/>
                </a:moveTo>
                <a:lnTo>
                  <a:pt x="10201421" y="5875935"/>
                </a:lnTo>
                <a:lnTo>
                  <a:pt x="10201421" y="5889909"/>
                </a:lnTo>
                <a:lnTo>
                  <a:pt x="10187445" y="5903884"/>
                </a:lnTo>
                <a:cubicBezTo>
                  <a:pt x="10187445" y="5903884"/>
                  <a:pt x="10185116" y="5906213"/>
                  <a:pt x="10180459" y="5910872"/>
                </a:cubicBezTo>
                <a:cubicBezTo>
                  <a:pt x="10175802" y="5915529"/>
                  <a:pt x="10173471" y="5917858"/>
                  <a:pt x="10173471" y="5917858"/>
                </a:cubicBezTo>
                <a:lnTo>
                  <a:pt x="10159498" y="5917858"/>
                </a:lnTo>
                <a:cubicBezTo>
                  <a:pt x="10168814" y="5899225"/>
                  <a:pt x="10168814" y="5889909"/>
                  <a:pt x="10159498" y="5889909"/>
                </a:cubicBezTo>
                <a:lnTo>
                  <a:pt x="10145522" y="5903884"/>
                </a:lnTo>
                <a:cubicBezTo>
                  <a:pt x="10136205" y="5903884"/>
                  <a:pt x="10133877" y="5899225"/>
                  <a:pt x="10138534" y="5889909"/>
                </a:cubicBezTo>
                <a:cubicBezTo>
                  <a:pt x="10143193" y="5880594"/>
                  <a:pt x="10150179" y="5875935"/>
                  <a:pt x="10159498" y="5875935"/>
                </a:cubicBezTo>
                <a:close/>
                <a:moveTo>
                  <a:pt x="3752166" y="5875935"/>
                </a:moveTo>
                <a:cubicBezTo>
                  <a:pt x="3747506" y="5875935"/>
                  <a:pt x="3745178" y="5880594"/>
                  <a:pt x="3745178" y="5889909"/>
                </a:cubicBezTo>
                <a:cubicBezTo>
                  <a:pt x="3754494" y="5889909"/>
                  <a:pt x="3759154" y="5887580"/>
                  <a:pt x="3759154" y="5882923"/>
                </a:cubicBezTo>
                <a:cubicBezTo>
                  <a:pt x="3759154" y="5878263"/>
                  <a:pt x="3756825" y="5875935"/>
                  <a:pt x="3752166" y="5875935"/>
                </a:cubicBezTo>
                <a:close/>
                <a:moveTo>
                  <a:pt x="866423" y="5875935"/>
                </a:moveTo>
                <a:cubicBezTo>
                  <a:pt x="847789" y="5894568"/>
                  <a:pt x="838473" y="5908543"/>
                  <a:pt x="838473" y="5917858"/>
                </a:cubicBezTo>
                <a:lnTo>
                  <a:pt x="824497" y="5931834"/>
                </a:lnTo>
                <a:cubicBezTo>
                  <a:pt x="824497" y="5941148"/>
                  <a:pt x="838473" y="5927174"/>
                  <a:pt x="866423" y="5889909"/>
                </a:cubicBezTo>
                <a:close/>
                <a:moveTo>
                  <a:pt x="111796" y="5875935"/>
                </a:moveTo>
                <a:lnTo>
                  <a:pt x="111796" y="5903884"/>
                </a:lnTo>
                <a:cubicBezTo>
                  <a:pt x="111796" y="5913201"/>
                  <a:pt x="109468" y="5917858"/>
                  <a:pt x="104809" y="5917858"/>
                </a:cubicBezTo>
                <a:cubicBezTo>
                  <a:pt x="100151" y="5917858"/>
                  <a:pt x="97823" y="5922517"/>
                  <a:pt x="97823" y="5931834"/>
                </a:cubicBezTo>
                <a:cubicBezTo>
                  <a:pt x="97823" y="5950467"/>
                  <a:pt x="83847" y="5959783"/>
                  <a:pt x="55898" y="5959783"/>
                </a:cubicBezTo>
                <a:cubicBezTo>
                  <a:pt x="46581" y="5959783"/>
                  <a:pt x="44253" y="5955124"/>
                  <a:pt x="48911" y="5945807"/>
                </a:cubicBezTo>
                <a:cubicBezTo>
                  <a:pt x="53569" y="5936491"/>
                  <a:pt x="60556" y="5934162"/>
                  <a:pt x="69873" y="5938820"/>
                </a:cubicBezTo>
                <a:cubicBezTo>
                  <a:pt x="79188" y="5943479"/>
                  <a:pt x="83847" y="5941148"/>
                  <a:pt x="83847" y="5931834"/>
                </a:cubicBezTo>
                <a:cubicBezTo>
                  <a:pt x="83847" y="5922517"/>
                  <a:pt x="88506" y="5913201"/>
                  <a:pt x="97823" y="5903884"/>
                </a:cubicBezTo>
                <a:close/>
                <a:moveTo>
                  <a:pt x="10203167" y="5867200"/>
                </a:moveTo>
                <a:cubicBezTo>
                  <a:pt x="10204332" y="5866036"/>
                  <a:pt x="10206078" y="5866618"/>
                  <a:pt x="10208407" y="5868947"/>
                </a:cubicBezTo>
                <a:cubicBezTo>
                  <a:pt x="10213066" y="5873606"/>
                  <a:pt x="10210737" y="5875935"/>
                  <a:pt x="10201421" y="5875935"/>
                </a:cubicBezTo>
                <a:cubicBezTo>
                  <a:pt x="10201421" y="5871277"/>
                  <a:pt x="10202003" y="5868367"/>
                  <a:pt x="10203167" y="5867200"/>
                </a:cubicBezTo>
                <a:close/>
                <a:moveTo>
                  <a:pt x="1327582" y="5861961"/>
                </a:moveTo>
                <a:cubicBezTo>
                  <a:pt x="1318266" y="5861961"/>
                  <a:pt x="1313608" y="5866618"/>
                  <a:pt x="1313608" y="5875935"/>
                </a:cubicBezTo>
                <a:cubicBezTo>
                  <a:pt x="1313608" y="5875935"/>
                  <a:pt x="1313608" y="5880594"/>
                  <a:pt x="1313608" y="5889909"/>
                </a:cubicBezTo>
                <a:cubicBezTo>
                  <a:pt x="1313608" y="5889909"/>
                  <a:pt x="1318266" y="5885251"/>
                  <a:pt x="1327582" y="5875935"/>
                </a:cubicBezTo>
                <a:cubicBezTo>
                  <a:pt x="1336898" y="5866618"/>
                  <a:pt x="1336898" y="5861961"/>
                  <a:pt x="1327582" y="5861961"/>
                </a:cubicBezTo>
                <a:close/>
                <a:moveTo>
                  <a:pt x="936295" y="5861961"/>
                </a:moveTo>
                <a:cubicBezTo>
                  <a:pt x="936295" y="5861961"/>
                  <a:pt x="929307" y="5864290"/>
                  <a:pt x="915334" y="5868947"/>
                </a:cubicBezTo>
                <a:cubicBezTo>
                  <a:pt x="901358" y="5873606"/>
                  <a:pt x="894372" y="5885251"/>
                  <a:pt x="894372" y="5903884"/>
                </a:cubicBezTo>
                <a:lnTo>
                  <a:pt x="922320" y="5889909"/>
                </a:lnTo>
                <a:cubicBezTo>
                  <a:pt x="931636" y="5871276"/>
                  <a:pt x="936295" y="5861961"/>
                  <a:pt x="936295" y="5861961"/>
                </a:cubicBezTo>
                <a:close/>
                <a:moveTo>
                  <a:pt x="2375674" y="5847985"/>
                </a:moveTo>
                <a:cubicBezTo>
                  <a:pt x="2347724" y="5847985"/>
                  <a:pt x="2343065" y="5852644"/>
                  <a:pt x="2361699" y="5861961"/>
                </a:cubicBezTo>
                <a:lnTo>
                  <a:pt x="2375674" y="5861961"/>
                </a:lnTo>
                <a:cubicBezTo>
                  <a:pt x="2375674" y="5852644"/>
                  <a:pt x="2375674" y="5847985"/>
                  <a:pt x="2375674" y="5847985"/>
                </a:cubicBezTo>
                <a:close/>
                <a:moveTo>
                  <a:pt x="2305802" y="5847985"/>
                </a:moveTo>
                <a:cubicBezTo>
                  <a:pt x="2287169" y="5866618"/>
                  <a:pt x="2287169" y="5875935"/>
                  <a:pt x="2305802" y="5875935"/>
                </a:cubicBezTo>
                <a:cubicBezTo>
                  <a:pt x="2324434" y="5875935"/>
                  <a:pt x="2331420" y="5871276"/>
                  <a:pt x="2326763" y="5861961"/>
                </a:cubicBezTo>
                <a:cubicBezTo>
                  <a:pt x="2322104" y="5852644"/>
                  <a:pt x="2319775" y="5847985"/>
                  <a:pt x="2319775" y="5847985"/>
                </a:cubicBezTo>
                <a:close/>
                <a:moveTo>
                  <a:pt x="1383480" y="5847985"/>
                </a:moveTo>
                <a:lnTo>
                  <a:pt x="1369507" y="5861961"/>
                </a:lnTo>
                <a:lnTo>
                  <a:pt x="1383480" y="5861961"/>
                </a:lnTo>
                <a:close/>
                <a:moveTo>
                  <a:pt x="1083026" y="5847985"/>
                </a:moveTo>
                <a:cubicBezTo>
                  <a:pt x="1078369" y="5847985"/>
                  <a:pt x="1076041" y="5852644"/>
                  <a:pt x="1076041" y="5861961"/>
                </a:cubicBezTo>
                <a:lnTo>
                  <a:pt x="1090014" y="5861961"/>
                </a:lnTo>
                <a:lnTo>
                  <a:pt x="1103990" y="5861961"/>
                </a:lnTo>
                <a:cubicBezTo>
                  <a:pt x="1094674" y="5852644"/>
                  <a:pt x="1087686" y="5847985"/>
                  <a:pt x="1083026" y="5847985"/>
                </a:cubicBezTo>
                <a:close/>
                <a:moveTo>
                  <a:pt x="936295" y="5847985"/>
                </a:moveTo>
                <a:lnTo>
                  <a:pt x="950269" y="5861961"/>
                </a:lnTo>
                <a:cubicBezTo>
                  <a:pt x="950269" y="5861961"/>
                  <a:pt x="950269" y="5857302"/>
                  <a:pt x="950269" y="5847985"/>
                </a:cubicBezTo>
                <a:close/>
                <a:moveTo>
                  <a:pt x="2389648" y="5834012"/>
                </a:moveTo>
                <a:cubicBezTo>
                  <a:pt x="2380332" y="5834012"/>
                  <a:pt x="2378003" y="5836340"/>
                  <a:pt x="2382660" y="5840999"/>
                </a:cubicBezTo>
                <a:cubicBezTo>
                  <a:pt x="2387319" y="5845657"/>
                  <a:pt x="2389648" y="5847985"/>
                  <a:pt x="2389648" y="5847985"/>
                </a:cubicBezTo>
                <a:cubicBezTo>
                  <a:pt x="2389648" y="5847985"/>
                  <a:pt x="2389648" y="5843328"/>
                  <a:pt x="2389648" y="5834012"/>
                </a:cubicBezTo>
                <a:close/>
                <a:moveTo>
                  <a:pt x="2110157" y="5834012"/>
                </a:moveTo>
                <a:cubicBezTo>
                  <a:pt x="2110157" y="5843328"/>
                  <a:pt x="2107829" y="5850314"/>
                  <a:pt x="2103170" y="5854973"/>
                </a:cubicBezTo>
                <a:cubicBezTo>
                  <a:pt x="2098512" y="5859632"/>
                  <a:pt x="2096184" y="5861961"/>
                  <a:pt x="2096184" y="5861961"/>
                </a:cubicBezTo>
                <a:cubicBezTo>
                  <a:pt x="2096184" y="5889909"/>
                  <a:pt x="2077551" y="5903884"/>
                  <a:pt x="2040285" y="5903884"/>
                </a:cubicBezTo>
                <a:cubicBezTo>
                  <a:pt x="2030967" y="5903884"/>
                  <a:pt x="2026311" y="5906213"/>
                  <a:pt x="2026311" y="5910872"/>
                </a:cubicBezTo>
                <a:cubicBezTo>
                  <a:pt x="2026311" y="5915529"/>
                  <a:pt x="2026311" y="5922517"/>
                  <a:pt x="2026311" y="5931834"/>
                </a:cubicBezTo>
                <a:lnTo>
                  <a:pt x="2040285" y="5945807"/>
                </a:lnTo>
                <a:lnTo>
                  <a:pt x="2054258" y="5931834"/>
                </a:lnTo>
                <a:cubicBezTo>
                  <a:pt x="2054258" y="5941148"/>
                  <a:pt x="2058917" y="5945807"/>
                  <a:pt x="2068234" y="5945807"/>
                </a:cubicBezTo>
                <a:cubicBezTo>
                  <a:pt x="2049601" y="5936491"/>
                  <a:pt x="2058917" y="5917858"/>
                  <a:pt x="2096184" y="5889909"/>
                </a:cubicBezTo>
                <a:cubicBezTo>
                  <a:pt x="2105500" y="5871276"/>
                  <a:pt x="2112486" y="5857302"/>
                  <a:pt x="2117145" y="5847985"/>
                </a:cubicBezTo>
                <a:cubicBezTo>
                  <a:pt x="2121802" y="5838671"/>
                  <a:pt x="2119473" y="5834012"/>
                  <a:pt x="2110157" y="5834012"/>
                </a:cubicBezTo>
                <a:close/>
                <a:moveTo>
                  <a:pt x="165947" y="5825277"/>
                </a:moveTo>
                <a:cubicBezTo>
                  <a:pt x="167112" y="5826442"/>
                  <a:pt x="167696" y="5829352"/>
                  <a:pt x="167696" y="5834012"/>
                </a:cubicBezTo>
                <a:lnTo>
                  <a:pt x="181669" y="5834012"/>
                </a:lnTo>
                <a:cubicBezTo>
                  <a:pt x="181669" y="5843328"/>
                  <a:pt x="172352" y="5847985"/>
                  <a:pt x="153720" y="5847985"/>
                </a:cubicBezTo>
                <a:cubicBezTo>
                  <a:pt x="153720" y="5838671"/>
                  <a:pt x="156049" y="5831683"/>
                  <a:pt x="160707" y="5827024"/>
                </a:cubicBezTo>
                <a:cubicBezTo>
                  <a:pt x="163036" y="5824695"/>
                  <a:pt x="164783" y="5824113"/>
                  <a:pt x="165947" y="5825277"/>
                </a:cubicBezTo>
                <a:close/>
                <a:moveTo>
                  <a:pt x="2739012" y="5820036"/>
                </a:moveTo>
                <a:cubicBezTo>
                  <a:pt x="2729694" y="5820036"/>
                  <a:pt x="2722708" y="5824695"/>
                  <a:pt x="2718049" y="5834012"/>
                </a:cubicBezTo>
                <a:cubicBezTo>
                  <a:pt x="2713393" y="5843328"/>
                  <a:pt x="2711062" y="5847985"/>
                  <a:pt x="2711062" y="5847985"/>
                </a:cubicBezTo>
                <a:lnTo>
                  <a:pt x="2739012" y="5834012"/>
                </a:lnTo>
                <a:close/>
                <a:moveTo>
                  <a:pt x="964245" y="5820036"/>
                </a:moveTo>
                <a:cubicBezTo>
                  <a:pt x="954928" y="5829352"/>
                  <a:pt x="950269" y="5834012"/>
                  <a:pt x="950269" y="5834012"/>
                </a:cubicBezTo>
                <a:cubicBezTo>
                  <a:pt x="950269" y="5834012"/>
                  <a:pt x="952600" y="5834012"/>
                  <a:pt x="957257" y="5834012"/>
                </a:cubicBezTo>
                <a:cubicBezTo>
                  <a:pt x="961914" y="5834012"/>
                  <a:pt x="964245" y="5829352"/>
                  <a:pt x="964245" y="5820036"/>
                </a:cubicBezTo>
                <a:close/>
                <a:moveTo>
                  <a:pt x="2291825" y="5806062"/>
                </a:moveTo>
                <a:cubicBezTo>
                  <a:pt x="2291825" y="5815379"/>
                  <a:pt x="2291825" y="5820036"/>
                  <a:pt x="2291825" y="5820036"/>
                </a:cubicBezTo>
                <a:lnTo>
                  <a:pt x="2305802" y="5806062"/>
                </a:lnTo>
                <a:cubicBezTo>
                  <a:pt x="2305802" y="5806062"/>
                  <a:pt x="2301142" y="5806062"/>
                  <a:pt x="2291825" y="5806062"/>
                </a:cubicBezTo>
                <a:close/>
                <a:moveTo>
                  <a:pt x="1383480" y="5806062"/>
                </a:moveTo>
                <a:cubicBezTo>
                  <a:pt x="1355531" y="5806062"/>
                  <a:pt x="1341555" y="5820036"/>
                  <a:pt x="1341555" y="5847985"/>
                </a:cubicBezTo>
                <a:lnTo>
                  <a:pt x="1355531" y="5834012"/>
                </a:lnTo>
                <a:lnTo>
                  <a:pt x="1383480" y="5820036"/>
                </a:lnTo>
                <a:lnTo>
                  <a:pt x="1411430" y="5820036"/>
                </a:lnTo>
                <a:cubicBezTo>
                  <a:pt x="1411430" y="5829352"/>
                  <a:pt x="1418416" y="5831683"/>
                  <a:pt x="1432392" y="5827024"/>
                </a:cubicBezTo>
                <a:cubicBezTo>
                  <a:pt x="1446365" y="5822364"/>
                  <a:pt x="1453354" y="5815379"/>
                  <a:pt x="1453354" y="5806062"/>
                </a:cubicBezTo>
                <a:lnTo>
                  <a:pt x="1425404" y="5806062"/>
                </a:lnTo>
                <a:cubicBezTo>
                  <a:pt x="1425404" y="5815379"/>
                  <a:pt x="1420747" y="5817707"/>
                  <a:pt x="1411430" y="5813050"/>
                </a:cubicBezTo>
                <a:cubicBezTo>
                  <a:pt x="1402114" y="5808391"/>
                  <a:pt x="1392797" y="5806062"/>
                  <a:pt x="1383480" y="5806062"/>
                </a:cubicBezTo>
                <a:close/>
                <a:moveTo>
                  <a:pt x="1076041" y="5806062"/>
                </a:moveTo>
                <a:cubicBezTo>
                  <a:pt x="1066724" y="5815379"/>
                  <a:pt x="1057408" y="5824695"/>
                  <a:pt x="1048091" y="5834012"/>
                </a:cubicBezTo>
                <a:cubicBezTo>
                  <a:pt x="1038775" y="5843328"/>
                  <a:pt x="1031786" y="5850314"/>
                  <a:pt x="1027130" y="5854973"/>
                </a:cubicBezTo>
                <a:cubicBezTo>
                  <a:pt x="1022470" y="5859632"/>
                  <a:pt x="1020141" y="5861961"/>
                  <a:pt x="1020141" y="5861961"/>
                </a:cubicBezTo>
                <a:cubicBezTo>
                  <a:pt x="1020141" y="5871276"/>
                  <a:pt x="1010825" y="5885251"/>
                  <a:pt x="992192" y="5903884"/>
                </a:cubicBezTo>
                <a:cubicBezTo>
                  <a:pt x="982875" y="5922517"/>
                  <a:pt x="978218" y="5931834"/>
                  <a:pt x="978218" y="5931834"/>
                </a:cubicBezTo>
                <a:cubicBezTo>
                  <a:pt x="987535" y="5931834"/>
                  <a:pt x="996851" y="5924846"/>
                  <a:pt x="1006168" y="5910872"/>
                </a:cubicBezTo>
                <a:cubicBezTo>
                  <a:pt x="1015484" y="5896896"/>
                  <a:pt x="1024800" y="5880594"/>
                  <a:pt x="1034117" y="5861961"/>
                </a:cubicBezTo>
                <a:lnTo>
                  <a:pt x="1090014" y="5806062"/>
                </a:lnTo>
                <a:close/>
                <a:moveTo>
                  <a:pt x="922320" y="5806062"/>
                </a:moveTo>
                <a:cubicBezTo>
                  <a:pt x="922320" y="5815379"/>
                  <a:pt x="924650" y="5820036"/>
                  <a:pt x="929307" y="5820036"/>
                </a:cubicBezTo>
                <a:cubicBezTo>
                  <a:pt x="933967" y="5820036"/>
                  <a:pt x="936295" y="5817707"/>
                  <a:pt x="936295" y="5813050"/>
                </a:cubicBezTo>
                <a:cubicBezTo>
                  <a:pt x="936295" y="5808391"/>
                  <a:pt x="931636" y="5806062"/>
                  <a:pt x="922320" y="5806062"/>
                </a:cubicBezTo>
                <a:close/>
                <a:moveTo>
                  <a:pt x="1547681" y="5803442"/>
                </a:moveTo>
                <a:cubicBezTo>
                  <a:pt x="1540694" y="5805189"/>
                  <a:pt x="1523226" y="5820036"/>
                  <a:pt x="1495276" y="5847985"/>
                </a:cubicBezTo>
                <a:cubicBezTo>
                  <a:pt x="1430061" y="5922517"/>
                  <a:pt x="1392797" y="5955124"/>
                  <a:pt x="1383480" y="5945807"/>
                </a:cubicBezTo>
                <a:cubicBezTo>
                  <a:pt x="1383480" y="5955124"/>
                  <a:pt x="1364848" y="5978416"/>
                  <a:pt x="1327582" y="6015680"/>
                </a:cubicBezTo>
                <a:lnTo>
                  <a:pt x="1257709" y="6085553"/>
                </a:lnTo>
                <a:cubicBezTo>
                  <a:pt x="1257709" y="6104186"/>
                  <a:pt x="1262368" y="6118161"/>
                  <a:pt x="1271684" y="6127476"/>
                </a:cubicBezTo>
                <a:cubicBezTo>
                  <a:pt x="1281001" y="6118161"/>
                  <a:pt x="1285658" y="6113502"/>
                  <a:pt x="1285658" y="6113502"/>
                </a:cubicBezTo>
                <a:lnTo>
                  <a:pt x="1439380" y="5931834"/>
                </a:lnTo>
                <a:cubicBezTo>
                  <a:pt x="1467327" y="5903884"/>
                  <a:pt x="1481303" y="5887580"/>
                  <a:pt x="1481303" y="5882923"/>
                </a:cubicBezTo>
                <a:cubicBezTo>
                  <a:pt x="1481303" y="5878263"/>
                  <a:pt x="1485960" y="5875935"/>
                  <a:pt x="1495276" y="5875935"/>
                </a:cubicBezTo>
                <a:lnTo>
                  <a:pt x="1551176" y="5806062"/>
                </a:lnTo>
                <a:cubicBezTo>
                  <a:pt x="1551176" y="5803733"/>
                  <a:pt x="1550011" y="5802860"/>
                  <a:pt x="1547681" y="5803442"/>
                </a:cubicBezTo>
                <a:close/>
                <a:moveTo>
                  <a:pt x="2641189" y="5792088"/>
                </a:moveTo>
                <a:lnTo>
                  <a:pt x="2599266" y="5820036"/>
                </a:lnTo>
                <a:cubicBezTo>
                  <a:pt x="2599266" y="5847985"/>
                  <a:pt x="2613240" y="5843328"/>
                  <a:pt x="2641189" y="5806062"/>
                </a:cubicBezTo>
                <a:close/>
                <a:moveTo>
                  <a:pt x="1718871" y="5792088"/>
                </a:moveTo>
                <a:cubicBezTo>
                  <a:pt x="1718871" y="5801403"/>
                  <a:pt x="1718871" y="5806062"/>
                  <a:pt x="1718871" y="5806062"/>
                </a:cubicBezTo>
                <a:lnTo>
                  <a:pt x="1732844" y="5806062"/>
                </a:lnTo>
                <a:close/>
                <a:moveTo>
                  <a:pt x="2529394" y="5778113"/>
                </a:moveTo>
                <a:lnTo>
                  <a:pt x="2515420" y="5792088"/>
                </a:lnTo>
                <a:lnTo>
                  <a:pt x="2529394" y="5792088"/>
                </a:lnTo>
                <a:close/>
                <a:moveTo>
                  <a:pt x="2431571" y="5778113"/>
                </a:moveTo>
                <a:cubicBezTo>
                  <a:pt x="2431571" y="5778113"/>
                  <a:pt x="2426914" y="5782772"/>
                  <a:pt x="2417598" y="5792088"/>
                </a:cubicBezTo>
                <a:cubicBezTo>
                  <a:pt x="2408280" y="5801403"/>
                  <a:pt x="2403624" y="5806062"/>
                  <a:pt x="2403624" y="5806062"/>
                </a:cubicBezTo>
                <a:cubicBezTo>
                  <a:pt x="2412940" y="5815379"/>
                  <a:pt x="2422255" y="5815379"/>
                  <a:pt x="2431571" y="5806062"/>
                </a:cubicBezTo>
                <a:close/>
                <a:moveTo>
                  <a:pt x="2319775" y="5778113"/>
                </a:moveTo>
                <a:cubicBezTo>
                  <a:pt x="2319775" y="5778113"/>
                  <a:pt x="2319775" y="5782772"/>
                  <a:pt x="2319775" y="5792088"/>
                </a:cubicBezTo>
                <a:lnTo>
                  <a:pt x="2333749" y="5792088"/>
                </a:lnTo>
                <a:cubicBezTo>
                  <a:pt x="2333749" y="5782772"/>
                  <a:pt x="2333749" y="5778113"/>
                  <a:pt x="2333749" y="5778113"/>
                </a:cubicBezTo>
                <a:cubicBezTo>
                  <a:pt x="2324434" y="5778113"/>
                  <a:pt x="2319775" y="5778113"/>
                  <a:pt x="2319775" y="5778113"/>
                </a:cubicBezTo>
                <a:close/>
                <a:moveTo>
                  <a:pt x="1523226" y="5778113"/>
                </a:moveTo>
                <a:lnTo>
                  <a:pt x="1523226" y="5792088"/>
                </a:lnTo>
                <a:cubicBezTo>
                  <a:pt x="1523226" y="5792088"/>
                  <a:pt x="1525555" y="5789760"/>
                  <a:pt x="1530214" y="5785100"/>
                </a:cubicBezTo>
                <a:cubicBezTo>
                  <a:pt x="1534871" y="5780441"/>
                  <a:pt x="1532543" y="5778113"/>
                  <a:pt x="1523226" y="5778113"/>
                </a:cubicBezTo>
                <a:close/>
                <a:moveTo>
                  <a:pt x="950269" y="5778113"/>
                </a:moveTo>
                <a:cubicBezTo>
                  <a:pt x="940953" y="5778113"/>
                  <a:pt x="936295" y="5780441"/>
                  <a:pt x="936295" y="5785100"/>
                </a:cubicBezTo>
                <a:cubicBezTo>
                  <a:pt x="936295" y="5789760"/>
                  <a:pt x="936295" y="5792088"/>
                  <a:pt x="936295" y="5792088"/>
                </a:cubicBezTo>
                <a:cubicBezTo>
                  <a:pt x="936295" y="5792088"/>
                  <a:pt x="940953" y="5792088"/>
                  <a:pt x="950269" y="5792088"/>
                </a:cubicBezTo>
                <a:close/>
                <a:moveTo>
                  <a:pt x="2166056" y="5750163"/>
                </a:moveTo>
                <a:cubicBezTo>
                  <a:pt x="2166056" y="5750163"/>
                  <a:pt x="2161397" y="5754822"/>
                  <a:pt x="2152081" y="5764139"/>
                </a:cubicBezTo>
                <a:cubicBezTo>
                  <a:pt x="2152081" y="5773455"/>
                  <a:pt x="2154408" y="5778113"/>
                  <a:pt x="2159068" y="5778113"/>
                </a:cubicBezTo>
                <a:cubicBezTo>
                  <a:pt x="2163726" y="5778113"/>
                  <a:pt x="2166056" y="5773455"/>
                  <a:pt x="2166056" y="5764139"/>
                </a:cubicBezTo>
                <a:cubicBezTo>
                  <a:pt x="2166056" y="5754822"/>
                  <a:pt x="2166056" y="5750163"/>
                  <a:pt x="2166056" y="5750163"/>
                </a:cubicBezTo>
                <a:close/>
                <a:moveTo>
                  <a:pt x="1187837" y="5750163"/>
                </a:moveTo>
                <a:cubicBezTo>
                  <a:pt x="1178520" y="5750163"/>
                  <a:pt x="1173862" y="5754822"/>
                  <a:pt x="1173862" y="5764139"/>
                </a:cubicBezTo>
                <a:cubicBezTo>
                  <a:pt x="1173862" y="5773455"/>
                  <a:pt x="1178520" y="5778113"/>
                  <a:pt x="1187837" y="5778113"/>
                </a:cubicBezTo>
                <a:cubicBezTo>
                  <a:pt x="1187837" y="5778113"/>
                  <a:pt x="1187837" y="5773455"/>
                  <a:pt x="1187837" y="5764139"/>
                </a:cubicBezTo>
                <a:cubicBezTo>
                  <a:pt x="1187837" y="5754822"/>
                  <a:pt x="1187837" y="5750163"/>
                  <a:pt x="1187837" y="5750163"/>
                </a:cubicBezTo>
                <a:close/>
                <a:moveTo>
                  <a:pt x="1205305" y="5743177"/>
                </a:moveTo>
                <a:cubicBezTo>
                  <a:pt x="1202977" y="5743177"/>
                  <a:pt x="1201812" y="5745506"/>
                  <a:pt x="1201812" y="5750163"/>
                </a:cubicBezTo>
                <a:lnTo>
                  <a:pt x="1215786" y="5764139"/>
                </a:lnTo>
                <a:lnTo>
                  <a:pt x="1215786" y="5750163"/>
                </a:lnTo>
                <a:cubicBezTo>
                  <a:pt x="1211127" y="5745506"/>
                  <a:pt x="1207634" y="5743177"/>
                  <a:pt x="1205305" y="5743177"/>
                </a:cubicBezTo>
                <a:close/>
                <a:moveTo>
                  <a:pt x="1254216" y="5727455"/>
                </a:moveTo>
                <a:cubicBezTo>
                  <a:pt x="1251888" y="5728619"/>
                  <a:pt x="1248393" y="5731530"/>
                  <a:pt x="1243736" y="5736189"/>
                </a:cubicBezTo>
                <a:lnTo>
                  <a:pt x="1257709" y="5750163"/>
                </a:lnTo>
                <a:cubicBezTo>
                  <a:pt x="1257709" y="5740849"/>
                  <a:pt x="1257709" y="5733861"/>
                  <a:pt x="1257709" y="5729202"/>
                </a:cubicBezTo>
                <a:cubicBezTo>
                  <a:pt x="1257709" y="5726873"/>
                  <a:pt x="1256545" y="5726291"/>
                  <a:pt x="1254216" y="5727455"/>
                </a:cubicBezTo>
                <a:close/>
                <a:moveTo>
                  <a:pt x="10201421" y="5722216"/>
                </a:moveTo>
                <a:cubicBezTo>
                  <a:pt x="10201421" y="5731530"/>
                  <a:pt x="10201421" y="5736189"/>
                  <a:pt x="10201421" y="5736189"/>
                </a:cubicBezTo>
                <a:cubicBezTo>
                  <a:pt x="10210737" y="5736189"/>
                  <a:pt x="10215395" y="5731530"/>
                  <a:pt x="10215395" y="5722216"/>
                </a:cubicBezTo>
                <a:cubicBezTo>
                  <a:pt x="10215395" y="5722216"/>
                  <a:pt x="10210737" y="5722216"/>
                  <a:pt x="10201421" y="5722216"/>
                </a:cubicBezTo>
                <a:close/>
                <a:moveTo>
                  <a:pt x="1369507" y="5722216"/>
                </a:moveTo>
                <a:cubicBezTo>
                  <a:pt x="1369507" y="5731530"/>
                  <a:pt x="1369507" y="5736189"/>
                  <a:pt x="1369507" y="5736189"/>
                </a:cubicBezTo>
                <a:lnTo>
                  <a:pt x="1383480" y="5736189"/>
                </a:lnTo>
                <a:cubicBezTo>
                  <a:pt x="1383480" y="5736189"/>
                  <a:pt x="1383480" y="5733861"/>
                  <a:pt x="1383480" y="5729202"/>
                </a:cubicBezTo>
                <a:cubicBezTo>
                  <a:pt x="1383480" y="5724544"/>
                  <a:pt x="1378822" y="5722216"/>
                  <a:pt x="1369507" y="5722216"/>
                </a:cubicBezTo>
                <a:close/>
                <a:moveTo>
                  <a:pt x="992192" y="5722216"/>
                </a:moveTo>
                <a:lnTo>
                  <a:pt x="992192" y="5723926"/>
                </a:lnTo>
                <a:lnTo>
                  <a:pt x="991974" y="5724180"/>
                </a:lnTo>
                <a:lnTo>
                  <a:pt x="978337" y="5736189"/>
                </a:lnTo>
                <a:lnTo>
                  <a:pt x="978218" y="5736189"/>
                </a:lnTo>
                <a:cubicBezTo>
                  <a:pt x="978218" y="5726873"/>
                  <a:pt x="982875" y="5722216"/>
                  <a:pt x="992192" y="5722216"/>
                </a:cubicBezTo>
                <a:close/>
                <a:moveTo>
                  <a:pt x="950269" y="5722216"/>
                </a:moveTo>
                <a:cubicBezTo>
                  <a:pt x="950269" y="5731530"/>
                  <a:pt x="936295" y="5745506"/>
                  <a:pt x="908345" y="5764139"/>
                </a:cubicBezTo>
                <a:lnTo>
                  <a:pt x="922320" y="5736189"/>
                </a:lnTo>
                <a:cubicBezTo>
                  <a:pt x="931636" y="5726873"/>
                  <a:pt x="940953" y="5722216"/>
                  <a:pt x="950269" y="5722216"/>
                </a:cubicBezTo>
                <a:close/>
                <a:moveTo>
                  <a:pt x="11039893" y="5708240"/>
                </a:moveTo>
                <a:cubicBezTo>
                  <a:pt x="11049210" y="5708240"/>
                  <a:pt x="11053869" y="5710569"/>
                  <a:pt x="11053869" y="5715228"/>
                </a:cubicBezTo>
                <a:cubicBezTo>
                  <a:pt x="11053869" y="5719887"/>
                  <a:pt x="11049210" y="5722216"/>
                  <a:pt x="11039893" y="5722216"/>
                </a:cubicBezTo>
                <a:cubicBezTo>
                  <a:pt x="11039893" y="5722216"/>
                  <a:pt x="11039893" y="5717556"/>
                  <a:pt x="11039893" y="5708240"/>
                </a:cubicBezTo>
                <a:close/>
                <a:moveTo>
                  <a:pt x="10480912" y="5708240"/>
                </a:moveTo>
                <a:cubicBezTo>
                  <a:pt x="10471595" y="5717556"/>
                  <a:pt x="10466936" y="5726873"/>
                  <a:pt x="10466936" y="5736189"/>
                </a:cubicBezTo>
                <a:lnTo>
                  <a:pt x="10480912" y="5736189"/>
                </a:lnTo>
                <a:cubicBezTo>
                  <a:pt x="10490228" y="5726873"/>
                  <a:pt x="10494885" y="5717556"/>
                  <a:pt x="10494885" y="5708240"/>
                </a:cubicBezTo>
                <a:close/>
                <a:moveTo>
                  <a:pt x="2026311" y="5708240"/>
                </a:moveTo>
                <a:cubicBezTo>
                  <a:pt x="2016994" y="5708240"/>
                  <a:pt x="2012335" y="5710569"/>
                  <a:pt x="2012335" y="5715228"/>
                </a:cubicBezTo>
                <a:cubicBezTo>
                  <a:pt x="2012335" y="5719887"/>
                  <a:pt x="2016994" y="5722216"/>
                  <a:pt x="2026311" y="5722216"/>
                </a:cubicBezTo>
                <a:close/>
                <a:moveTo>
                  <a:pt x="1453354" y="5708240"/>
                </a:moveTo>
                <a:cubicBezTo>
                  <a:pt x="1434720" y="5736189"/>
                  <a:pt x="1425404" y="5750163"/>
                  <a:pt x="1425404" y="5750163"/>
                </a:cubicBezTo>
                <a:lnTo>
                  <a:pt x="1439380" y="5722216"/>
                </a:lnTo>
                <a:lnTo>
                  <a:pt x="1411430" y="5722216"/>
                </a:lnTo>
                <a:cubicBezTo>
                  <a:pt x="1374164" y="5759480"/>
                  <a:pt x="1360189" y="5782772"/>
                  <a:pt x="1369507" y="5792088"/>
                </a:cubicBezTo>
                <a:cubicBezTo>
                  <a:pt x="1378822" y="5782772"/>
                  <a:pt x="1388138" y="5773455"/>
                  <a:pt x="1397455" y="5764139"/>
                </a:cubicBezTo>
                <a:cubicBezTo>
                  <a:pt x="1406771" y="5754822"/>
                  <a:pt x="1411430" y="5754822"/>
                  <a:pt x="1411430" y="5764139"/>
                </a:cubicBezTo>
                <a:cubicBezTo>
                  <a:pt x="1411430" y="5764139"/>
                  <a:pt x="1413759" y="5764139"/>
                  <a:pt x="1418416" y="5764139"/>
                </a:cubicBezTo>
                <a:cubicBezTo>
                  <a:pt x="1423075" y="5764139"/>
                  <a:pt x="1430061" y="5764139"/>
                  <a:pt x="1439380" y="5764139"/>
                </a:cubicBezTo>
                <a:cubicBezTo>
                  <a:pt x="1448696" y="5754822"/>
                  <a:pt x="1453354" y="5750163"/>
                  <a:pt x="1453354" y="5750163"/>
                </a:cubicBezTo>
                <a:cubicBezTo>
                  <a:pt x="1453354" y="5750163"/>
                  <a:pt x="1453354" y="5754822"/>
                  <a:pt x="1453354" y="5764139"/>
                </a:cubicBezTo>
                <a:lnTo>
                  <a:pt x="1467327" y="5778113"/>
                </a:lnTo>
                <a:cubicBezTo>
                  <a:pt x="1467327" y="5778113"/>
                  <a:pt x="1467327" y="5773455"/>
                  <a:pt x="1467327" y="5764139"/>
                </a:cubicBezTo>
                <a:cubicBezTo>
                  <a:pt x="1467327" y="5754822"/>
                  <a:pt x="1471986" y="5750163"/>
                  <a:pt x="1481303" y="5750163"/>
                </a:cubicBezTo>
                <a:cubicBezTo>
                  <a:pt x="1481303" y="5740849"/>
                  <a:pt x="1483631" y="5736189"/>
                  <a:pt x="1488289" y="5736189"/>
                </a:cubicBezTo>
                <a:cubicBezTo>
                  <a:pt x="1492948" y="5736189"/>
                  <a:pt x="1495276" y="5731530"/>
                  <a:pt x="1495276" y="5722216"/>
                </a:cubicBezTo>
                <a:cubicBezTo>
                  <a:pt x="1485960" y="5722216"/>
                  <a:pt x="1481303" y="5726873"/>
                  <a:pt x="1481303" y="5736189"/>
                </a:cubicBezTo>
                <a:cubicBezTo>
                  <a:pt x="1471986" y="5745506"/>
                  <a:pt x="1467327" y="5750163"/>
                  <a:pt x="1467327" y="5750163"/>
                </a:cubicBezTo>
                <a:cubicBezTo>
                  <a:pt x="1467327" y="5750163"/>
                  <a:pt x="1462670" y="5750163"/>
                  <a:pt x="1453354" y="5750163"/>
                </a:cubicBezTo>
                <a:cubicBezTo>
                  <a:pt x="1453354" y="5740849"/>
                  <a:pt x="1458010" y="5731530"/>
                  <a:pt x="1467327" y="5722216"/>
                </a:cubicBezTo>
                <a:cubicBezTo>
                  <a:pt x="1467327" y="5722216"/>
                  <a:pt x="1469658" y="5719887"/>
                  <a:pt x="1474315" y="5715228"/>
                </a:cubicBezTo>
                <a:cubicBezTo>
                  <a:pt x="1478973" y="5710569"/>
                  <a:pt x="1476644" y="5708240"/>
                  <a:pt x="1467327" y="5708240"/>
                </a:cubicBezTo>
                <a:close/>
                <a:moveTo>
                  <a:pt x="1131937" y="5708240"/>
                </a:moveTo>
                <a:cubicBezTo>
                  <a:pt x="1131937" y="5708240"/>
                  <a:pt x="1127280" y="5712899"/>
                  <a:pt x="1117964" y="5722216"/>
                </a:cubicBezTo>
                <a:cubicBezTo>
                  <a:pt x="1117964" y="5731530"/>
                  <a:pt x="1115635" y="5738518"/>
                  <a:pt x="1110976" y="5743177"/>
                </a:cubicBezTo>
                <a:cubicBezTo>
                  <a:pt x="1106319" y="5747834"/>
                  <a:pt x="1103990" y="5754822"/>
                  <a:pt x="1103990" y="5764139"/>
                </a:cubicBezTo>
                <a:cubicBezTo>
                  <a:pt x="1094674" y="5773455"/>
                  <a:pt x="1090014" y="5778113"/>
                  <a:pt x="1090014" y="5778113"/>
                </a:cubicBezTo>
                <a:cubicBezTo>
                  <a:pt x="1090014" y="5796746"/>
                  <a:pt x="1103990" y="5787429"/>
                  <a:pt x="1131937" y="5750163"/>
                </a:cubicBezTo>
                <a:cubicBezTo>
                  <a:pt x="1150571" y="5722216"/>
                  <a:pt x="1150571" y="5708240"/>
                  <a:pt x="1131937" y="5708240"/>
                </a:cubicBezTo>
                <a:close/>
                <a:moveTo>
                  <a:pt x="1048091" y="5708240"/>
                </a:moveTo>
                <a:lnTo>
                  <a:pt x="1034117" y="5722216"/>
                </a:lnTo>
                <a:cubicBezTo>
                  <a:pt x="1034117" y="5731530"/>
                  <a:pt x="1029458" y="5736189"/>
                  <a:pt x="1020141" y="5736189"/>
                </a:cubicBezTo>
                <a:lnTo>
                  <a:pt x="1006168" y="5750163"/>
                </a:lnTo>
                <a:lnTo>
                  <a:pt x="1034117" y="5750163"/>
                </a:lnTo>
                <a:close/>
                <a:moveTo>
                  <a:pt x="363338" y="5708240"/>
                </a:moveTo>
                <a:cubicBezTo>
                  <a:pt x="354022" y="5717556"/>
                  <a:pt x="354022" y="5731530"/>
                  <a:pt x="363338" y="5750163"/>
                </a:cubicBezTo>
                <a:lnTo>
                  <a:pt x="377312" y="5750163"/>
                </a:lnTo>
                <a:cubicBezTo>
                  <a:pt x="377312" y="5740849"/>
                  <a:pt x="381971" y="5733861"/>
                  <a:pt x="391287" y="5729202"/>
                </a:cubicBezTo>
                <a:cubicBezTo>
                  <a:pt x="400604" y="5724544"/>
                  <a:pt x="405261" y="5722216"/>
                  <a:pt x="405261" y="5722216"/>
                </a:cubicBezTo>
                <a:lnTo>
                  <a:pt x="391287" y="5722216"/>
                </a:lnTo>
                <a:lnTo>
                  <a:pt x="391287" y="5708240"/>
                </a:lnTo>
                <a:close/>
                <a:moveTo>
                  <a:pt x="11007690" y="5706418"/>
                </a:moveTo>
                <a:lnTo>
                  <a:pt x="11004956" y="5708240"/>
                </a:lnTo>
                <a:cubicBezTo>
                  <a:pt x="11000299" y="5708240"/>
                  <a:pt x="10997970" y="5708240"/>
                  <a:pt x="10997970" y="5708240"/>
                </a:cubicBezTo>
                <a:close/>
                <a:moveTo>
                  <a:pt x="11094046" y="5699506"/>
                </a:moveTo>
                <a:cubicBezTo>
                  <a:pt x="11097539" y="5698341"/>
                  <a:pt x="11100449" y="5698923"/>
                  <a:pt x="11102778" y="5701252"/>
                </a:cubicBezTo>
                <a:cubicBezTo>
                  <a:pt x="11107435" y="5705911"/>
                  <a:pt x="11105109" y="5712899"/>
                  <a:pt x="11095792" y="5722216"/>
                </a:cubicBezTo>
                <a:lnTo>
                  <a:pt x="11081816" y="5708240"/>
                </a:lnTo>
                <a:cubicBezTo>
                  <a:pt x="11086476" y="5703583"/>
                  <a:pt x="11090553" y="5700672"/>
                  <a:pt x="11094046" y="5699506"/>
                </a:cubicBezTo>
                <a:close/>
                <a:moveTo>
                  <a:pt x="10215395" y="5694266"/>
                </a:moveTo>
                <a:cubicBezTo>
                  <a:pt x="10215395" y="5703583"/>
                  <a:pt x="10220052" y="5708240"/>
                  <a:pt x="10229370" y="5708240"/>
                </a:cubicBezTo>
                <a:lnTo>
                  <a:pt x="10229370" y="5694266"/>
                </a:lnTo>
                <a:cubicBezTo>
                  <a:pt x="10229370" y="5694266"/>
                  <a:pt x="10227040" y="5694266"/>
                  <a:pt x="10222382" y="5694266"/>
                </a:cubicBezTo>
                <a:cubicBezTo>
                  <a:pt x="10217725" y="5694266"/>
                  <a:pt x="10215395" y="5694266"/>
                  <a:pt x="10215395" y="5694266"/>
                </a:cubicBezTo>
                <a:close/>
                <a:moveTo>
                  <a:pt x="1635022" y="5694266"/>
                </a:moveTo>
                <a:cubicBezTo>
                  <a:pt x="1635022" y="5694266"/>
                  <a:pt x="1632694" y="5698923"/>
                  <a:pt x="1628036" y="5708240"/>
                </a:cubicBezTo>
                <a:cubicBezTo>
                  <a:pt x="1623377" y="5717556"/>
                  <a:pt x="1616389" y="5726873"/>
                  <a:pt x="1607072" y="5736189"/>
                </a:cubicBezTo>
                <a:cubicBezTo>
                  <a:pt x="1569807" y="5764139"/>
                  <a:pt x="1560492" y="5778113"/>
                  <a:pt x="1579125" y="5778113"/>
                </a:cubicBezTo>
                <a:lnTo>
                  <a:pt x="1621048" y="5736189"/>
                </a:lnTo>
                <a:cubicBezTo>
                  <a:pt x="1658314" y="5708240"/>
                  <a:pt x="1667628" y="5694266"/>
                  <a:pt x="1648997" y="5694266"/>
                </a:cubicBezTo>
                <a:cubicBezTo>
                  <a:pt x="1648997" y="5694266"/>
                  <a:pt x="1644338" y="5694266"/>
                  <a:pt x="1635022" y="5694266"/>
                </a:cubicBezTo>
                <a:close/>
                <a:moveTo>
                  <a:pt x="1523226" y="5694266"/>
                </a:moveTo>
                <a:cubicBezTo>
                  <a:pt x="1504593" y="5712899"/>
                  <a:pt x="1509251" y="5722216"/>
                  <a:pt x="1537200" y="5722216"/>
                </a:cubicBezTo>
                <a:cubicBezTo>
                  <a:pt x="1546516" y="5722216"/>
                  <a:pt x="1551176" y="5717556"/>
                  <a:pt x="1551176" y="5708240"/>
                </a:cubicBezTo>
                <a:close/>
                <a:moveTo>
                  <a:pt x="10291382" y="5692520"/>
                </a:moveTo>
                <a:cubicBezTo>
                  <a:pt x="10296621" y="5692520"/>
                  <a:pt x="10299243" y="5697759"/>
                  <a:pt x="10299243" y="5708240"/>
                </a:cubicBezTo>
                <a:cubicBezTo>
                  <a:pt x="10289925" y="5726873"/>
                  <a:pt x="10285267" y="5736189"/>
                  <a:pt x="10285267" y="5736189"/>
                </a:cubicBezTo>
                <a:cubicBezTo>
                  <a:pt x="10285267" y="5745506"/>
                  <a:pt x="10282939" y="5750163"/>
                  <a:pt x="10278281" y="5750163"/>
                </a:cubicBezTo>
                <a:cubicBezTo>
                  <a:pt x="10273622" y="5750163"/>
                  <a:pt x="10268963" y="5752492"/>
                  <a:pt x="10264306" y="5757151"/>
                </a:cubicBezTo>
                <a:cubicBezTo>
                  <a:pt x="10259648" y="5761810"/>
                  <a:pt x="10254989" y="5764139"/>
                  <a:pt x="10250332" y="5764139"/>
                </a:cubicBezTo>
                <a:cubicBezTo>
                  <a:pt x="10245675" y="5764139"/>
                  <a:pt x="10243344" y="5768796"/>
                  <a:pt x="10243344" y="5778113"/>
                </a:cubicBezTo>
                <a:cubicBezTo>
                  <a:pt x="10243344" y="5778113"/>
                  <a:pt x="10238687" y="5780441"/>
                  <a:pt x="10229370" y="5785100"/>
                </a:cubicBezTo>
                <a:cubicBezTo>
                  <a:pt x="10220052" y="5789760"/>
                  <a:pt x="10213066" y="5789760"/>
                  <a:pt x="10208407" y="5785100"/>
                </a:cubicBezTo>
                <a:cubicBezTo>
                  <a:pt x="10203749" y="5780441"/>
                  <a:pt x="10215395" y="5764139"/>
                  <a:pt x="10243344" y="5736189"/>
                </a:cubicBezTo>
                <a:cubicBezTo>
                  <a:pt x="10266636" y="5707076"/>
                  <a:pt x="10282648" y="5692520"/>
                  <a:pt x="10291382" y="5692520"/>
                </a:cubicBezTo>
                <a:close/>
                <a:moveTo>
                  <a:pt x="10452962" y="5680290"/>
                </a:moveTo>
                <a:cubicBezTo>
                  <a:pt x="10452962" y="5689607"/>
                  <a:pt x="10445974" y="5701252"/>
                  <a:pt x="10432001" y="5715228"/>
                </a:cubicBezTo>
                <a:cubicBezTo>
                  <a:pt x="10418027" y="5729202"/>
                  <a:pt x="10411039" y="5736189"/>
                  <a:pt x="10411039" y="5736189"/>
                </a:cubicBezTo>
                <a:cubicBezTo>
                  <a:pt x="10411039" y="5754822"/>
                  <a:pt x="10392406" y="5782772"/>
                  <a:pt x="10355140" y="5820036"/>
                </a:cubicBezTo>
                <a:cubicBezTo>
                  <a:pt x="10345824" y="5829352"/>
                  <a:pt x="10341166" y="5838671"/>
                  <a:pt x="10341166" y="5847985"/>
                </a:cubicBezTo>
                <a:cubicBezTo>
                  <a:pt x="10341166" y="5847985"/>
                  <a:pt x="10322533" y="5871276"/>
                  <a:pt x="10285267" y="5917858"/>
                </a:cubicBezTo>
                <a:cubicBezTo>
                  <a:pt x="10248001" y="5964440"/>
                  <a:pt x="10229370" y="5987731"/>
                  <a:pt x="10229370" y="5987731"/>
                </a:cubicBezTo>
                <a:lnTo>
                  <a:pt x="10215395" y="6001706"/>
                </a:lnTo>
                <a:cubicBezTo>
                  <a:pt x="10234028" y="6001706"/>
                  <a:pt x="10252661" y="5992390"/>
                  <a:pt x="10271294" y="5973757"/>
                </a:cubicBezTo>
                <a:lnTo>
                  <a:pt x="10313217" y="5917858"/>
                </a:lnTo>
                <a:cubicBezTo>
                  <a:pt x="10313217" y="5917858"/>
                  <a:pt x="10327191" y="5899225"/>
                  <a:pt x="10355140" y="5861961"/>
                </a:cubicBezTo>
                <a:cubicBezTo>
                  <a:pt x="10373773" y="5852644"/>
                  <a:pt x="10385420" y="5843328"/>
                  <a:pt x="10390077" y="5834012"/>
                </a:cubicBezTo>
                <a:cubicBezTo>
                  <a:pt x="10394735" y="5824695"/>
                  <a:pt x="10397063" y="5820036"/>
                  <a:pt x="10397063" y="5820036"/>
                </a:cubicBezTo>
                <a:cubicBezTo>
                  <a:pt x="10397063" y="5810721"/>
                  <a:pt x="10392406" y="5810721"/>
                  <a:pt x="10383089" y="5820036"/>
                </a:cubicBezTo>
                <a:lnTo>
                  <a:pt x="10397063" y="5792088"/>
                </a:lnTo>
                <a:cubicBezTo>
                  <a:pt x="10406382" y="5782772"/>
                  <a:pt x="10411039" y="5775784"/>
                  <a:pt x="10411039" y="5771127"/>
                </a:cubicBezTo>
                <a:cubicBezTo>
                  <a:pt x="10411039" y="5766467"/>
                  <a:pt x="10415696" y="5768796"/>
                  <a:pt x="10425013" y="5778113"/>
                </a:cubicBezTo>
                <a:cubicBezTo>
                  <a:pt x="10434331" y="5787429"/>
                  <a:pt x="10438988" y="5792088"/>
                  <a:pt x="10438988" y="5792088"/>
                </a:cubicBezTo>
                <a:cubicBezTo>
                  <a:pt x="10438988" y="5792088"/>
                  <a:pt x="10438988" y="5787429"/>
                  <a:pt x="10438988" y="5778113"/>
                </a:cubicBezTo>
                <a:lnTo>
                  <a:pt x="10452962" y="5736189"/>
                </a:lnTo>
                <a:cubicBezTo>
                  <a:pt x="10452962" y="5717556"/>
                  <a:pt x="10457619" y="5708240"/>
                  <a:pt x="10466936" y="5708240"/>
                </a:cubicBezTo>
                <a:cubicBezTo>
                  <a:pt x="10466936" y="5708240"/>
                  <a:pt x="10466936" y="5703583"/>
                  <a:pt x="10466936" y="5694266"/>
                </a:cubicBezTo>
                <a:cubicBezTo>
                  <a:pt x="10466936" y="5684950"/>
                  <a:pt x="10462279" y="5680290"/>
                  <a:pt x="10452962" y="5680290"/>
                </a:cubicBezTo>
                <a:close/>
                <a:moveTo>
                  <a:pt x="2180030" y="5680290"/>
                </a:moveTo>
                <a:cubicBezTo>
                  <a:pt x="2180030" y="5689607"/>
                  <a:pt x="2177701" y="5694266"/>
                  <a:pt x="2173042" y="5694266"/>
                </a:cubicBezTo>
                <a:cubicBezTo>
                  <a:pt x="2168385" y="5694266"/>
                  <a:pt x="2166056" y="5691937"/>
                  <a:pt x="2166056" y="5687278"/>
                </a:cubicBezTo>
                <a:cubicBezTo>
                  <a:pt x="2166056" y="5682619"/>
                  <a:pt x="2170713" y="5680290"/>
                  <a:pt x="2180030" y="5680290"/>
                </a:cubicBezTo>
                <a:close/>
                <a:moveTo>
                  <a:pt x="1551176" y="5666317"/>
                </a:moveTo>
                <a:cubicBezTo>
                  <a:pt x="1541859" y="5675633"/>
                  <a:pt x="1541859" y="5680290"/>
                  <a:pt x="1551176" y="5680290"/>
                </a:cubicBezTo>
                <a:cubicBezTo>
                  <a:pt x="1560492" y="5680290"/>
                  <a:pt x="1565150" y="5684950"/>
                  <a:pt x="1565150" y="5694266"/>
                </a:cubicBezTo>
                <a:lnTo>
                  <a:pt x="1579125" y="5694266"/>
                </a:lnTo>
                <a:cubicBezTo>
                  <a:pt x="1588441" y="5675633"/>
                  <a:pt x="1593099" y="5666317"/>
                  <a:pt x="1593099" y="5666317"/>
                </a:cubicBezTo>
                <a:close/>
                <a:moveTo>
                  <a:pt x="1271684" y="5666317"/>
                </a:moveTo>
                <a:cubicBezTo>
                  <a:pt x="1271684" y="5666317"/>
                  <a:pt x="1267026" y="5670976"/>
                  <a:pt x="1257709" y="5680290"/>
                </a:cubicBezTo>
                <a:cubicBezTo>
                  <a:pt x="1257709" y="5689607"/>
                  <a:pt x="1262368" y="5694266"/>
                  <a:pt x="1271684" y="5694266"/>
                </a:cubicBezTo>
                <a:lnTo>
                  <a:pt x="1299633" y="5694266"/>
                </a:lnTo>
                <a:lnTo>
                  <a:pt x="1299633" y="5666317"/>
                </a:lnTo>
                <a:cubicBezTo>
                  <a:pt x="1299633" y="5666317"/>
                  <a:pt x="1294975" y="5670976"/>
                  <a:pt x="1285658" y="5680290"/>
                </a:cubicBezTo>
                <a:cubicBezTo>
                  <a:pt x="1276342" y="5689607"/>
                  <a:pt x="1271684" y="5694266"/>
                  <a:pt x="1271684" y="5694266"/>
                </a:cubicBezTo>
                <a:lnTo>
                  <a:pt x="1271684" y="5680290"/>
                </a:lnTo>
                <a:cubicBezTo>
                  <a:pt x="1271684" y="5670976"/>
                  <a:pt x="1271684" y="5666317"/>
                  <a:pt x="1271684" y="5666317"/>
                </a:cubicBezTo>
                <a:close/>
                <a:moveTo>
                  <a:pt x="1076041" y="5666317"/>
                </a:moveTo>
                <a:cubicBezTo>
                  <a:pt x="1076041" y="5666317"/>
                  <a:pt x="1071381" y="5670976"/>
                  <a:pt x="1062065" y="5680290"/>
                </a:cubicBezTo>
                <a:lnTo>
                  <a:pt x="1076041" y="5680290"/>
                </a:lnTo>
                <a:cubicBezTo>
                  <a:pt x="1085357" y="5680290"/>
                  <a:pt x="1090014" y="5680290"/>
                  <a:pt x="1090014" y="5680290"/>
                </a:cubicBezTo>
                <a:close/>
                <a:moveTo>
                  <a:pt x="2627216" y="5652343"/>
                </a:moveTo>
                <a:cubicBezTo>
                  <a:pt x="2627216" y="5652343"/>
                  <a:pt x="2622558" y="5657000"/>
                  <a:pt x="2613240" y="5666317"/>
                </a:cubicBezTo>
                <a:cubicBezTo>
                  <a:pt x="2603925" y="5675633"/>
                  <a:pt x="2592280" y="5687278"/>
                  <a:pt x="2578305" y="5701252"/>
                </a:cubicBezTo>
                <a:cubicBezTo>
                  <a:pt x="2564331" y="5715228"/>
                  <a:pt x="2552686" y="5731530"/>
                  <a:pt x="2543369" y="5750163"/>
                </a:cubicBezTo>
                <a:lnTo>
                  <a:pt x="2557342" y="5750163"/>
                </a:lnTo>
                <a:lnTo>
                  <a:pt x="2599266" y="5708240"/>
                </a:lnTo>
                <a:cubicBezTo>
                  <a:pt x="2617898" y="5670976"/>
                  <a:pt x="2627216" y="5652343"/>
                  <a:pt x="2627216" y="5652343"/>
                </a:cubicBezTo>
                <a:close/>
                <a:moveTo>
                  <a:pt x="2431571" y="5652343"/>
                </a:moveTo>
                <a:cubicBezTo>
                  <a:pt x="2431571" y="5652343"/>
                  <a:pt x="2431571" y="5657000"/>
                  <a:pt x="2431571" y="5666317"/>
                </a:cubicBezTo>
                <a:lnTo>
                  <a:pt x="2445546" y="5652343"/>
                </a:lnTo>
                <a:cubicBezTo>
                  <a:pt x="2445546" y="5652343"/>
                  <a:pt x="2440888" y="5652343"/>
                  <a:pt x="2431571" y="5652343"/>
                </a:cubicBezTo>
                <a:close/>
                <a:moveTo>
                  <a:pt x="1187837" y="5652343"/>
                </a:moveTo>
                <a:cubicBezTo>
                  <a:pt x="1178520" y="5661657"/>
                  <a:pt x="1176191" y="5670976"/>
                  <a:pt x="1180848" y="5680290"/>
                </a:cubicBezTo>
                <a:cubicBezTo>
                  <a:pt x="1185507" y="5689607"/>
                  <a:pt x="1187837" y="5689607"/>
                  <a:pt x="1187837" y="5680290"/>
                </a:cubicBezTo>
                <a:lnTo>
                  <a:pt x="1215786" y="5652343"/>
                </a:lnTo>
                <a:close/>
                <a:moveTo>
                  <a:pt x="307441" y="5652343"/>
                </a:moveTo>
                <a:cubicBezTo>
                  <a:pt x="316756" y="5652343"/>
                  <a:pt x="316756" y="5666317"/>
                  <a:pt x="307441" y="5694266"/>
                </a:cubicBezTo>
                <a:lnTo>
                  <a:pt x="237568" y="5778113"/>
                </a:lnTo>
                <a:lnTo>
                  <a:pt x="223592" y="5792088"/>
                </a:lnTo>
                <a:cubicBezTo>
                  <a:pt x="223592" y="5792088"/>
                  <a:pt x="223592" y="5787429"/>
                  <a:pt x="223592" y="5778113"/>
                </a:cubicBezTo>
                <a:lnTo>
                  <a:pt x="209617" y="5778113"/>
                </a:lnTo>
                <a:lnTo>
                  <a:pt x="195643" y="5792088"/>
                </a:lnTo>
                <a:lnTo>
                  <a:pt x="209617" y="5764139"/>
                </a:lnTo>
                <a:cubicBezTo>
                  <a:pt x="209617" y="5764139"/>
                  <a:pt x="214276" y="5759480"/>
                  <a:pt x="223592" y="5750163"/>
                </a:cubicBezTo>
                <a:cubicBezTo>
                  <a:pt x="223592" y="5750163"/>
                  <a:pt x="225921" y="5750163"/>
                  <a:pt x="230580" y="5750163"/>
                </a:cubicBezTo>
                <a:cubicBezTo>
                  <a:pt x="235237" y="5750163"/>
                  <a:pt x="237568" y="5750163"/>
                  <a:pt x="237568" y="5750163"/>
                </a:cubicBezTo>
                <a:lnTo>
                  <a:pt x="265516" y="5708240"/>
                </a:lnTo>
                <a:lnTo>
                  <a:pt x="293465" y="5666317"/>
                </a:lnTo>
                <a:cubicBezTo>
                  <a:pt x="293465" y="5657000"/>
                  <a:pt x="298123" y="5652343"/>
                  <a:pt x="307441" y="5652343"/>
                </a:cubicBezTo>
                <a:close/>
                <a:moveTo>
                  <a:pt x="10243344" y="5638367"/>
                </a:moveTo>
                <a:cubicBezTo>
                  <a:pt x="10234028" y="5647684"/>
                  <a:pt x="10231699" y="5654672"/>
                  <a:pt x="10236356" y="5659329"/>
                </a:cubicBezTo>
                <a:cubicBezTo>
                  <a:pt x="10241014" y="5663988"/>
                  <a:pt x="10248001" y="5661657"/>
                  <a:pt x="10257318" y="5652343"/>
                </a:cubicBezTo>
                <a:cubicBezTo>
                  <a:pt x="10266636" y="5643026"/>
                  <a:pt x="10271294" y="5638367"/>
                  <a:pt x="10271294" y="5638367"/>
                </a:cubicBezTo>
                <a:close/>
                <a:moveTo>
                  <a:pt x="2725038" y="5638367"/>
                </a:moveTo>
                <a:cubicBezTo>
                  <a:pt x="2725038" y="5638367"/>
                  <a:pt x="2720379" y="5643026"/>
                  <a:pt x="2711062" y="5652343"/>
                </a:cubicBezTo>
                <a:lnTo>
                  <a:pt x="2711062" y="5666317"/>
                </a:lnTo>
                <a:lnTo>
                  <a:pt x="2725038" y="5652343"/>
                </a:lnTo>
                <a:lnTo>
                  <a:pt x="2739012" y="5638367"/>
                </a:lnTo>
                <a:cubicBezTo>
                  <a:pt x="2729694" y="5638367"/>
                  <a:pt x="2725038" y="5638367"/>
                  <a:pt x="2725038" y="5638367"/>
                </a:cubicBezTo>
                <a:close/>
                <a:moveTo>
                  <a:pt x="2235928" y="5638367"/>
                </a:moveTo>
                <a:lnTo>
                  <a:pt x="2235928" y="5652343"/>
                </a:lnTo>
                <a:cubicBezTo>
                  <a:pt x="2226612" y="5652343"/>
                  <a:pt x="2224283" y="5650014"/>
                  <a:pt x="2228941" y="5645355"/>
                </a:cubicBezTo>
                <a:cubicBezTo>
                  <a:pt x="2233598" y="5640696"/>
                  <a:pt x="2235928" y="5638367"/>
                  <a:pt x="2235928" y="5638367"/>
                </a:cubicBezTo>
                <a:close/>
                <a:moveTo>
                  <a:pt x="1690921" y="5638367"/>
                </a:moveTo>
                <a:cubicBezTo>
                  <a:pt x="1690921" y="5638367"/>
                  <a:pt x="1690921" y="5643026"/>
                  <a:pt x="1690921" y="5652343"/>
                </a:cubicBezTo>
                <a:cubicBezTo>
                  <a:pt x="1690921" y="5652343"/>
                  <a:pt x="1693250" y="5652343"/>
                  <a:pt x="1697908" y="5652343"/>
                </a:cubicBezTo>
                <a:cubicBezTo>
                  <a:pt x="1702566" y="5652343"/>
                  <a:pt x="1704895" y="5652343"/>
                  <a:pt x="1704895" y="5652343"/>
                </a:cubicBezTo>
                <a:cubicBezTo>
                  <a:pt x="1704895" y="5652343"/>
                  <a:pt x="1704895" y="5650014"/>
                  <a:pt x="1704895" y="5645355"/>
                </a:cubicBezTo>
                <a:cubicBezTo>
                  <a:pt x="1704895" y="5640696"/>
                  <a:pt x="1700238" y="5638367"/>
                  <a:pt x="1690921" y="5638367"/>
                </a:cubicBezTo>
                <a:close/>
                <a:moveTo>
                  <a:pt x="335388" y="5638367"/>
                </a:moveTo>
                <a:lnTo>
                  <a:pt x="349364" y="5638367"/>
                </a:lnTo>
                <a:cubicBezTo>
                  <a:pt x="349364" y="5647684"/>
                  <a:pt x="344705" y="5652343"/>
                  <a:pt x="335388" y="5652343"/>
                </a:cubicBezTo>
                <a:cubicBezTo>
                  <a:pt x="335388" y="5643026"/>
                  <a:pt x="335388" y="5638367"/>
                  <a:pt x="335388" y="5638367"/>
                </a:cubicBezTo>
                <a:close/>
                <a:moveTo>
                  <a:pt x="83847" y="5638367"/>
                </a:moveTo>
                <a:lnTo>
                  <a:pt x="69873" y="5666317"/>
                </a:lnTo>
                <a:cubicBezTo>
                  <a:pt x="60556" y="5666317"/>
                  <a:pt x="60556" y="5661657"/>
                  <a:pt x="69873" y="5652343"/>
                </a:cubicBezTo>
                <a:close/>
                <a:moveTo>
                  <a:pt x="2094435" y="5629633"/>
                </a:moveTo>
                <a:cubicBezTo>
                  <a:pt x="2093271" y="5628469"/>
                  <a:pt x="2091524" y="5629051"/>
                  <a:pt x="2089196" y="5631379"/>
                </a:cubicBezTo>
                <a:cubicBezTo>
                  <a:pt x="2084536" y="5636039"/>
                  <a:pt x="2082207" y="5638367"/>
                  <a:pt x="2082207" y="5638367"/>
                </a:cubicBezTo>
                <a:cubicBezTo>
                  <a:pt x="2082207" y="5638367"/>
                  <a:pt x="2084536" y="5638367"/>
                  <a:pt x="2089196" y="5638367"/>
                </a:cubicBezTo>
                <a:cubicBezTo>
                  <a:pt x="2093852" y="5638367"/>
                  <a:pt x="2096184" y="5638367"/>
                  <a:pt x="2096184" y="5638367"/>
                </a:cubicBezTo>
                <a:cubicBezTo>
                  <a:pt x="2096184" y="5633710"/>
                  <a:pt x="2095599" y="5630799"/>
                  <a:pt x="2094435" y="5629633"/>
                </a:cubicBezTo>
                <a:close/>
                <a:moveTo>
                  <a:pt x="10508861" y="5624393"/>
                </a:moveTo>
                <a:cubicBezTo>
                  <a:pt x="10499543" y="5624393"/>
                  <a:pt x="10494885" y="5629051"/>
                  <a:pt x="10494885" y="5638367"/>
                </a:cubicBezTo>
                <a:lnTo>
                  <a:pt x="10508861" y="5638367"/>
                </a:lnTo>
                <a:close/>
                <a:moveTo>
                  <a:pt x="2557342" y="5624393"/>
                </a:moveTo>
                <a:cubicBezTo>
                  <a:pt x="2548026" y="5624393"/>
                  <a:pt x="2543369" y="5626722"/>
                  <a:pt x="2543369" y="5631379"/>
                </a:cubicBezTo>
                <a:cubicBezTo>
                  <a:pt x="2543369" y="5636039"/>
                  <a:pt x="2543369" y="5638367"/>
                  <a:pt x="2543369" y="5638367"/>
                </a:cubicBezTo>
                <a:cubicBezTo>
                  <a:pt x="2543369" y="5638367"/>
                  <a:pt x="2548026" y="5638367"/>
                  <a:pt x="2557342" y="5638367"/>
                </a:cubicBezTo>
                <a:cubicBezTo>
                  <a:pt x="2557342" y="5629051"/>
                  <a:pt x="2557342" y="5624393"/>
                  <a:pt x="2557342" y="5624393"/>
                </a:cubicBezTo>
                <a:close/>
                <a:moveTo>
                  <a:pt x="1788741" y="5624393"/>
                </a:moveTo>
                <a:cubicBezTo>
                  <a:pt x="1770110" y="5633710"/>
                  <a:pt x="1765451" y="5638367"/>
                  <a:pt x="1774768" y="5638367"/>
                </a:cubicBezTo>
                <a:lnTo>
                  <a:pt x="1760793" y="5666317"/>
                </a:lnTo>
                <a:cubicBezTo>
                  <a:pt x="1760793" y="5666317"/>
                  <a:pt x="1760793" y="5661657"/>
                  <a:pt x="1760793" y="5652343"/>
                </a:cubicBezTo>
                <a:cubicBezTo>
                  <a:pt x="1751477" y="5652343"/>
                  <a:pt x="1746818" y="5657000"/>
                  <a:pt x="1746818" y="5666317"/>
                </a:cubicBezTo>
                <a:cubicBezTo>
                  <a:pt x="1746818" y="5675633"/>
                  <a:pt x="1749148" y="5682619"/>
                  <a:pt x="1753806" y="5687278"/>
                </a:cubicBezTo>
                <a:cubicBezTo>
                  <a:pt x="1758463" y="5691937"/>
                  <a:pt x="1760793" y="5694266"/>
                  <a:pt x="1760793" y="5694266"/>
                </a:cubicBezTo>
                <a:cubicBezTo>
                  <a:pt x="1760793" y="5694266"/>
                  <a:pt x="1756137" y="5694266"/>
                  <a:pt x="1746818" y="5694266"/>
                </a:cubicBezTo>
                <a:cubicBezTo>
                  <a:pt x="1737502" y="5694266"/>
                  <a:pt x="1732844" y="5694266"/>
                  <a:pt x="1732844" y="5694266"/>
                </a:cubicBezTo>
                <a:lnTo>
                  <a:pt x="1718871" y="5694266"/>
                </a:lnTo>
                <a:cubicBezTo>
                  <a:pt x="1709553" y="5703583"/>
                  <a:pt x="1709553" y="5712899"/>
                  <a:pt x="1718871" y="5722216"/>
                </a:cubicBezTo>
                <a:cubicBezTo>
                  <a:pt x="1718871" y="5722216"/>
                  <a:pt x="1721199" y="5724544"/>
                  <a:pt x="1725857" y="5729202"/>
                </a:cubicBezTo>
                <a:cubicBezTo>
                  <a:pt x="1730516" y="5733861"/>
                  <a:pt x="1732844" y="5736189"/>
                  <a:pt x="1732844" y="5736189"/>
                </a:cubicBezTo>
                <a:lnTo>
                  <a:pt x="1718871" y="5736189"/>
                </a:lnTo>
                <a:cubicBezTo>
                  <a:pt x="1718871" y="5726873"/>
                  <a:pt x="1711883" y="5726873"/>
                  <a:pt x="1697908" y="5736189"/>
                </a:cubicBezTo>
                <a:cubicBezTo>
                  <a:pt x="1683933" y="5745506"/>
                  <a:pt x="1681605" y="5754822"/>
                  <a:pt x="1690921" y="5764139"/>
                </a:cubicBezTo>
                <a:lnTo>
                  <a:pt x="1676945" y="5764139"/>
                </a:lnTo>
                <a:lnTo>
                  <a:pt x="1662972" y="5764139"/>
                </a:lnTo>
                <a:cubicBezTo>
                  <a:pt x="1653655" y="5782772"/>
                  <a:pt x="1644338" y="5787429"/>
                  <a:pt x="1635022" y="5778113"/>
                </a:cubicBezTo>
                <a:cubicBezTo>
                  <a:pt x="1635022" y="5778113"/>
                  <a:pt x="1630365" y="5780441"/>
                  <a:pt x="1621048" y="5785100"/>
                </a:cubicBezTo>
                <a:cubicBezTo>
                  <a:pt x="1611732" y="5789760"/>
                  <a:pt x="1602415" y="5796746"/>
                  <a:pt x="1593099" y="5806062"/>
                </a:cubicBezTo>
                <a:lnTo>
                  <a:pt x="1593099" y="5820036"/>
                </a:lnTo>
                <a:cubicBezTo>
                  <a:pt x="1611732" y="5810721"/>
                  <a:pt x="1623377" y="5810721"/>
                  <a:pt x="1628036" y="5820036"/>
                </a:cubicBezTo>
                <a:cubicBezTo>
                  <a:pt x="1632694" y="5829352"/>
                  <a:pt x="1635022" y="5834012"/>
                  <a:pt x="1635022" y="5834012"/>
                </a:cubicBezTo>
                <a:cubicBezTo>
                  <a:pt x="1635022" y="5834012"/>
                  <a:pt x="1639681" y="5834012"/>
                  <a:pt x="1648997" y="5834012"/>
                </a:cubicBezTo>
                <a:cubicBezTo>
                  <a:pt x="1648997" y="5843328"/>
                  <a:pt x="1653655" y="5843328"/>
                  <a:pt x="1662972" y="5834012"/>
                </a:cubicBezTo>
                <a:cubicBezTo>
                  <a:pt x="1672288" y="5824695"/>
                  <a:pt x="1676945" y="5824695"/>
                  <a:pt x="1676945" y="5834012"/>
                </a:cubicBezTo>
                <a:cubicBezTo>
                  <a:pt x="1676945" y="5824695"/>
                  <a:pt x="1686262" y="5810721"/>
                  <a:pt x="1704895" y="5792088"/>
                </a:cubicBezTo>
                <a:lnTo>
                  <a:pt x="1746818" y="5722216"/>
                </a:lnTo>
                <a:cubicBezTo>
                  <a:pt x="1756137" y="5722216"/>
                  <a:pt x="1760793" y="5717556"/>
                  <a:pt x="1760793" y="5708240"/>
                </a:cubicBezTo>
                <a:cubicBezTo>
                  <a:pt x="1779427" y="5708240"/>
                  <a:pt x="1788741" y="5712899"/>
                  <a:pt x="1788741" y="5722216"/>
                </a:cubicBezTo>
                <a:cubicBezTo>
                  <a:pt x="1788741" y="5731530"/>
                  <a:pt x="1791072" y="5738518"/>
                  <a:pt x="1795729" y="5743177"/>
                </a:cubicBezTo>
                <a:cubicBezTo>
                  <a:pt x="1800388" y="5747834"/>
                  <a:pt x="1802717" y="5745506"/>
                  <a:pt x="1802717" y="5736189"/>
                </a:cubicBezTo>
                <a:cubicBezTo>
                  <a:pt x="1802717" y="5726873"/>
                  <a:pt x="1805046" y="5719887"/>
                  <a:pt x="1809704" y="5715228"/>
                </a:cubicBezTo>
                <a:cubicBezTo>
                  <a:pt x="1814362" y="5710569"/>
                  <a:pt x="1816690" y="5703583"/>
                  <a:pt x="1816690" y="5694266"/>
                </a:cubicBezTo>
                <a:lnTo>
                  <a:pt x="1802717" y="5652343"/>
                </a:lnTo>
                <a:lnTo>
                  <a:pt x="1844640" y="5624393"/>
                </a:lnTo>
                <a:cubicBezTo>
                  <a:pt x="1835324" y="5624393"/>
                  <a:pt x="1830667" y="5624393"/>
                  <a:pt x="1830667" y="5624393"/>
                </a:cubicBezTo>
                <a:lnTo>
                  <a:pt x="1802717" y="5624393"/>
                </a:lnTo>
                <a:close/>
                <a:moveTo>
                  <a:pt x="1453354" y="5624393"/>
                </a:moveTo>
                <a:lnTo>
                  <a:pt x="1411430" y="5652343"/>
                </a:lnTo>
                <a:cubicBezTo>
                  <a:pt x="1383480" y="5680290"/>
                  <a:pt x="1378822" y="5689607"/>
                  <a:pt x="1397455" y="5680290"/>
                </a:cubicBezTo>
                <a:cubicBezTo>
                  <a:pt x="1406771" y="5670976"/>
                  <a:pt x="1416088" y="5666317"/>
                  <a:pt x="1425404" y="5666317"/>
                </a:cubicBezTo>
                <a:cubicBezTo>
                  <a:pt x="1425404" y="5666317"/>
                  <a:pt x="1430061" y="5657000"/>
                  <a:pt x="1439380" y="5638367"/>
                </a:cubicBezTo>
                <a:close/>
                <a:moveTo>
                  <a:pt x="1425404" y="5624393"/>
                </a:moveTo>
                <a:lnTo>
                  <a:pt x="1397455" y="5638367"/>
                </a:lnTo>
                <a:lnTo>
                  <a:pt x="1411430" y="5638367"/>
                </a:lnTo>
                <a:cubicBezTo>
                  <a:pt x="1420747" y="5629051"/>
                  <a:pt x="1425404" y="5624393"/>
                  <a:pt x="1425404" y="5624393"/>
                </a:cubicBezTo>
                <a:close/>
                <a:moveTo>
                  <a:pt x="1034117" y="5624393"/>
                </a:moveTo>
                <a:lnTo>
                  <a:pt x="1034117" y="5638367"/>
                </a:lnTo>
                <a:cubicBezTo>
                  <a:pt x="1024800" y="5638367"/>
                  <a:pt x="1020141" y="5640696"/>
                  <a:pt x="1020141" y="5645355"/>
                </a:cubicBezTo>
                <a:cubicBezTo>
                  <a:pt x="1020141" y="5650014"/>
                  <a:pt x="1015484" y="5647684"/>
                  <a:pt x="1006168" y="5638367"/>
                </a:cubicBezTo>
                <a:close/>
                <a:moveTo>
                  <a:pt x="11025917" y="5613913"/>
                </a:moveTo>
                <a:cubicBezTo>
                  <a:pt x="11023589" y="5613913"/>
                  <a:pt x="11021260" y="5615077"/>
                  <a:pt x="11018932" y="5617406"/>
                </a:cubicBezTo>
                <a:cubicBezTo>
                  <a:pt x="11014274" y="5622065"/>
                  <a:pt x="11014274" y="5626722"/>
                  <a:pt x="11018932" y="5631379"/>
                </a:cubicBezTo>
                <a:cubicBezTo>
                  <a:pt x="11023589" y="5636039"/>
                  <a:pt x="11028248" y="5636039"/>
                  <a:pt x="11032905" y="5631379"/>
                </a:cubicBezTo>
                <a:cubicBezTo>
                  <a:pt x="11037564" y="5626722"/>
                  <a:pt x="11037564" y="5622065"/>
                  <a:pt x="11032905" y="5617406"/>
                </a:cubicBezTo>
                <a:cubicBezTo>
                  <a:pt x="11030577" y="5615077"/>
                  <a:pt x="11028246" y="5613913"/>
                  <a:pt x="11025917" y="5613913"/>
                </a:cubicBezTo>
                <a:close/>
                <a:moveTo>
                  <a:pt x="10564758" y="5610418"/>
                </a:moveTo>
                <a:cubicBezTo>
                  <a:pt x="10564758" y="5610418"/>
                  <a:pt x="10562429" y="5612746"/>
                  <a:pt x="10557772" y="5617406"/>
                </a:cubicBezTo>
                <a:cubicBezTo>
                  <a:pt x="10553115" y="5622065"/>
                  <a:pt x="10546127" y="5624393"/>
                  <a:pt x="10536810" y="5624393"/>
                </a:cubicBezTo>
                <a:cubicBezTo>
                  <a:pt x="10527492" y="5624393"/>
                  <a:pt x="10527492" y="5629051"/>
                  <a:pt x="10536810" y="5638367"/>
                </a:cubicBezTo>
                <a:lnTo>
                  <a:pt x="10564758" y="5624393"/>
                </a:lnTo>
                <a:close/>
                <a:moveTo>
                  <a:pt x="2110157" y="5610418"/>
                </a:moveTo>
                <a:cubicBezTo>
                  <a:pt x="2100841" y="5619734"/>
                  <a:pt x="2100841" y="5624393"/>
                  <a:pt x="2110157" y="5624393"/>
                </a:cubicBezTo>
                <a:cubicBezTo>
                  <a:pt x="2119473" y="5624393"/>
                  <a:pt x="2124131" y="5619734"/>
                  <a:pt x="2124131" y="5610418"/>
                </a:cubicBezTo>
                <a:close/>
                <a:moveTo>
                  <a:pt x="1117964" y="5610418"/>
                </a:moveTo>
                <a:lnTo>
                  <a:pt x="1103990" y="5624393"/>
                </a:lnTo>
                <a:lnTo>
                  <a:pt x="1103990" y="5638367"/>
                </a:lnTo>
                <a:cubicBezTo>
                  <a:pt x="1103990" y="5638367"/>
                  <a:pt x="1108647" y="5633710"/>
                  <a:pt x="1117964" y="5624393"/>
                </a:cubicBezTo>
                <a:close/>
                <a:moveTo>
                  <a:pt x="11069589" y="5599937"/>
                </a:moveTo>
                <a:cubicBezTo>
                  <a:pt x="11068425" y="5599937"/>
                  <a:pt x="11067841" y="5601103"/>
                  <a:pt x="11067841" y="5603432"/>
                </a:cubicBezTo>
                <a:cubicBezTo>
                  <a:pt x="11067841" y="5608089"/>
                  <a:pt x="11067841" y="5615077"/>
                  <a:pt x="11067841" y="5624393"/>
                </a:cubicBezTo>
                <a:lnTo>
                  <a:pt x="11081816" y="5610418"/>
                </a:lnTo>
                <a:cubicBezTo>
                  <a:pt x="11081816" y="5610418"/>
                  <a:pt x="11079488" y="5608089"/>
                  <a:pt x="11074830" y="5603432"/>
                </a:cubicBezTo>
                <a:cubicBezTo>
                  <a:pt x="11072502" y="5601103"/>
                  <a:pt x="11070753" y="5599937"/>
                  <a:pt x="11069589" y="5599937"/>
                </a:cubicBezTo>
                <a:close/>
                <a:moveTo>
                  <a:pt x="2585292" y="5596444"/>
                </a:moveTo>
                <a:cubicBezTo>
                  <a:pt x="2575976" y="5596444"/>
                  <a:pt x="2571317" y="5598773"/>
                  <a:pt x="2571317" y="5603432"/>
                </a:cubicBezTo>
                <a:cubicBezTo>
                  <a:pt x="2571317" y="5608089"/>
                  <a:pt x="2575976" y="5610418"/>
                  <a:pt x="2585292" y="5610418"/>
                </a:cubicBezTo>
                <a:cubicBezTo>
                  <a:pt x="2585292" y="5601103"/>
                  <a:pt x="2585292" y="5596444"/>
                  <a:pt x="2585292" y="5596444"/>
                </a:cubicBezTo>
                <a:close/>
                <a:moveTo>
                  <a:pt x="1467327" y="5596444"/>
                </a:moveTo>
                <a:lnTo>
                  <a:pt x="1453354" y="5610418"/>
                </a:lnTo>
                <a:cubicBezTo>
                  <a:pt x="1453354" y="5610418"/>
                  <a:pt x="1458010" y="5610418"/>
                  <a:pt x="1467327" y="5610418"/>
                </a:cubicBezTo>
                <a:cubicBezTo>
                  <a:pt x="1467327" y="5601103"/>
                  <a:pt x="1467327" y="5596444"/>
                  <a:pt x="1467327" y="5596444"/>
                </a:cubicBezTo>
                <a:close/>
                <a:moveTo>
                  <a:pt x="447186" y="5596444"/>
                </a:moveTo>
                <a:cubicBezTo>
                  <a:pt x="437869" y="5596444"/>
                  <a:pt x="433210" y="5601103"/>
                  <a:pt x="433210" y="5610418"/>
                </a:cubicBezTo>
                <a:cubicBezTo>
                  <a:pt x="433210" y="5619734"/>
                  <a:pt x="437869" y="5619734"/>
                  <a:pt x="447186" y="5610418"/>
                </a:cubicBezTo>
                <a:cubicBezTo>
                  <a:pt x="447186" y="5601103"/>
                  <a:pt x="447186" y="5596444"/>
                  <a:pt x="447186" y="5596444"/>
                </a:cubicBezTo>
                <a:close/>
                <a:moveTo>
                  <a:pt x="10355140" y="5582470"/>
                </a:moveTo>
                <a:lnTo>
                  <a:pt x="10327191" y="5610418"/>
                </a:lnTo>
                <a:cubicBezTo>
                  <a:pt x="10327191" y="5610418"/>
                  <a:pt x="10320205" y="5619734"/>
                  <a:pt x="10306229" y="5638367"/>
                </a:cubicBezTo>
                <a:cubicBezTo>
                  <a:pt x="10292255" y="5657000"/>
                  <a:pt x="10280610" y="5670976"/>
                  <a:pt x="10271294" y="5680290"/>
                </a:cubicBezTo>
                <a:cubicBezTo>
                  <a:pt x="10271294" y="5680290"/>
                  <a:pt x="10268963" y="5682619"/>
                  <a:pt x="10264306" y="5687278"/>
                </a:cubicBezTo>
                <a:cubicBezTo>
                  <a:pt x="10259648" y="5691937"/>
                  <a:pt x="10257318" y="5694266"/>
                  <a:pt x="10257318" y="5694266"/>
                </a:cubicBezTo>
                <a:cubicBezTo>
                  <a:pt x="10257318" y="5703583"/>
                  <a:pt x="10252661" y="5708240"/>
                  <a:pt x="10243344" y="5708240"/>
                </a:cubicBezTo>
                <a:cubicBezTo>
                  <a:pt x="10243344" y="5717556"/>
                  <a:pt x="10231699" y="5729202"/>
                  <a:pt x="10208407" y="5743177"/>
                </a:cubicBezTo>
                <a:cubicBezTo>
                  <a:pt x="10185116" y="5757151"/>
                  <a:pt x="10173471" y="5768796"/>
                  <a:pt x="10173471" y="5778113"/>
                </a:cubicBezTo>
                <a:cubicBezTo>
                  <a:pt x="10173471" y="5778113"/>
                  <a:pt x="10171141" y="5780441"/>
                  <a:pt x="10166484" y="5785100"/>
                </a:cubicBezTo>
                <a:cubicBezTo>
                  <a:pt x="10161826" y="5789760"/>
                  <a:pt x="10157167" y="5794417"/>
                  <a:pt x="10152510" y="5799074"/>
                </a:cubicBezTo>
                <a:cubicBezTo>
                  <a:pt x="10147852" y="5803733"/>
                  <a:pt x="10140865" y="5810721"/>
                  <a:pt x="10131548" y="5820036"/>
                </a:cubicBezTo>
                <a:lnTo>
                  <a:pt x="10117572" y="5834012"/>
                </a:lnTo>
                <a:cubicBezTo>
                  <a:pt x="10108256" y="5834012"/>
                  <a:pt x="10108256" y="5829352"/>
                  <a:pt x="10117572" y="5820036"/>
                </a:cubicBezTo>
                <a:cubicBezTo>
                  <a:pt x="10126891" y="5810721"/>
                  <a:pt x="10136205" y="5801403"/>
                  <a:pt x="10145522" y="5792088"/>
                </a:cubicBezTo>
                <a:lnTo>
                  <a:pt x="10145522" y="5778113"/>
                </a:lnTo>
                <a:cubicBezTo>
                  <a:pt x="10145522" y="5778113"/>
                  <a:pt x="10140865" y="5780441"/>
                  <a:pt x="10131548" y="5785100"/>
                </a:cubicBezTo>
                <a:cubicBezTo>
                  <a:pt x="10122230" y="5789760"/>
                  <a:pt x="10112915" y="5799074"/>
                  <a:pt x="10103599" y="5813050"/>
                </a:cubicBezTo>
                <a:cubicBezTo>
                  <a:pt x="10094282" y="5827024"/>
                  <a:pt x="10084966" y="5843328"/>
                  <a:pt x="10075649" y="5861961"/>
                </a:cubicBezTo>
                <a:cubicBezTo>
                  <a:pt x="10066333" y="5871276"/>
                  <a:pt x="10057018" y="5882923"/>
                  <a:pt x="10047700" y="5896896"/>
                </a:cubicBezTo>
                <a:cubicBezTo>
                  <a:pt x="10038383" y="5910872"/>
                  <a:pt x="10029069" y="5917858"/>
                  <a:pt x="10019750" y="5917858"/>
                </a:cubicBezTo>
                <a:cubicBezTo>
                  <a:pt x="10001119" y="5927174"/>
                  <a:pt x="9989472" y="5945807"/>
                  <a:pt x="9984815" y="5973757"/>
                </a:cubicBezTo>
                <a:cubicBezTo>
                  <a:pt x="9980158" y="6001706"/>
                  <a:pt x="9963853" y="6024997"/>
                  <a:pt x="9935904" y="6043630"/>
                </a:cubicBezTo>
                <a:lnTo>
                  <a:pt x="9880005" y="6085553"/>
                </a:lnTo>
                <a:lnTo>
                  <a:pt x="9838082" y="6127476"/>
                </a:lnTo>
                <a:lnTo>
                  <a:pt x="9866031" y="6113502"/>
                </a:lnTo>
                <a:cubicBezTo>
                  <a:pt x="9866031" y="6113502"/>
                  <a:pt x="9870688" y="6111174"/>
                  <a:pt x="9880005" y="6106514"/>
                </a:cubicBezTo>
                <a:cubicBezTo>
                  <a:pt x="9889323" y="6101857"/>
                  <a:pt x="9893981" y="6099528"/>
                  <a:pt x="9893981" y="6099528"/>
                </a:cubicBezTo>
                <a:lnTo>
                  <a:pt x="9880005" y="6127476"/>
                </a:lnTo>
                <a:cubicBezTo>
                  <a:pt x="9898638" y="6127476"/>
                  <a:pt x="9907954" y="6118161"/>
                  <a:pt x="9907954" y="6099528"/>
                </a:cubicBezTo>
                <a:cubicBezTo>
                  <a:pt x="9907954" y="6090212"/>
                  <a:pt x="9912612" y="6083224"/>
                  <a:pt x="9921930" y="6078565"/>
                </a:cubicBezTo>
                <a:cubicBezTo>
                  <a:pt x="9931247" y="6073908"/>
                  <a:pt x="9935904" y="6069250"/>
                  <a:pt x="9935904" y="6064591"/>
                </a:cubicBezTo>
                <a:cubicBezTo>
                  <a:pt x="9935904" y="6059932"/>
                  <a:pt x="9940561" y="6057603"/>
                  <a:pt x="9949878" y="6057603"/>
                </a:cubicBezTo>
                <a:lnTo>
                  <a:pt x="10005777" y="6015680"/>
                </a:lnTo>
                <a:lnTo>
                  <a:pt x="10033726" y="6001706"/>
                </a:lnTo>
                <a:lnTo>
                  <a:pt x="9963853" y="6071579"/>
                </a:lnTo>
                <a:cubicBezTo>
                  <a:pt x="9963853" y="6071579"/>
                  <a:pt x="9961523" y="6071579"/>
                  <a:pt x="9956865" y="6071579"/>
                </a:cubicBezTo>
                <a:cubicBezTo>
                  <a:pt x="9952208" y="6071579"/>
                  <a:pt x="9945220" y="6076236"/>
                  <a:pt x="9935904" y="6085553"/>
                </a:cubicBezTo>
                <a:lnTo>
                  <a:pt x="9935904" y="6099528"/>
                </a:lnTo>
                <a:lnTo>
                  <a:pt x="9935904" y="6127476"/>
                </a:lnTo>
                <a:lnTo>
                  <a:pt x="9949878" y="6141452"/>
                </a:lnTo>
                <a:lnTo>
                  <a:pt x="9963853" y="6127476"/>
                </a:lnTo>
                <a:cubicBezTo>
                  <a:pt x="9954537" y="6127476"/>
                  <a:pt x="9949878" y="6125147"/>
                  <a:pt x="9949878" y="6120490"/>
                </a:cubicBezTo>
                <a:cubicBezTo>
                  <a:pt x="9949878" y="6115831"/>
                  <a:pt x="9954537" y="6111174"/>
                  <a:pt x="9963853" y="6106514"/>
                </a:cubicBezTo>
                <a:cubicBezTo>
                  <a:pt x="9973170" y="6101857"/>
                  <a:pt x="9982484" y="6099528"/>
                  <a:pt x="9991803" y="6099528"/>
                </a:cubicBezTo>
                <a:lnTo>
                  <a:pt x="10005777" y="6085553"/>
                </a:lnTo>
                <a:cubicBezTo>
                  <a:pt x="10015093" y="6076236"/>
                  <a:pt x="10024409" y="6069250"/>
                  <a:pt x="10033726" y="6064591"/>
                </a:cubicBezTo>
                <a:cubicBezTo>
                  <a:pt x="10043042" y="6059932"/>
                  <a:pt x="10050030" y="6059932"/>
                  <a:pt x="10054688" y="6064591"/>
                </a:cubicBezTo>
                <a:cubicBezTo>
                  <a:pt x="10059345" y="6069250"/>
                  <a:pt x="10054688" y="6080896"/>
                  <a:pt x="10040714" y="6099528"/>
                </a:cubicBezTo>
                <a:cubicBezTo>
                  <a:pt x="10026738" y="6118161"/>
                  <a:pt x="10015093" y="6127476"/>
                  <a:pt x="10005777" y="6127476"/>
                </a:cubicBezTo>
                <a:cubicBezTo>
                  <a:pt x="10005777" y="6136793"/>
                  <a:pt x="10001119" y="6143780"/>
                  <a:pt x="9991803" y="6148438"/>
                </a:cubicBezTo>
                <a:cubicBezTo>
                  <a:pt x="9982484" y="6153097"/>
                  <a:pt x="9977827" y="6162413"/>
                  <a:pt x="9977827" y="6176387"/>
                </a:cubicBezTo>
                <a:cubicBezTo>
                  <a:pt x="9977827" y="6190363"/>
                  <a:pt x="9982484" y="6199677"/>
                  <a:pt x="9991803" y="6204337"/>
                </a:cubicBezTo>
                <a:cubicBezTo>
                  <a:pt x="10001119" y="6208996"/>
                  <a:pt x="10005777" y="6211324"/>
                  <a:pt x="10005777" y="6211324"/>
                </a:cubicBezTo>
                <a:cubicBezTo>
                  <a:pt x="10005777" y="6211324"/>
                  <a:pt x="10010434" y="6206665"/>
                  <a:pt x="10019750" y="6197349"/>
                </a:cubicBezTo>
                <a:cubicBezTo>
                  <a:pt x="10029069" y="6188034"/>
                  <a:pt x="10029069" y="6178716"/>
                  <a:pt x="10019750" y="6169401"/>
                </a:cubicBezTo>
                <a:cubicBezTo>
                  <a:pt x="10019750" y="6169401"/>
                  <a:pt x="10022081" y="6167073"/>
                  <a:pt x="10026738" y="6162413"/>
                </a:cubicBezTo>
                <a:cubicBezTo>
                  <a:pt x="10031395" y="6157754"/>
                  <a:pt x="10038383" y="6150768"/>
                  <a:pt x="10047700" y="6141452"/>
                </a:cubicBezTo>
                <a:lnTo>
                  <a:pt x="10061675" y="6099528"/>
                </a:lnTo>
                <a:cubicBezTo>
                  <a:pt x="10061675" y="6099528"/>
                  <a:pt x="10064004" y="6097200"/>
                  <a:pt x="10068661" y="6092541"/>
                </a:cubicBezTo>
                <a:cubicBezTo>
                  <a:pt x="10073319" y="6087881"/>
                  <a:pt x="10080307" y="6080896"/>
                  <a:pt x="10089625" y="6071579"/>
                </a:cubicBezTo>
                <a:lnTo>
                  <a:pt x="10103599" y="6057603"/>
                </a:lnTo>
                <a:lnTo>
                  <a:pt x="10131548" y="6043630"/>
                </a:lnTo>
                <a:cubicBezTo>
                  <a:pt x="10131548" y="6043630"/>
                  <a:pt x="10133877" y="6038970"/>
                  <a:pt x="10138534" y="6029656"/>
                </a:cubicBezTo>
                <a:cubicBezTo>
                  <a:pt x="10143193" y="6020339"/>
                  <a:pt x="10145522" y="6015680"/>
                  <a:pt x="10145522" y="6015680"/>
                </a:cubicBezTo>
                <a:lnTo>
                  <a:pt x="10145522" y="6001706"/>
                </a:lnTo>
                <a:lnTo>
                  <a:pt x="10159498" y="5987731"/>
                </a:lnTo>
                <a:cubicBezTo>
                  <a:pt x="10159498" y="5978416"/>
                  <a:pt x="10161826" y="5971428"/>
                  <a:pt x="10166484" y="5966769"/>
                </a:cubicBezTo>
                <a:cubicBezTo>
                  <a:pt x="10171141" y="5962112"/>
                  <a:pt x="10173471" y="5964440"/>
                  <a:pt x="10173471" y="5973757"/>
                </a:cubicBezTo>
                <a:cubicBezTo>
                  <a:pt x="10173471" y="5983073"/>
                  <a:pt x="10178129" y="5978416"/>
                  <a:pt x="10187445" y="5959783"/>
                </a:cubicBezTo>
                <a:lnTo>
                  <a:pt x="10201421" y="5931834"/>
                </a:lnTo>
                <a:cubicBezTo>
                  <a:pt x="10201421" y="5903884"/>
                  <a:pt x="10210737" y="5885251"/>
                  <a:pt x="10229370" y="5875935"/>
                </a:cubicBezTo>
                <a:lnTo>
                  <a:pt x="10271294" y="5792088"/>
                </a:lnTo>
                <a:lnTo>
                  <a:pt x="10299243" y="5750163"/>
                </a:lnTo>
                <a:cubicBezTo>
                  <a:pt x="10317874" y="5731530"/>
                  <a:pt x="10324862" y="5722216"/>
                  <a:pt x="10320205" y="5722216"/>
                </a:cubicBezTo>
                <a:cubicBezTo>
                  <a:pt x="10315547" y="5722216"/>
                  <a:pt x="10327191" y="5708240"/>
                  <a:pt x="10355140" y="5680290"/>
                </a:cubicBezTo>
                <a:cubicBezTo>
                  <a:pt x="10411039" y="5624393"/>
                  <a:pt x="10434331" y="5591785"/>
                  <a:pt x="10425013" y="5582470"/>
                </a:cubicBezTo>
                <a:lnTo>
                  <a:pt x="10397063" y="5596444"/>
                </a:lnTo>
                <a:cubicBezTo>
                  <a:pt x="10387747" y="5605760"/>
                  <a:pt x="10383089" y="5610418"/>
                  <a:pt x="10383089" y="5610418"/>
                </a:cubicBezTo>
                <a:cubicBezTo>
                  <a:pt x="10364458" y="5610418"/>
                  <a:pt x="10355140" y="5624393"/>
                  <a:pt x="10355140" y="5652343"/>
                </a:cubicBezTo>
                <a:cubicBezTo>
                  <a:pt x="10355140" y="5661657"/>
                  <a:pt x="10348154" y="5670976"/>
                  <a:pt x="10334178" y="5680290"/>
                </a:cubicBezTo>
                <a:cubicBezTo>
                  <a:pt x="10320205" y="5689607"/>
                  <a:pt x="10313217" y="5694266"/>
                  <a:pt x="10313217" y="5694266"/>
                </a:cubicBezTo>
                <a:cubicBezTo>
                  <a:pt x="10294586" y="5684950"/>
                  <a:pt x="10308559" y="5657000"/>
                  <a:pt x="10355140" y="5610418"/>
                </a:cubicBezTo>
                <a:cubicBezTo>
                  <a:pt x="10355140" y="5601103"/>
                  <a:pt x="10355140" y="5591785"/>
                  <a:pt x="10355140" y="5582470"/>
                </a:cubicBezTo>
                <a:close/>
                <a:moveTo>
                  <a:pt x="1016648" y="5575482"/>
                </a:moveTo>
                <a:cubicBezTo>
                  <a:pt x="1014320" y="5575482"/>
                  <a:pt x="1010825" y="5577811"/>
                  <a:pt x="1006168" y="5582470"/>
                </a:cubicBezTo>
                <a:cubicBezTo>
                  <a:pt x="996851" y="5591785"/>
                  <a:pt x="996851" y="5596444"/>
                  <a:pt x="1006168" y="5596444"/>
                </a:cubicBezTo>
                <a:lnTo>
                  <a:pt x="1020141" y="5582470"/>
                </a:lnTo>
                <a:cubicBezTo>
                  <a:pt x="1020141" y="5577811"/>
                  <a:pt x="1018977" y="5575482"/>
                  <a:pt x="1016648" y="5575482"/>
                </a:cubicBezTo>
                <a:close/>
                <a:moveTo>
                  <a:pt x="782574" y="5568495"/>
                </a:moveTo>
                <a:lnTo>
                  <a:pt x="796549" y="5568495"/>
                </a:lnTo>
                <a:cubicBezTo>
                  <a:pt x="796549" y="5577811"/>
                  <a:pt x="791891" y="5582470"/>
                  <a:pt x="782574" y="5582470"/>
                </a:cubicBezTo>
                <a:cubicBezTo>
                  <a:pt x="782574" y="5573154"/>
                  <a:pt x="782574" y="5568495"/>
                  <a:pt x="782574" y="5568495"/>
                </a:cubicBezTo>
                <a:close/>
                <a:moveTo>
                  <a:pt x="1169934" y="5558448"/>
                </a:moveTo>
                <a:lnTo>
                  <a:pt x="1166875" y="5561507"/>
                </a:lnTo>
                <a:cubicBezTo>
                  <a:pt x="1162217" y="5566166"/>
                  <a:pt x="1155230" y="5573154"/>
                  <a:pt x="1145913" y="5582470"/>
                </a:cubicBezTo>
                <a:close/>
                <a:moveTo>
                  <a:pt x="11081816" y="5554521"/>
                </a:moveTo>
                <a:cubicBezTo>
                  <a:pt x="11072500" y="5554521"/>
                  <a:pt x="11067841" y="5559178"/>
                  <a:pt x="11067841" y="5568495"/>
                </a:cubicBezTo>
                <a:lnTo>
                  <a:pt x="11067841" y="5582470"/>
                </a:lnTo>
                <a:cubicBezTo>
                  <a:pt x="11067841" y="5582470"/>
                  <a:pt x="11072500" y="5577811"/>
                  <a:pt x="11081816" y="5568495"/>
                </a:cubicBezTo>
                <a:close/>
                <a:moveTo>
                  <a:pt x="10564758" y="5554521"/>
                </a:moveTo>
                <a:lnTo>
                  <a:pt x="10536810" y="5568495"/>
                </a:lnTo>
                <a:cubicBezTo>
                  <a:pt x="10527492" y="5577811"/>
                  <a:pt x="10527492" y="5584799"/>
                  <a:pt x="10536810" y="5589456"/>
                </a:cubicBezTo>
                <a:lnTo>
                  <a:pt x="10543259" y="5597520"/>
                </a:lnTo>
                <a:lnTo>
                  <a:pt x="10550784" y="5582470"/>
                </a:lnTo>
                <a:cubicBezTo>
                  <a:pt x="10550784" y="5573154"/>
                  <a:pt x="10550784" y="5568495"/>
                  <a:pt x="10550784" y="5568495"/>
                </a:cubicBezTo>
                <a:cubicBezTo>
                  <a:pt x="10560101" y="5568495"/>
                  <a:pt x="10564758" y="5563835"/>
                  <a:pt x="10564758" y="5554521"/>
                </a:cubicBezTo>
                <a:close/>
                <a:moveTo>
                  <a:pt x="10383089" y="5554521"/>
                </a:moveTo>
                <a:cubicBezTo>
                  <a:pt x="10364458" y="5563835"/>
                  <a:pt x="10355140" y="5570823"/>
                  <a:pt x="10355140" y="5575482"/>
                </a:cubicBezTo>
                <a:cubicBezTo>
                  <a:pt x="10355140" y="5580140"/>
                  <a:pt x="10359797" y="5577811"/>
                  <a:pt x="10369116" y="5568495"/>
                </a:cubicBezTo>
                <a:close/>
                <a:moveTo>
                  <a:pt x="2613240" y="5554521"/>
                </a:moveTo>
                <a:cubicBezTo>
                  <a:pt x="2603925" y="5554521"/>
                  <a:pt x="2599266" y="5559178"/>
                  <a:pt x="2599266" y="5568495"/>
                </a:cubicBezTo>
                <a:lnTo>
                  <a:pt x="2613240" y="5568495"/>
                </a:lnTo>
                <a:close/>
                <a:moveTo>
                  <a:pt x="2819364" y="5547533"/>
                </a:moveTo>
                <a:cubicBezTo>
                  <a:pt x="2817036" y="5547533"/>
                  <a:pt x="2813542" y="5549862"/>
                  <a:pt x="2808884" y="5554521"/>
                </a:cubicBezTo>
                <a:lnTo>
                  <a:pt x="2794910" y="5554521"/>
                </a:lnTo>
                <a:cubicBezTo>
                  <a:pt x="2794910" y="5563835"/>
                  <a:pt x="2799567" y="5568495"/>
                  <a:pt x="2808884" y="5568495"/>
                </a:cubicBezTo>
                <a:lnTo>
                  <a:pt x="2822859" y="5554521"/>
                </a:lnTo>
                <a:cubicBezTo>
                  <a:pt x="2822859" y="5549862"/>
                  <a:pt x="2821695" y="5547533"/>
                  <a:pt x="2819364" y="5547533"/>
                </a:cubicBezTo>
                <a:close/>
                <a:moveTo>
                  <a:pt x="10438988" y="5540545"/>
                </a:moveTo>
                <a:lnTo>
                  <a:pt x="10438988" y="5554521"/>
                </a:lnTo>
                <a:cubicBezTo>
                  <a:pt x="10448305" y="5554521"/>
                  <a:pt x="10452962" y="5549862"/>
                  <a:pt x="10452962" y="5540545"/>
                </a:cubicBezTo>
                <a:cubicBezTo>
                  <a:pt x="10452962" y="5540545"/>
                  <a:pt x="10448305" y="5540545"/>
                  <a:pt x="10438988" y="5540545"/>
                </a:cubicBezTo>
                <a:close/>
                <a:moveTo>
                  <a:pt x="1802717" y="5540545"/>
                </a:moveTo>
                <a:lnTo>
                  <a:pt x="1788741" y="5554521"/>
                </a:lnTo>
                <a:lnTo>
                  <a:pt x="1802717" y="5554521"/>
                </a:lnTo>
                <a:cubicBezTo>
                  <a:pt x="1812034" y="5545204"/>
                  <a:pt x="1812034" y="5540545"/>
                  <a:pt x="1802717" y="5540545"/>
                </a:cubicBezTo>
                <a:close/>
                <a:moveTo>
                  <a:pt x="10592708" y="5526571"/>
                </a:moveTo>
                <a:cubicBezTo>
                  <a:pt x="10583391" y="5545204"/>
                  <a:pt x="10583391" y="5554521"/>
                  <a:pt x="10592708" y="5554521"/>
                </a:cubicBezTo>
                <a:cubicBezTo>
                  <a:pt x="10602024" y="5554521"/>
                  <a:pt x="10604353" y="5552192"/>
                  <a:pt x="10599695" y="5547533"/>
                </a:cubicBezTo>
                <a:cubicBezTo>
                  <a:pt x="10595038" y="5542874"/>
                  <a:pt x="10595038" y="5540545"/>
                  <a:pt x="10599695" y="5540545"/>
                </a:cubicBezTo>
                <a:cubicBezTo>
                  <a:pt x="10604353" y="5540545"/>
                  <a:pt x="10606683" y="5535888"/>
                  <a:pt x="10606683" y="5526571"/>
                </a:cubicBezTo>
                <a:close/>
                <a:moveTo>
                  <a:pt x="2263877" y="5526571"/>
                </a:moveTo>
                <a:cubicBezTo>
                  <a:pt x="2263877" y="5535888"/>
                  <a:pt x="2263877" y="5540545"/>
                  <a:pt x="2263877" y="5540545"/>
                </a:cubicBezTo>
                <a:cubicBezTo>
                  <a:pt x="2263877" y="5540545"/>
                  <a:pt x="2266207" y="5538216"/>
                  <a:pt x="2270864" y="5533559"/>
                </a:cubicBezTo>
                <a:cubicBezTo>
                  <a:pt x="2275524" y="5528900"/>
                  <a:pt x="2273194" y="5526571"/>
                  <a:pt x="2263877" y="5526571"/>
                </a:cubicBezTo>
                <a:close/>
                <a:moveTo>
                  <a:pt x="1900539" y="5526571"/>
                </a:moveTo>
                <a:lnTo>
                  <a:pt x="1886565" y="5554521"/>
                </a:lnTo>
                <a:cubicBezTo>
                  <a:pt x="1886565" y="5563835"/>
                  <a:pt x="1886565" y="5568495"/>
                  <a:pt x="1886565" y="5568495"/>
                </a:cubicBezTo>
                <a:cubicBezTo>
                  <a:pt x="1886565" y="5568495"/>
                  <a:pt x="1881906" y="5568495"/>
                  <a:pt x="1872590" y="5568495"/>
                </a:cubicBezTo>
                <a:lnTo>
                  <a:pt x="1858615" y="5551028"/>
                </a:lnTo>
                <a:lnTo>
                  <a:pt x="1858615" y="5568495"/>
                </a:lnTo>
                <a:lnTo>
                  <a:pt x="1844640" y="5568495"/>
                </a:lnTo>
                <a:lnTo>
                  <a:pt x="1802717" y="5596444"/>
                </a:lnTo>
                <a:cubicBezTo>
                  <a:pt x="1802717" y="5596444"/>
                  <a:pt x="1809704" y="5596444"/>
                  <a:pt x="1823679" y="5596444"/>
                </a:cubicBezTo>
                <a:cubicBezTo>
                  <a:pt x="1837654" y="5596444"/>
                  <a:pt x="1849299" y="5596444"/>
                  <a:pt x="1858615" y="5596444"/>
                </a:cubicBezTo>
                <a:cubicBezTo>
                  <a:pt x="1858615" y="5596444"/>
                  <a:pt x="1860944" y="5596444"/>
                  <a:pt x="1865602" y="5596444"/>
                </a:cubicBezTo>
                <a:cubicBezTo>
                  <a:pt x="1870260" y="5596444"/>
                  <a:pt x="1872590" y="5591785"/>
                  <a:pt x="1872590" y="5582470"/>
                </a:cubicBezTo>
                <a:lnTo>
                  <a:pt x="1900539" y="5568495"/>
                </a:lnTo>
                <a:close/>
                <a:moveTo>
                  <a:pt x="1872590" y="5526571"/>
                </a:moveTo>
                <a:cubicBezTo>
                  <a:pt x="1872590" y="5526571"/>
                  <a:pt x="1867932" y="5531230"/>
                  <a:pt x="1858615" y="5540545"/>
                </a:cubicBezTo>
                <a:lnTo>
                  <a:pt x="1858615" y="5551026"/>
                </a:lnTo>
                <a:close/>
                <a:moveTo>
                  <a:pt x="740651" y="5526571"/>
                </a:moveTo>
                <a:cubicBezTo>
                  <a:pt x="740651" y="5535888"/>
                  <a:pt x="740651" y="5545204"/>
                  <a:pt x="740651" y="5554521"/>
                </a:cubicBezTo>
                <a:lnTo>
                  <a:pt x="726677" y="5568495"/>
                </a:lnTo>
                <a:lnTo>
                  <a:pt x="712702" y="5568495"/>
                </a:lnTo>
                <a:cubicBezTo>
                  <a:pt x="712702" y="5568495"/>
                  <a:pt x="715032" y="5563835"/>
                  <a:pt x="719689" y="5554521"/>
                </a:cubicBezTo>
                <a:cubicBezTo>
                  <a:pt x="724347" y="5545204"/>
                  <a:pt x="726677" y="5540545"/>
                  <a:pt x="726677" y="5540545"/>
                </a:cubicBezTo>
                <a:close/>
                <a:moveTo>
                  <a:pt x="10452962" y="5512598"/>
                </a:moveTo>
                <a:cubicBezTo>
                  <a:pt x="10452962" y="5512598"/>
                  <a:pt x="10452962" y="5517255"/>
                  <a:pt x="10452962" y="5526571"/>
                </a:cubicBezTo>
                <a:cubicBezTo>
                  <a:pt x="10452962" y="5526571"/>
                  <a:pt x="10455293" y="5526571"/>
                  <a:pt x="10459950" y="5526571"/>
                </a:cubicBezTo>
                <a:cubicBezTo>
                  <a:pt x="10464607" y="5526571"/>
                  <a:pt x="10466936" y="5526571"/>
                  <a:pt x="10466936" y="5526571"/>
                </a:cubicBezTo>
                <a:lnTo>
                  <a:pt x="10466936" y="5512598"/>
                </a:lnTo>
                <a:cubicBezTo>
                  <a:pt x="10457619" y="5512598"/>
                  <a:pt x="10452962" y="5512598"/>
                  <a:pt x="10452962" y="5512598"/>
                </a:cubicBezTo>
                <a:close/>
                <a:moveTo>
                  <a:pt x="1201812" y="5498622"/>
                </a:moveTo>
                <a:lnTo>
                  <a:pt x="1201812" y="5512598"/>
                </a:lnTo>
                <a:cubicBezTo>
                  <a:pt x="1211127" y="5512598"/>
                  <a:pt x="1215786" y="5507938"/>
                  <a:pt x="1215786" y="5498622"/>
                </a:cubicBezTo>
                <a:close/>
                <a:moveTo>
                  <a:pt x="10627645" y="5470672"/>
                </a:moveTo>
                <a:cubicBezTo>
                  <a:pt x="10622988" y="5470672"/>
                  <a:pt x="10620657" y="5473001"/>
                  <a:pt x="10620657" y="5477660"/>
                </a:cubicBezTo>
                <a:cubicBezTo>
                  <a:pt x="10620657" y="5482319"/>
                  <a:pt x="10618326" y="5489305"/>
                  <a:pt x="10613669" y="5498622"/>
                </a:cubicBezTo>
                <a:cubicBezTo>
                  <a:pt x="10609012" y="5507938"/>
                  <a:pt x="10611340" y="5512598"/>
                  <a:pt x="10620657" y="5512598"/>
                </a:cubicBezTo>
                <a:lnTo>
                  <a:pt x="10620657" y="5498622"/>
                </a:lnTo>
                <a:cubicBezTo>
                  <a:pt x="10620657" y="5498622"/>
                  <a:pt x="10622988" y="5493963"/>
                  <a:pt x="10627645" y="5484648"/>
                </a:cubicBezTo>
                <a:cubicBezTo>
                  <a:pt x="10632302" y="5475332"/>
                  <a:pt x="10632302" y="5470672"/>
                  <a:pt x="10627645" y="5470672"/>
                </a:cubicBezTo>
                <a:close/>
                <a:moveTo>
                  <a:pt x="2599266" y="5470672"/>
                </a:moveTo>
                <a:lnTo>
                  <a:pt x="2585292" y="5484648"/>
                </a:lnTo>
                <a:lnTo>
                  <a:pt x="2599266" y="5484648"/>
                </a:lnTo>
                <a:cubicBezTo>
                  <a:pt x="2599266" y="5475332"/>
                  <a:pt x="2599266" y="5470672"/>
                  <a:pt x="2599266" y="5470672"/>
                </a:cubicBezTo>
                <a:close/>
                <a:moveTo>
                  <a:pt x="1090014" y="5470672"/>
                </a:moveTo>
                <a:cubicBezTo>
                  <a:pt x="1090014" y="5470672"/>
                  <a:pt x="1090014" y="5475332"/>
                  <a:pt x="1090014" y="5484648"/>
                </a:cubicBezTo>
                <a:lnTo>
                  <a:pt x="1103990" y="5470672"/>
                </a:lnTo>
                <a:close/>
                <a:moveTo>
                  <a:pt x="936295" y="5470672"/>
                </a:moveTo>
                <a:lnTo>
                  <a:pt x="880396" y="5540545"/>
                </a:lnTo>
                <a:cubicBezTo>
                  <a:pt x="899029" y="5493963"/>
                  <a:pt x="917662" y="5470672"/>
                  <a:pt x="936295" y="5470672"/>
                </a:cubicBezTo>
                <a:close/>
                <a:moveTo>
                  <a:pt x="1949450" y="5456699"/>
                </a:moveTo>
                <a:cubicBezTo>
                  <a:pt x="1935475" y="5456699"/>
                  <a:pt x="1928489" y="5459027"/>
                  <a:pt x="1928489" y="5463686"/>
                </a:cubicBezTo>
                <a:cubicBezTo>
                  <a:pt x="1928489" y="5468344"/>
                  <a:pt x="1928489" y="5470672"/>
                  <a:pt x="1928489" y="5470672"/>
                </a:cubicBezTo>
                <a:cubicBezTo>
                  <a:pt x="1928489" y="5479989"/>
                  <a:pt x="1930817" y="5484648"/>
                  <a:pt x="1935475" y="5484648"/>
                </a:cubicBezTo>
                <a:cubicBezTo>
                  <a:pt x="1940134" y="5484648"/>
                  <a:pt x="1944790" y="5484648"/>
                  <a:pt x="1949450" y="5484648"/>
                </a:cubicBezTo>
                <a:cubicBezTo>
                  <a:pt x="1954108" y="5484648"/>
                  <a:pt x="1956436" y="5479989"/>
                  <a:pt x="1956436" y="5470672"/>
                </a:cubicBezTo>
                <a:cubicBezTo>
                  <a:pt x="1965755" y="5470672"/>
                  <a:pt x="1970411" y="5468344"/>
                  <a:pt x="1970411" y="5463686"/>
                </a:cubicBezTo>
                <a:cubicBezTo>
                  <a:pt x="1970411" y="5459027"/>
                  <a:pt x="1963424" y="5456699"/>
                  <a:pt x="1949450" y="5456699"/>
                </a:cubicBezTo>
                <a:close/>
                <a:moveTo>
                  <a:pt x="2934655" y="5428749"/>
                </a:moveTo>
                <a:cubicBezTo>
                  <a:pt x="2934655" y="5438066"/>
                  <a:pt x="2934655" y="5442723"/>
                  <a:pt x="2934655" y="5442723"/>
                </a:cubicBezTo>
                <a:cubicBezTo>
                  <a:pt x="2943972" y="5442723"/>
                  <a:pt x="2948629" y="5438066"/>
                  <a:pt x="2948629" y="5428749"/>
                </a:cubicBezTo>
                <a:cubicBezTo>
                  <a:pt x="2948629" y="5428749"/>
                  <a:pt x="2943972" y="5428749"/>
                  <a:pt x="2934655" y="5428749"/>
                </a:cubicBezTo>
                <a:close/>
                <a:moveTo>
                  <a:pt x="978218" y="5428749"/>
                </a:moveTo>
                <a:lnTo>
                  <a:pt x="950269" y="5456699"/>
                </a:lnTo>
                <a:lnTo>
                  <a:pt x="936295" y="5470672"/>
                </a:lnTo>
                <a:lnTo>
                  <a:pt x="950269" y="5442723"/>
                </a:lnTo>
                <a:close/>
                <a:moveTo>
                  <a:pt x="181669" y="5428749"/>
                </a:moveTo>
                <a:lnTo>
                  <a:pt x="167696" y="5456699"/>
                </a:lnTo>
                <a:lnTo>
                  <a:pt x="139746" y="5470672"/>
                </a:lnTo>
                <a:cubicBezTo>
                  <a:pt x="139746" y="5470672"/>
                  <a:pt x="142075" y="5468344"/>
                  <a:pt x="146732" y="5463686"/>
                </a:cubicBezTo>
                <a:cubicBezTo>
                  <a:pt x="151391" y="5459027"/>
                  <a:pt x="158377" y="5452039"/>
                  <a:pt x="167696" y="5442723"/>
                </a:cubicBezTo>
                <a:close/>
                <a:moveTo>
                  <a:pt x="936295" y="5414775"/>
                </a:moveTo>
                <a:lnTo>
                  <a:pt x="936295" y="5428749"/>
                </a:lnTo>
                <a:cubicBezTo>
                  <a:pt x="936295" y="5428749"/>
                  <a:pt x="933967" y="5426420"/>
                  <a:pt x="929307" y="5421761"/>
                </a:cubicBezTo>
                <a:cubicBezTo>
                  <a:pt x="924650" y="5417104"/>
                  <a:pt x="926979" y="5414775"/>
                  <a:pt x="936295" y="5414775"/>
                </a:cubicBezTo>
                <a:close/>
                <a:moveTo>
                  <a:pt x="349364" y="5414775"/>
                </a:moveTo>
                <a:cubicBezTo>
                  <a:pt x="349364" y="5424090"/>
                  <a:pt x="344705" y="5433408"/>
                  <a:pt x="335388" y="5442723"/>
                </a:cubicBezTo>
                <a:cubicBezTo>
                  <a:pt x="326072" y="5452039"/>
                  <a:pt x="323743" y="5459027"/>
                  <a:pt x="328403" y="5463686"/>
                </a:cubicBezTo>
                <a:cubicBezTo>
                  <a:pt x="333059" y="5468344"/>
                  <a:pt x="328403" y="5479989"/>
                  <a:pt x="314427" y="5498622"/>
                </a:cubicBezTo>
                <a:cubicBezTo>
                  <a:pt x="300453" y="5517255"/>
                  <a:pt x="293465" y="5521912"/>
                  <a:pt x="293465" y="5512598"/>
                </a:cubicBezTo>
                <a:lnTo>
                  <a:pt x="307441" y="5484648"/>
                </a:lnTo>
                <a:cubicBezTo>
                  <a:pt x="307441" y="5475332"/>
                  <a:pt x="312098" y="5461358"/>
                  <a:pt x="321414" y="5442723"/>
                </a:cubicBezTo>
                <a:close/>
                <a:moveTo>
                  <a:pt x="223592" y="5400800"/>
                </a:moveTo>
                <a:lnTo>
                  <a:pt x="223592" y="5428749"/>
                </a:lnTo>
                <a:lnTo>
                  <a:pt x="195643" y="5456699"/>
                </a:lnTo>
                <a:cubicBezTo>
                  <a:pt x="195643" y="5419433"/>
                  <a:pt x="204960" y="5400800"/>
                  <a:pt x="223592" y="5400800"/>
                </a:cubicBezTo>
                <a:close/>
                <a:moveTo>
                  <a:pt x="2766960" y="5386826"/>
                </a:moveTo>
                <a:cubicBezTo>
                  <a:pt x="2757644" y="5386826"/>
                  <a:pt x="2741340" y="5403128"/>
                  <a:pt x="2718049" y="5435737"/>
                </a:cubicBezTo>
                <a:cubicBezTo>
                  <a:pt x="2694759" y="5468344"/>
                  <a:pt x="2673798" y="5489305"/>
                  <a:pt x="2655165" y="5498622"/>
                </a:cubicBezTo>
                <a:cubicBezTo>
                  <a:pt x="2655165" y="5507938"/>
                  <a:pt x="2652836" y="5514926"/>
                  <a:pt x="2648177" y="5519583"/>
                </a:cubicBezTo>
                <a:cubicBezTo>
                  <a:pt x="2643520" y="5524243"/>
                  <a:pt x="2641189" y="5526571"/>
                  <a:pt x="2641189" y="5526571"/>
                </a:cubicBezTo>
                <a:cubicBezTo>
                  <a:pt x="2641189" y="5535888"/>
                  <a:pt x="2655165" y="5526571"/>
                  <a:pt x="2683115" y="5498622"/>
                </a:cubicBezTo>
                <a:cubicBezTo>
                  <a:pt x="2692431" y="5489305"/>
                  <a:pt x="2697088" y="5479989"/>
                  <a:pt x="2697088" y="5470672"/>
                </a:cubicBezTo>
                <a:cubicBezTo>
                  <a:pt x="2752987" y="5414775"/>
                  <a:pt x="2776277" y="5386826"/>
                  <a:pt x="2766960" y="5386826"/>
                </a:cubicBezTo>
                <a:close/>
                <a:moveTo>
                  <a:pt x="1984386" y="5386826"/>
                </a:moveTo>
                <a:cubicBezTo>
                  <a:pt x="1984386" y="5396142"/>
                  <a:pt x="1989045" y="5400800"/>
                  <a:pt x="1998361" y="5400800"/>
                </a:cubicBezTo>
                <a:lnTo>
                  <a:pt x="1998361" y="5386826"/>
                </a:lnTo>
                <a:close/>
                <a:moveTo>
                  <a:pt x="1788741" y="5386826"/>
                </a:moveTo>
                <a:lnTo>
                  <a:pt x="1788741" y="5400800"/>
                </a:lnTo>
                <a:lnTo>
                  <a:pt x="1802717" y="5400800"/>
                </a:lnTo>
                <a:cubicBezTo>
                  <a:pt x="1802717" y="5391485"/>
                  <a:pt x="1798059" y="5386826"/>
                  <a:pt x="1788741" y="5386826"/>
                </a:cubicBezTo>
                <a:close/>
                <a:moveTo>
                  <a:pt x="880396" y="5386826"/>
                </a:moveTo>
                <a:lnTo>
                  <a:pt x="866423" y="5414775"/>
                </a:lnTo>
                <a:lnTo>
                  <a:pt x="838473" y="5428749"/>
                </a:lnTo>
                <a:close/>
                <a:moveTo>
                  <a:pt x="670778" y="5386826"/>
                </a:moveTo>
                <a:lnTo>
                  <a:pt x="656804" y="5400800"/>
                </a:lnTo>
                <a:cubicBezTo>
                  <a:pt x="647487" y="5410116"/>
                  <a:pt x="642829" y="5419433"/>
                  <a:pt x="642829" y="5428749"/>
                </a:cubicBezTo>
                <a:close/>
                <a:moveTo>
                  <a:pt x="2374364" y="5378529"/>
                </a:moveTo>
                <a:cubicBezTo>
                  <a:pt x="2371744" y="5379402"/>
                  <a:pt x="2365193" y="5386826"/>
                  <a:pt x="2354713" y="5400800"/>
                </a:cubicBezTo>
                <a:cubicBezTo>
                  <a:pt x="2340737" y="5419433"/>
                  <a:pt x="2326763" y="5435737"/>
                  <a:pt x="2312788" y="5449711"/>
                </a:cubicBezTo>
                <a:cubicBezTo>
                  <a:pt x="2298814" y="5463686"/>
                  <a:pt x="2291825" y="5470672"/>
                  <a:pt x="2291825" y="5470672"/>
                </a:cubicBezTo>
                <a:cubicBezTo>
                  <a:pt x="2310459" y="5470672"/>
                  <a:pt x="2324434" y="5466015"/>
                  <a:pt x="2333749" y="5456699"/>
                </a:cubicBezTo>
                <a:cubicBezTo>
                  <a:pt x="2352382" y="5428749"/>
                  <a:pt x="2364029" y="5410116"/>
                  <a:pt x="2368687" y="5400800"/>
                </a:cubicBezTo>
                <a:cubicBezTo>
                  <a:pt x="2373344" y="5391485"/>
                  <a:pt x="2375674" y="5384497"/>
                  <a:pt x="2375674" y="5379838"/>
                </a:cubicBezTo>
                <a:cubicBezTo>
                  <a:pt x="2375674" y="5378674"/>
                  <a:pt x="2375237" y="5378236"/>
                  <a:pt x="2374364" y="5378529"/>
                </a:cubicBezTo>
                <a:close/>
                <a:moveTo>
                  <a:pt x="2962604" y="5372850"/>
                </a:moveTo>
                <a:lnTo>
                  <a:pt x="2962604" y="5386826"/>
                </a:lnTo>
                <a:cubicBezTo>
                  <a:pt x="2971921" y="5386826"/>
                  <a:pt x="2976578" y="5382167"/>
                  <a:pt x="2976578" y="5372850"/>
                </a:cubicBezTo>
                <a:close/>
                <a:moveTo>
                  <a:pt x="2417598" y="5372850"/>
                </a:moveTo>
                <a:cubicBezTo>
                  <a:pt x="2417598" y="5372850"/>
                  <a:pt x="2417598" y="5377509"/>
                  <a:pt x="2417598" y="5386826"/>
                </a:cubicBezTo>
                <a:cubicBezTo>
                  <a:pt x="2417598" y="5396142"/>
                  <a:pt x="2417598" y="5405459"/>
                  <a:pt x="2417598" y="5414775"/>
                </a:cubicBezTo>
                <a:lnTo>
                  <a:pt x="2403624" y="5442723"/>
                </a:lnTo>
                <a:lnTo>
                  <a:pt x="2445546" y="5400800"/>
                </a:lnTo>
                <a:lnTo>
                  <a:pt x="2459521" y="5386826"/>
                </a:lnTo>
                <a:cubicBezTo>
                  <a:pt x="2450204" y="5386826"/>
                  <a:pt x="2445546" y="5382167"/>
                  <a:pt x="2445546" y="5372850"/>
                </a:cubicBezTo>
                <a:cubicBezTo>
                  <a:pt x="2445546" y="5372850"/>
                  <a:pt x="2440888" y="5372850"/>
                  <a:pt x="2431571" y="5372850"/>
                </a:cubicBezTo>
                <a:cubicBezTo>
                  <a:pt x="2431571" y="5372850"/>
                  <a:pt x="2426914" y="5372850"/>
                  <a:pt x="2417598" y="5372850"/>
                </a:cubicBezTo>
                <a:close/>
                <a:moveTo>
                  <a:pt x="2683115" y="5358876"/>
                </a:moveTo>
                <a:lnTo>
                  <a:pt x="2683115" y="5372850"/>
                </a:lnTo>
                <a:cubicBezTo>
                  <a:pt x="2683115" y="5372850"/>
                  <a:pt x="2687772" y="5368193"/>
                  <a:pt x="2697088" y="5358876"/>
                </a:cubicBezTo>
                <a:close/>
                <a:moveTo>
                  <a:pt x="1341555" y="5358876"/>
                </a:moveTo>
                <a:lnTo>
                  <a:pt x="1341555" y="5372850"/>
                </a:lnTo>
                <a:lnTo>
                  <a:pt x="1355531" y="5358876"/>
                </a:lnTo>
                <a:close/>
                <a:moveTo>
                  <a:pt x="586931" y="5358876"/>
                </a:moveTo>
                <a:cubicBezTo>
                  <a:pt x="586931" y="5368193"/>
                  <a:pt x="586931" y="5372850"/>
                  <a:pt x="586931" y="5372850"/>
                </a:cubicBezTo>
                <a:lnTo>
                  <a:pt x="572956" y="5372850"/>
                </a:lnTo>
                <a:cubicBezTo>
                  <a:pt x="572956" y="5363536"/>
                  <a:pt x="577615" y="5358876"/>
                  <a:pt x="586931" y="5358876"/>
                </a:cubicBezTo>
                <a:close/>
                <a:moveTo>
                  <a:pt x="223592" y="5358876"/>
                </a:moveTo>
                <a:cubicBezTo>
                  <a:pt x="223592" y="5358876"/>
                  <a:pt x="218935" y="5368193"/>
                  <a:pt x="209617" y="5386826"/>
                </a:cubicBezTo>
                <a:lnTo>
                  <a:pt x="195643" y="5386826"/>
                </a:lnTo>
                <a:close/>
                <a:moveTo>
                  <a:pt x="2038538" y="5350142"/>
                </a:moveTo>
                <a:cubicBezTo>
                  <a:pt x="2037373" y="5348978"/>
                  <a:pt x="2035625" y="5349560"/>
                  <a:pt x="2033296" y="5351889"/>
                </a:cubicBezTo>
                <a:cubicBezTo>
                  <a:pt x="2028639" y="5356548"/>
                  <a:pt x="2026311" y="5363536"/>
                  <a:pt x="2026311" y="5372850"/>
                </a:cubicBezTo>
                <a:lnTo>
                  <a:pt x="2040285" y="5358876"/>
                </a:lnTo>
                <a:cubicBezTo>
                  <a:pt x="2040285" y="5354219"/>
                  <a:pt x="2039702" y="5351306"/>
                  <a:pt x="2038538" y="5350142"/>
                </a:cubicBezTo>
                <a:close/>
                <a:moveTo>
                  <a:pt x="2948629" y="5344903"/>
                </a:moveTo>
                <a:cubicBezTo>
                  <a:pt x="2948629" y="5344903"/>
                  <a:pt x="2941643" y="5351889"/>
                  <a:pt x="2927667" y="5365864"/>
                </a:cubicBezTo>
                <a:cubicBezTo>
                  <a:pt x="2913694" y="5379838"/>
                  <a:pt x="2906706" y="5386826"/>
                  <a:pt x="2906706" y="5386826"/>
                </a:cubicBezTo>
                <a:lnTo>
                  <a:pt x="2948629" y="5358876"/>
                </a:lnTo>
                <a:close/>
                <a:moveTo>
                  <a:pt x="1327582" y="5344903"/>
                </a:moveTo>
                <a:lnTo>
                  <a:pt x="1313608" y="5358876"/>
                </a:lnTo>
                <a:cubicBezTo>
                  <a:pt x="1313608" y="5358876"/>
                  <a:pt x="1304292" y="5368193"/>
                  <a:pt x="1285658" y="5386826"/>
                </a:cubicBezTo>
                <a:cubicBezTo>
                  <a:pt x="1294975" y="5377509"/>
                  <a:pt x="1297304" y="5370522"/>
                  <a:pt x="1292647" y="5365864"/>
                </a:cubicBezTo>
                <a:cubicBezTo>
                  <a:pt x="1287987" y="5361205"/>
                  <a:pt x="1281001" y="5358876"/>
                  <a:pt x="1271684" y="5358876"/>
                </a:cubicBezTo>
                <a:lnTo>
                  <a:pt x="1257709" y="5358876"/>
                </a:lnTo>
                <a:lnTo>
                  <a:pt x="1243736" y="5372850"/>
                </a:lnTo>
                <a:lnTo>
                  <a:pt x="1229760" y="5372850"/>
                </a:lnTo>
                <a:lnTo>
                  <a:pt x="1229760" y="5358876"/>
                </a:lnTo>
                <a:cubicBezTo>
                  <a:pt x="1201812" y="5377509"/>
                  <a:pt x="1183179" y="5396142"/>
                  <a:pt x="1173862" y="5414775"/>
                </a:cubicBezTo>
                <a:lnTo>
                  <a:pt x="1173862" y="5442723"/>
                </a:lnTo>
                <a:cubicBezTo>
                  <a:pt x="1173862" y="5442723"/>
                  <a:pt x="1173862" y="5447382"/>
                  <a:pt x="1173862" y="5456699"/>
                </a:cubicBezTo>
                <a:cubicBezTo>
                  <a:pt x="1173862" y="5466015"/>
                  <a:pt x="1183179" y="5466015"/>
                  <a:pt x="1201812" y="5456699"/>
                </a:cubicBezTo>
                <a:lnTo>
                  <a:pt x="1201812" y="5442723"/>
                </a:lnTo>
                <a:lnTo>
                  <a:pt x="1229760" y="5414775"/>
                </a:lnTo>
                <a:cubicBezTo>
                  <a:pt x="1229760" y="5414775"/>
                  <a:pt x="1232090" y="5412447"/>
                  <a:pt x="1236748" y="5407788"/>
                </a:cubicBezTo>
                <a:cubicBezTo>
                  <a:pt x="1241407" y="5403128"/>
                  <a:pt x="1243736" y="5396142"/>
                  <a:pt x="1243736" y="5386826"/>
                </a:cubicBezTo>
                <a:cubicBezTo>
                  <a:pt x="1243736" y="5386826"/>
                  <a:pt x="1243736" y="5382167"/>
                  <a:pt x="1243736" y="5372850"/>
                </a:cubicBezTo>
                <a:cubicBezTo>
                  <a:pt x="1253052" y="5372850"/>
                  <a:pt x="1257709" y="5372850"/>
                  <a:pt x="1257709" y="5372850"/>
                </a:cubicBezTo>
                <a:cubicBezTo>
                  <a:pt x="1257709" y="5391485"/>
                  <a:pt x="1267026" y="5396142"/>
                  <a:pt x="1285658" y="5386826"/>
                </a:cubicBezTo>
                <a:lnTo>
                  <a:pt x="1229760" y="5456699"/>
                </a:lnTo>
                <a:lnTo>
                  <a:pt x="1257709" y="5442723"/>
                </a:lnTo>
                <a:cubicBezTo>
                  <a:pt x="1267026" y="5433408"/>
                  <a:pt x="1276342" y="5424090"/>
                  <a:pt x="1285658" y="5414775"/>
                </a:cubicBezTo>
                <a:cubicBezTo>
                  <a:pt x="1294975" y="5405459"/>
                  <a:pt x="1299633" y="5396142"/>
                  <a:pt x="1299633" y="5386826"/>
                </a:cubicBezTo>
                <a:cubicBezTo>
                  <a:pt x="1299633" y="5386826"/>
                  <a:pt x="1304292" y="5386826"/>
                  <a:pt x="1313608" y="5386826"/>
                </a:cubicBezTo>
                <a:lnTo>
                  <a:pt x="1327582" y="5372850"/>
                </a:lnTo>
                <a:cubicBezTo>
                  <a:pt x="1327582" y="5363536"/>
                  <a:pt x="1327582" y="5356548"/>
                  <a:pt x="1327582" y="5351889"/>
                </a:cubicBezTo>
                <a:cubicBezTo>
                  <a:pt x="1327582" y="5347231"/>
                  <a:pt x="1327582" y="5344903"/>
                  <a:pt x="1327582" y="5344903"/>
                </a:cubicBezTo>
                <a:close/>
                <a:moveTo>
                  <a:pt x="2794910" y="5330927"/>
                </a:moveTo>
                <a:cubicBezTo>
                  <a:pt x="2766960" y="5358876"/>
                  <a:pt x="2762303" y="5372850"/>
                  <a:pt x="2780934" y="5372850"/>
                </a:cubicBezTo>
                <a:cubicBezTo>
                  <a:pt x="2790250" y="5363536"/>
                  <a:pt x="2794910" y="5358876"/>
                  <a:pt x="2794910" y="5358876"/>
                </a:cubicBezTo>
                <a:close/>
                <a:moveTo>
                  <a:pt x="1208798" y="5330927"/>
                </a:moveTo>
                <a:cubicBezTo>
                  <a:pt x="1204141" y="5330927"/>
                  <a:pt x="1201812" y="5335586"/>
                  <a:pt x="1201812" y="5344903"/>
                </a:cubicBezTo>
                <a:lnTo>
                  <a:pt x="1215786" y="5344903"/>
                </a:lnTo>
                <a:cubicBezTo>
                  <a:pt x="1215786" y="5335586"/>
                  <a:pt x="1213457" y="5330927"/>
                  <a:pt x="1208798" y="5330927"/>
                </a:cubicBezTo>
                <a:close/>
                <a:moveTo>
                  <a:pt x="670778" y="5330927"/>
                </a:moveTo>
                <a:lnTo>
                  <a:pt x="670778" y="5344903"/>
                </a:lnTo>
                <a:cubicBezTo>
                  <a:pt x="680095" y="5335586"/>
                  <a:pt x="684752" y="5330927"/>
                  <a:pt x="684752" y="5330927"/>
                </a:cubicBezTo>
                <a:close/>
                <a:moveTo>
                  <a:pt x="992192" y="5316953"/>
                </a:moveTo>
                <a:lnTo>
                  <a:pt x="1006168" y="5316953"/>
                </a:lnTo>
                <a:lnTo>
                  <a:pt x="1006168" y="5330927"/>
                </a:lnTo>
                <a:cubicBezTo>
                  <a:pt x="996851" y="5321611"/>
                  <a:pt x="992192" y="5316953"/>
                  <a:pt x="992192" y="5316953"/>
                </a:cubicBezTo>
                <a:close/>
                <a:moveTo>
                  <a:pt x="377312" y="5316953"/>
                </a:moveTo>
                <a:cubicBezTo>
                  <a:pt x="377312" y="5326270"/>
                  <a:pt x="374983" y="5330927"/>
                  <a:pt x="370326" y="5330927"/>
                </a:cubicBezTo>
                <a:cubicBezTo>
                  <a:pt x="365667" y="5330927"/>
                  <a:pt x="363338" y="5328598"/>
                  <a:pt x="363338" y="5323941"/>
                </a:cubicBezTo>
                <a:cubicBezTo>
                  <a:pt x="363338" y="5319282"/>
                  <a:pt x="367997" y="5316953"/>
                  <a:pt x="377312" y="5316953"/>
                </a:cubicBezTo>
                <a:close/>
                <a:moveTo>
                  <a:pt x="607893" y="5302978"/>
                </a:moveTo>
                <a:cubicBezTo>
                  <a:pt x="612551" y="5302978"/>
                  <a:pt x="614879" y="5305306"/>
                  <a:pt x="614879" y="5309965"/>
                </a:cubicBezTo>
                <a:cubicBezTo>
                  <a:pt x="614879" y="5314625"/>
                  <a:pt x="610221" y="5316953"/>
                  <a:pt x="600906" y="5316953"/>
                </a:cubicBezTo>
                <a:cubicBezTo>
                  <a:pt x="600906" y="5307637"/>
                  <a:pt x="603234" y="5302978"/>
                  <a:pt x="607893" y="5302978"/>
                </a:cubicBezTo>
                <a:close/>
                <a:moveTo>
                  <a:pt x="2068234" y="5289004"/>
                </a:moveTo>
                <a:cubicBezTo>
                  <a:pt x="2068234" y="5289004"/>
                  <a:pt x="2072891" y="5293663"/>
                  <a:pt x="2082207" y="5302978"/>
                </a:cubicBezTo>
                <a:lnTo>
                  <a:pt x="2096184" y="5289004"/>
                </a:lnTo>
                <a:cubicBezTo>
                  <a:pt x="2086865" y="5289004"/>
                  <a:pt x="2082207" y="5289004"/>
                  <a:pt x="2082207" y="5289004"/>
                </a:cubicBezTo>
                <a:cubicBezTo>
                  <a:pt x="2072891" y="5289004"/>
                  <a:pt x="2068234" y="5289004"/>
                  <a:pt x="2068234" y="5289004"/>
                </a:cubicBezTo>
                <a:close/>
                <a:moveTo>
                  <a:pt x="1362519" y="5289004"/>
                </a:moveTo>
                <a:cubicBezTo>
                  <a:pt x="1357859" y="5289004"/>
                  <a:pt x="1355531" y="5293663"/>
                  <a:pt x="1355531" y="5302978"/>
                </a:cubicBezTo>
                <a:lnTo>
                  <a:pt x="1369507" y="5302978"/>
                </a:lnTo>
                <a:cubicBezTo>
                  <a:pt x="1369507" y="5293663"/>
                  <a:pt x="1367177" y="5289004"/>
                  <a:pt x="1362519" y="5289004"/>
                </a:cubicBezTo>
                <a:close/>
                <a:moveTo>
                  <a:pt x="1027130" y="5289004"/>
                </a:moveTo>
                <a:cubicBezTo>
                  <a:pt x="1031786" y="5289004"/>
                  <a:pt x="1034117" y="5293663"/>
                  <a:pt x="1034117" y="5302978"/>
                </a:cubicBezTo>
                <a:lnTo>
                  <a:pt x="1020141" y="5302978"/>
                </a:lnTo>
                <a:cubicBezTo>
                  <a:pt x="1020141" y="5293663"/>
                  <a:pt x="1022470" y="5289004"/>
                  <a:pt x="1027130" y="5289004"/>
                </a:cubicBezTo>
                <a:close/>
                <a:moveTo>
                  <a:pt x="2906706" y="5275030"/>
                </a:moveTo>
                <a:cubicBezTo>
                  <a:pt x="2878756" y="5284345"/>
                  <a:pt x="2846149" y="5326270"/>
                  <a:pt x="2808884" y="5400800"/>
                </a:cubicBezTo>
                <a:lnTo>
                  <a:pt x="2864782" y="5344903"/>
                </a:lnTo>
                <a:cubicBezTo>
                  <a:pt x="2902048" y="5298320"/>
                  <a:pt x="2916022" y="5275030"/>
                  <a:pt x="2906706" y="5275030"/>
                </a:cubicBezTo>
                <a:close/>
                <a:moveTo>
                  <a:pt x="209617" y="5275030"/>
                </a:moveTo>
                <a:cubicBezTo>
                  <a:pt x="209617" y="5275030"/>
                  <a:pt x="211947" y="5279687"/>
                  <a:pt x="216605" y="5289004"/>
                </a:cubicBezTo>
                <a:cubicBezTo>
                  <a:pt x="221263" y="5298320"/>
                  <a:pt x="223592" y="5307637"/>
                  <a:pt x="223592" y="5316953"/>
                </a:cubicBezTo>
                <a:lnTo>
                  <a:pt x="181669" y="5316953"/>
                </a:lnTo>
                <a:cubicBezTo>
                  <a:pt x="181669" y="5289004"/>
                  <a:pt x="190986" y="5275030"/>
                  <a:pt x="209617" y="5275030"/>
                </a:cubicBezTo>
                <a:close/>
                <a:moveTo>
                  <a:pt x="2766960" y="5261054"/>
                </a:moveTo>
                <a:lnTo>
                  <a:pt x="2725038" y="5316953"/>
                </a:lnTo>
                <a:lnTo>
                  <a:pt x="2739012" y="5302978"/>
                </a:lnTo>
                <a:cubicBezTo>
                  <a:pt x="2757644" y="5275030"/>
                  <a:pt x="2766960" y="5261054"/>
                  <a:pt x="2766960" y="5261054"/>
                </a:cubicBezTo>
                <a:close/>
                <a:moveTo>
                  <a:pt x="1467327" y="5261054"/>
                </a:moveTo>
                <a:cubicBezTo>
                  <a:pt x="1458010" y="5261054"/>
                  <a:pt x="1453354" y="5265713"/>
                  <a:pt x="1453354" y="5275030"/>
                </a:cubicBezTo>
                <a:cubicBezTo>
                  <a:pt x="1462670" y="5275030"/>
                  <a:pt x="1467327" y="5275030"/>
                  <a:pt x="1467327" y="5275030"/>
                </a:cubicBezTo>
                <a:close/>
                <a:moveTo>
                  <a:pt x="2305802" y="5247081"/>
                </a:moveTo>
                <a:lnTo>
                  <a:pt x="2291825" y="5275030"/>
                </a:lnTo>
                <a:cubicBezTo>
                  <a:pt x="2301142" y="5275030"/>
                  <a:pt x="2305802" y="5270371"/>
                  <a:pt x="2305802" y="5261054"/>
                </a:cubicBezTo>
                <a:close/>
                <a:moveTo>
                  <a:pt x="796549" y="5233105"/>
                </a:moveTo>
                <a:lnTo>
                  <a:pt x="810523" y="5247081"/>
                </a:lnTo>
                <a:cubicBezTo>
                  <a:pt x="810523" y="5247081"/>
                  <a:pt x="810523" y="5251738"/>
                  <a:pt x="810523" y="5261054"/>
                </a:cubicBezTo>
                <a:cubicBezTo>
                  <a:pt x="810523" y="5261054"/>
                  <a:pt x="805866" y="5265713"/>
                  <a:pt x="796549" y="5275030"/>
                </a:cubicBezTo>
                <a:cubicBezTo>
                  <a:pt x="787233" y="5284345"/>
                  <a:pt x="777917" y="5298320"/>
                  <a:pt x="768600" y="5316953"/>
                </a:cubicBezTo>
                <a:lnTo>
                  <a:pt x="726677" y="5344903"/>
                </a:lnTo>
                <a:lnTo>
                  <a:pt x="712702" y="5344903"/>
                </a:lnTo>
                <a:lnTo>
                  <a:pt x="698727" y="5358876"/>
                </a:lnTo>
                <a:lnTo>
                  <a:pt x="698727" y="5386826"/>
                </a:lnTo>
                <a:lnTo>
                  <a:pt x="684752" y="5400800"/>
                </a:lnTo>
                <a:lnTo>
                  <a:pt x="684752" y="5414775"/>
                </a:lnTo>
                <a:cubicBezTo>
                  <a:pt x="675437" y="5414775"/>
                  <a:pt x="666121" y="5421761"/>
                  <a:pt x="656804" y="5435737"/>
                </a:cubicBezTo>
                <a:cubicBezTo>
                  <a:pt x="647487" y="5449711"/>
                  <a:pt x="642829" y="5459027"/>
                  <a:pt x="642829" y="5463686"/>
                </a:cubicBezTo>
                <a:cubicBezTo>
                  <a:pt x="642829" y="5468344"/>
                  <a:pt x="656804" y="5470672"/>
                  <a:pt x="684752" y="5470672"/>
                </a:cubicBezTo>
                <a:cubicBezTo>
                  <a:pt x="694068" y="5461358"/>
                  <a:pt x="698727" y="5456699"/>
                  <a:pt x="698727" y="5456699"/>
                </a:cubicBezTo>
                <a:cubicBezTo>
                  <a:pt x="698727" y="5456699"/>
                  <a:pt x="698727" y="5452039"/>
                  <a:pt x="698727" y="5442723"/>
                </a:cubicBezTo>
                <a:cubicBezTo>
                  <a:pt x="698727" y="5433408"/>
                  <a:pt x="708044" y="5428749"/>
                  <a:pt x="726677" y="5428749"/>
                </a:cubicBezTo>
                <a:cubicBezTo>
                  <a:pt x="735992" y="5419433"/>
                  <a:pt x="745310" y="5410116"/>
                  <a:pt x="754627" y="5400800"/>
                </a:cubicBezTo>
                <a:cubicBezTo>
                  <a:pt x="763941" y="5391485"/>
                  <a:pt x="773258" y="5382167"/>
                  <a:pt x="782574" y="5372850"/>
                </a:cubicBezTo>
                <a:cubicBezTo>
                  <a:pt x="801207" y="5335586"/>
                  <a:pt x="812852" y="5316953"/>
                  <a:pt x="817511" y="5316953"/>
                </a:cubicBezTo>
                <a:cubicBezTo>
                  <a:pt x="822169" y="5316953"/>
                  <a:pt x="824497" y="5314625"/>
                  <a:pt x="824497" y="5309965"/>
                </a:cubicBezTo>
                <a:cubicBezTo>
                  <a:pt x="824497" y="5305306"/>
                  <a:pt x="829157" y="5298320"/>
                  <a:pt x="838473" y="5289004"/>
                </a:cubicBezTo>
                <a:lnTo>
                  <a:pt x="824497" y="5247081"/>
                </a:lnTo>
                <a:cubicBezTo>
                  <a:pt x="824497" y="5247081"/>
                  <a:pt x="824497" y="5242421"/>
                  <a:pt x="824497" y="5233105"/>
                </a:cubicBezTo>
                <a:close/>
                <a:moveTo>
                  <a:pt x="1208798" y="5219131"/>
                </a:moveTo>
                <a:cubicBezTo>
                  <a:pt x="1213457" y="5219131"/>
                  <a:pt x="1215786" y="5223790"/>
                  <a:pt x="1215786" y="5233105"/>
                </a:cubicBezTo>
                <a:cubicBezTo>
                  <a:pt x="1206470" y="5242421"/>
                  <a:pt x="1201812" y="5242421"/>
                  <a:pt x="1201812" y="5233105"/>
                </a:cubicBezTo>
                <a:cubicBezTo>
                  <a:pt x="1201812" y="5223790"/>
                  <a:pt x="1204141" y="5219131"/>
                  <a:pt x="1208798" y="5219131"/>
                </a:cubicBezTo>
                <a:close/>
                <a:moveTo>
                  <a:pt x="880396" y="5219131"/>
                </a:moveTo>
                <a:cubicBezTo>
                  <a:pt x="871079" y="5219131"/>
                  <a:pt x="866423" y="5221460"/>
                  <a:pt x="866423" y="5226119"/>
                </a:cubicBezTo>
                <a:cubicBezTo>
                  <a:pt x="866423" y="5230776"/>
                  <a:pt x="871079" y="5233105"/>
                  <a:pt x="880396" y="5233105"/>
                </a:cubicBezTo>
                <a:close/>
                <a:moveTo>
                  <a:pt x="859434" y="5219131"/>
                </a:moveTo>
                <a:cubicBezTo>
                  <a:pt x="854777" y="5219131"/>
                  <a:pt x="850118" y="5221460"/>
                  <a:pt x="845461" y="5226119"/>
                </a:cubicBezTo>
                <a:cubicBezTo>
                  <a:pt x="840802" y="5230776"/>
                  <a:pt x="843130" y="5233105"/>
                  <a:pt x="852447" y="5233105"/>
                </a:cubicBezTo>
                <a:lnTo>
                  <a:pt x="866423" y="5219131"/>
                </a:lnTo>
                <a:cubicBezTo>
                  <a:pt x="866423" y="5219131"/>
                  <a:pt x="864092" y="5219131"/>
                  <a:pt x="859434" y="5219131"/>
                </a:cubicBezTo>
                <a:close/>
                <a:moveTo>
                  <a:pt x="712702" y="5219131"/>
                </a:moveTo>
                <a:cubicBezTo>
                  <a:pt x="712702" y="5228448"/>
                  <a:pt x="708044" y="5237764"/>
                  <a:pt x="698727" y="5247081"/>
                </a:cubicBezTo>
                <a:lnTo>
                  <a:pt x="698727" y="5275030"/>
                </a:lnTo>
                <a:lnTo>
                  <a:pt x="712702" y="5247081"/>
                </a:lnTo>
                <a:lnTo>
                  <a:pt x="726677" y="5233105"/>
                </a:lnTo>
                <a:cubicBezTo>
                  <a:pt x="735992" y="5223790"/>
                  <a:pt x="735992" y="5219131"/>
                  <a:pt x="726677" y="5219131"/>
                </a:cubicBezTo>
                <a:close/>
                <a:moveTo>
                  <a:pt x="2089196" y="5208650"/>
                </a:moveTo>
                <a:cubicBezTo>
                  <a:pt x="2084536" y="5206322"/>
                  <a:pt x="2077551" y="5209815"/>
                  <a:pt x="2068234" y="5219131"/>
                </a:cubicBezTo>
                <a:lnTo>
                  <a:pt x="2082207" y="5233105"/>
                </a:lnTo>
                <a:lnTo>
                  <a:pt x="2096184" y="5247081"/>
                </a:lnTo>
                <a:cubicBezTo>
                  <a:pt x="2096184" y="5237764"/>
                  <a:pt x="2096184" y="5233105"/>
                  <a:pt x="2096184" y="5233105"/>
                </a:cubicBezTo>
                <a:cubicBezTo>
                  <a:pt x="2096184" y="5219131"/>
                  <a:pt x="2093852" y="5210979"/>
                  <a:pt x="2089196" y="5208650"/>
                </a:cubicBezTo>
                <a:close/>
                <a:moveTo>
                  <a:pt x="3284018" y="5205157"/>
                </a:moveTo>
                <a:lnTo>
                  <a:pt x="3256069" y="5233105"/>
                </a:lnTo>
                <a:cubicBezTo>
                  <a:pt x="3246752" y="5251738"/>
                  <a:pt x="3242095" y="5261054"/>
                  <a:pt x="3242095" y="5261054"/>
                </a:cubicBezTo>
                <a:lnTo>
                  <a:pt x="3256069" y="5275030"/>
                </a:lnTo>
                <a:cubicBezTo>
                  <a:pt x="3256069" y="5275030"/>
                  <a:pt x="3258398" y="5270371"/>
                  <a:pt x="3263057" y="5261054"/>
                </a:cubicBezTo>
                <a:cubicBezTo>
                  <a:pt x="3267714" y="5251738"/>
                  <a:pt x="3270045" y="5242421"/>
                  <a:pt x="3270045" y="5233105"/>
                </a:cubicBezTo>
                <a:cubicBezTo>
                  <a:pt x="3279359" y="5214472"/>
                  <a:pt x="3284018" y="5205157"/>
                  <a:pt x="3284018" y="5205157"/>
                </a:cubicBezTo>
                <a:close/>
                <a:moveTo>
                  <a:pt x="2152081" y="5205157"/>
                </a:moveTo>
                <a:lnTo>
                  <a:pt x="2138107" y="5219131"/>
                </a:lnTo>
                <a:lnTo>
                  <a:pt x="2138107" y="5233105"/>
                </a:lnTo>
                <a:cubicBezTo>
                  <a:pt x="2138107" y="5233105"/>
                  <a:pt x="2142763" y="5223790"/>
                  <a:pt x="2152081" y="5205157"/>
                </a:cubicBezTo>
                <a:close/>
                <a:moveTo>
                  <a:pt x="1369507" y="5205157"/>
                </a:moveTo>
                <a:cubicBezTo>
                  <a:pt x="1360189" y="5223790"/>
                  <a:pt x="1350874" y="5233105"/>
                  <a:pt x="1341555" y="5233105"/>
                </a:cubicBezTo>
                <a:lnTo>
                  <a:pt x="1369507" y="5233105"/>
                </a:lnTo>
                <a:cubicBezTo>
                  <a:pt x="1378822" y="5214472"/>
                  <a:pt x="1383480" y="5205157"/>
                  <a:pt x="1383480" y="5205157"/>
                </a:cubicBezTo>
                <a:close/>
                <a:moveTo>
                  <a:pt x="1020141" y="5191182"/>
                </a:moveTo>
                <a:lnTo>
                  <a:pt x="1020141" y="5205157"/>
                </a:lnTo>
                <a:cubicBezTo>
                  <a:pt x="1020141" y="5205157"/>
                  <a:pt x="1024800" y="5200498"/>
                  <a:pt x="1034117" y="5191182"/>
                </a:cubicBezTo>
                <a:close/>
                <a:moveTo>
                  <a:pt x="894372" y="5177208"/>
                </a:moveTo>
                <a:lnTo>
                  <a:pt x="880396" y="5191182"/>
                </a:lnTo>
                <a:cubicBezTo>
                  <a:pt x="889713" y="5200498"/>
                  <a:pt x="894372" y="5200498"/>
                  <a:pt x="894372" y="5191182"/>
                </a:cubicBezTo>
                <a:cubicBezTo>
                  <a:pt x="894372" y="5181865"/>
                  <a:pt x="894372" y="5177208"/>
                  <a:pt x="894372" y="5177208"/>
                </a:cubicBezTo>
                <a:close/>
                <a:moveTo>
                  <a:pt x="272503" y="5177208"/>
                </a:moveTo>
                <a:cubicBezTo>
                  <a:pt x="267846" y="5177208"/>
                  <a:pt x="265516" y="5181865"/>
                  <a:pt x="265516" y="5191182"/>
                </a:cubicBezTo>
                <a:cubicBezTo>
                  <a:pt x="265516" y="5191182"/>
                  <a:pt x="267846" y="5188853"/>
                  <a:pt x="272503" y="5184194"/>
                </a:cubicBezTo>
                <a:cubicBezTo>
                  <a:pt x="277162" y="5179536"/>
                  <a:pt x="277162" y="5177208"/>
                  <a:pt x="272503" y="5177208"/>
                </a:cubicBezTo>
                <a:close/>
                <a:moveTo>
                  <a:pt x="1497023" y="5166727"/>
                </a:moveTo>
                <a:cubicBezTo>
                  <a:pt x="1495859" y="5166727"/>
                  <a:pt x="1495276" y="5167891"/>
                  <a:pt x="1495276" y="5170220"/>
                </a:cubicBezTo>
                <a:cubicBezTo>
                  <a:pt x="1495276" y="5174879"/>
                  <a:pt x="1490620" y="5177208"/>
                  <a:pt x="1481303" y="5177208"/>
                </a:cubicBezTo>
                <a:lnTo>
                  <a:pt x="1467327" y="5177208"/>
                </a:lnTo>
                <a:cubicBezTo>
                  <a:pt x="1467327" y="5177208"/>
                  <a:pt x="1467327" y="5181865"/>
                  <a:pt x="1467327" y="5191182"/>
                </a:cubicBezTo>
                <a:cubicBezTo>
                  <a:pt x="1467327" y="5191182"/>
                  <a:pt x="1471986" y="5191182"/>
                  <a:pt x="1481303" y="5191182"/>
                </a:cubicBezTo>
                <a:cubicBezTo>
                  <a:pt x="1490620" y="5191182"/>
                  <a:pt x="1497607" y="5188853"/>
                  <a:pt x="1502265" y="5184194"/>
                </a:cubicBezTo>
                <a:cubicBezTo>
                  <a:pt x="1506921" y="5179536"/>
                  <a:pt x="1506921" y="5174879"/>
                  <a:pt x="1502265" y="5170220"/>
                </a:cubicBezTo>
                <a:cubicBezTo>
                  <a:pt x="1499935" y="5167891"/>
                  <a:pt x="1498189" y="5166727"/>
                  <a:pt x="1497023" y="5166727"/>
                </a:cubicBezTo>
                <a:close/>
                <a:moveTo>
                  <a:pt x="1020141" y="5163232"/>
                </a:moveTo>
                <a:lnTo>
                  <a:pt x="1006168" y="5177208"/>
                </a:lnTo>
                <a:lnTo>
                  <a:pt x="992192" y="5205157"/>
                </a:lnTo>
                <a:cubicBezTo>
                  <a:pt x="992192" y="5205157"/>
                  <a:pt x="996851" y="5200498"/>
                  <a:pt x="1006168" y="5191182"/>
                </a:cubicBezTo>
                <a:close/>
                <a:moveTo>
                  <a:pt x="922320" y="5163232"/>
                </a:moveTo>
                <a:cubicBezTo>
                  <a:pt x="922320" y="5163232"/>
                  <a:pt x="924650" y="5165561"/>
                  <a:pt x="929307" y="5170220"/>
                </a:cubicBezTo>
                <a:cubicBezTo>
                  <a:pt x="933967" y="5174879"/>
                  <a:pt x="936295" y="5177208"/>
                  <a:pt x="936295" y="5177208"/>
                </a:cubicBezTo>
                <a:cubicBezTo>
                  <a:pt x="936295" y="5186524"/>
                  <a:pt x="931636" y="5191182"/>
                  <a:pt x="922320" y="5191182"/>
                </a:cubicBezTo>
                <a:cubicBezTo>
                  <a:pt x="922320" y="5191182"/>
                  <a:pt x="922320" y="5186524"/>
                  <a:pt x="922320" y="5177208"/>
                </a:cubicBezTo>
                <a:cubicBezTo>
                  <a:pt x="922320" y="5167891"/>
                  <a:pt x="922320" y="5163232"/>
                  <a:pt x="922320" y="5163232"/>
                </a:cubicBezTo>
                <a:close/>
                <a:moveTo>
                  <a:pt x="405261" y="5163232"/>
                </a:moveTo>
                <a:cubicBezTo>
                  <a:pt x="405261" y="5163232"/>
                  <a:pt x="402933" y="5165561"/>
                  <a:pt x="398275" y="5170220"/>
                </a:cubicBezTo>
                <a:cubicBezTo>
                  <a:pt x="393616" y="5174879"/>
                  <a:pt x="391287" y="5177208"/>
                  <a:pt x="391287" y="5177208"/>
                </a:cubicBezTo>
                <a:cubicBezTo>
                  <a:pt x="391287" y="5177208"/>
                  <a:pt x="395944" y="5177208"/>
                  <a:pt x="405261" y="5177208"/>
                </a:cubicBezTo>
                <a:lnTo>
                  <a:pt x="419237" y="5177208"/>
                </a:lnTo>
                <a:cubicBezTo>
                  <a:pt x="419237" y="5167891"/>
                  <a:pt x="414578" y="5163232"/>
                  <a:pt x="405261" y="5163232"/>
                </a:cubicBezTo>
                <a:close/>
                <a:moveTo>
                  <a:pt x="2892732" y="5149258"/>
                </a:moveTo>
                <a:cubicBezTo>
                  <a:pt x="2883415" y="5158575"/>
                  <a:pt x="2878756" y="5167891"/>
                  <a:pt x="2878756" y="5177208"/>
                </a:cubicBezTo>
                <a:lnTo>
                  <a:pt x="2892732" y="5163232"/>
                </a:lnTo>
                <a:cubicBezTo>
                  <a:pt x="2902048" y="5163232"/>
                  <a:pt x="2906706" y="5158575"/>
                  <a:pt x="2906706" y="5149258"/>
                </a:cubicBezTo>
                <a:close/>
                <a:moveTo>
                  <a:pt x="2152081" y="5149258"/>
                </a:moveTo>
                <a:lnTo>
                  <a:pt x="2138107" y="5163232"/>
                </a:lnTo>
                <a:lnTo>
                  <a:pt x="2124131" y="5205157"/>
                </a:lnTo>
                <a:cubicBezTo>
                  <a:pt x="2133447" y="5195841"/>
                  <a:pt x="2138107" y="5186524"/>
                  <a:pt x="2138107" y="5177208"/>
                </a:cubicBezTo>
                <a:close/>
                <a:moveTo>
                  <a:pt x="698727" y="5149258"/>
                </a:moveTo>
                <a:cubicBezTo>
                  <a:pt x="698727" y="5149258"/>
                  <a:pt x="698727" y="5153918"/>
                  <a:pt x="698727" y="5163232"/>
                </a:cubicBezTo>
                <a:lnTo>
                  <a:pt x="698727" y="5177208"/>
                </a:lnTo>
                <a:cubicBezTo>
                  <a:pt x="708044" y="5177208"/>
                  <a:pt x="712702" y="5172549"/>
                  <a:pt x="712702" y="5163232"/>
                </a:cubicBezTo>
                <a:cubicBezTo>
                  <a:pt x="712702" y="5153918"/>
                  <a:pt x="708044" y="5149258"/>
                  <a:pt x="698727" y="5149258"/>
                </a:cubicBezTo>
                <a:close/>
                <a:moveTo>
                  <a:pt x="628855" y="5149258"/>
                </a:moveTo>
                <a:cubicBezTo>
                  <a:pt x="628855" y="5158575"/>
                  <a:pt x="631184" y="5163232"/>
                  <a:pt x="635842" y="5163232"/>
                </a:cubicBezTo>
                <a:cubicBezTo>
                  <a:pt x="640500" y="5163232"/>
                  <a:pt x="642829" y="5158575"/>
                  <a:pt x="642829" y="5149258"/>
                </a:cubicBezTo>
                <a:cubicBezTo>
                  <a:pt x="642829" y="5149258"/>
                  <a:pt x="638171" y="5149258"/>
                  <a:pt x="628855" y="5149258"/>
                </a:cubicBezTo>
                <a:close/>
                <a:moveTo>
                  <a:pt x="1425404" y="5135285"/>
                </a:moveTo>
                <a:lnTo>
                  <a:pt x="1397455" y="5163232"/>
                </a:lnTo>
                <a:lnTo>
                  <a:pt x="1425404" y="5163232"/>
                </a:lnTo>
                <a:cubicBezTo>
                  <a:pt x="1434720" y="5144599"/>
                  <a:pt x="1434720" y="5135285"/>
                  <a:pt x="1425404" y="5135285"/>
                </a:cubicBezTo>
                <a:close/>
                <a:moveTo>
                  <a:pt x="515310" y="5124802"/>
                </a:moveTo>
                <a:cubicBezTo>
                  <a:pt x="514146" y="5124802"/>
                  <a:pt x="512400" y="5125968"/>
                  <a:pt x="510071" y="5128297"/>
                </a:cubicBezTo>
                <a:cubicBezTo>
                  <a:pt x="505412" y="5132954"/>
                  <a:pt x="503083" y="5135285"/>
                  <a:pt x="503083" y="5135285"/>
                </a:cubicBezTo>
                <a:lnTo>
                  <a:pt x="517057" y="5135285"/>
                </a:lnTo>
                <a:cubicBezTo>
                  <a:pt x="517057" y="5135285"/>
                  <a:pt x="517057" y="5132954"/>
                  <a:pt x="517057" y="5128297"/>
                </a:cubicBezTo>
                <a:cubicBezTo>
                  <a:pt x="517057" y="5125968"/>
                  <a:pt x="516476" y="5124802"/>
                  <a:pt x="515310" y="5124802"/>
                </a:cubicBezTo>
                <a:close/>
                <a:moveTo>
                  <a:pt x="11403230" y="5121309"/>
                </a:moveTo>
                <a:cubicBezTo>
                  <a:pt x="11403230" y="5130625"/>
                  <a:pt x="11403230" y="5135285"/>
                  <a:pt x="11403230" y="5135285"/>
                </a:cubicBezTo>
                <a:cubicBezTo>
                  <a:pt x="11403230" y="5135285"/>
                  <a:pt x="11405560" y="5132954"/>
                  <a:pt x="11410218" y="5128297"/>
                </a:cubicBezTo>
                <a:cubicBezTo>
                  <a:pt x="11414876" y="5123638"/>
                  <a:pt x="11412548" y="5121309"/>
                  <a:pt x="11403230" y="5121309"/>
                </a:cubicBezTo>
                <a:close/>
                <a:moveTo>
                  <a:pt x="1523226" y="5121309"/>
                </a:moveTo>
                <a:cubicBezTo>
                  <a:pt x="1513910" y="5121309"/>
                  <a:pt x="1513910" y="5125968"/>
                  <a:pt x="1523226" y="5135285"/>
                </a:cubicBezTo>
                <a:cubicBezTo>
                  <a:pt x="1532543" y="5135285"/>
                  <a:pt x="1537200" y="5135285"/>
                  <a:pt x="1537200" y="5135285"/>
                </a:cubicBezTo>
                <a:close/>
                <a:moveTo>
                  <a:pt x="1191330" y="5112575"/>
                </a:moveTo>
                <a:cubicBezTo>
                  <a:pt x="1189000" y="5111412"/>
                  <a:pt x="1187837" y="5111992"/>
                  <a:pt x="1187837" y="5114321"/>
                </a:cubicBezTo>
                <a:cubicBezTo>
                  <a:pt x="1187837" y="5118980"/>
                  <a:pt x="1190165" y="5123638"/>
                  <a:pt x="1194824" y="5128297"/>
                </a:cubicBezTo>
                <a:cubicBezTo>
                  <a:pt x="1199482" y="5132954"/>
                  <a:pt x="1201812" y="5135285"/>
                  <a:pt x="1201812" y="5135285"/>
                </a:cubicBezTo>
                <a:lnTo>
                  <a:pt x="1201812" y="5121309"/>
                </a:lnTo>
                <a:cubicBezTo>
                  <a:pt x="1197152" y="5116652"/>
                  <a:pt x="1193660" y="5113741"/>
                  <a:pt x="1191330" y="5112575"/>
                </a:cubicBezTo>
                <a:close/>
                <a:moveTo>
                  <a:pt x="1544187" y="5107335"/>
                </a:moveTo>
                <a:cubicBezTo>
                  <a:pt x="1539531" y="5107335"/>
                  <a:pt x="1537200" y="5111992"/>
                  <a:pt x="1537200" y="5121309"/>
                </a:cubicBezTo>
                <a:cubicBezTo>
                  <a:pt x="1546516" y="5121309"/>
                  <a:pt x="1551176" y="5118980"/>
                  <a:pt x="1551176" y="5114321"/>
                </a:cubicBezTo>
                <a:cubicBezTo>
                  <a:pt x="1551176" y="5109664"/>
                  <a:pt x="1548845" y="5107335"/>
                  <a:pt x="1544187" y="5107335"/>
                </a:cubicBezTo>
                <a:close/>
                <a:moveTo>
                  <a:pt x="1076041" y="5107335"/>
                </a:moveTo>
                <a:lnTo>
                  <a:pt x="1090014" y="5121309"/>
                </a:lnTo>
                <a:cubicBezTo>
                  <a:pt x="1090014" y="5111992"/>
                  <a:pt x="1090014" y="5107335"/>
                  <a:pt x="1090014" y="5107335"/>
                </a:cubicBezTo>
                <a:close/>
                <a:moveTo>
                  <a:pt x="1062065" y="5107335"/>
                </a:moveTo>
                <a:cubicBezTo>
                  <a:pt x="1062065" y="5107335"/>
                  <a:pt x="1057408" y="5111992"/>
                  <a:pt x="1048091" y="5121309"/>
                </a:cubicBezTo>
                <a:lnTo>
                  <a:pt x="1048091" y="5135285"/>
                </a:lnTo>
                <a:cubicBezTo>
                  <a:pt x="1048091" y="5135285"/>
                  <a:pt x="1052749" y="5130625"/>
                  <a:pt x="1062065" y="5121309"/>
                </a:cubicBezTo>
                <a:close/>
                <a:moveTo>
                  <a:pt x="712702" y="5107335"/>
                </a:moveTo>
                <a:cubicBezTo>
                  <a:pt x="712702" y="5107335"/>
                  <a:pt x="712702" y="5111992"/>
                  <a:pt x="712702" y="5121309"/>
                </a:cubicBezTo>
                <a:cubicBezTo>
                  <a:pt x="731334" y="5121309"/>
                  <a:pt x="740651" y="5121309"/>
                  <a:pt x="740651" y="5121309"/>
                </a:cubicBezTo>
                <a:lnTo>
                  <a:pt x="740651" y="5107335"/>
                </a:lnTo>
                <a:cubicBezTo>
                  <a:pt x="731334" y="5107335"/>
                  <a:pt x="722018" y="5107335"/>
                  <a:pt x="712702" y="5107335"/>
                </a:cubicBezTo>
                <a:close/>
                <a:moveTo>
                  <a:pt x="286477" y="5107335"/>
                </a:moveTo>
                <a:cubicBezTo>
                  <a:pt x="281820" y="5107335"/>
                  <a:pt x="277162" y="5111992"/>
                  <a:pt x="272503" y="5121309"/>
                </a:cubicBezTo>
                <a:cubicBezTo>
                  <a:pt x="267846" y="5130625"/>
                  <a:pt x="265516" y="5137613"/>
                  <a:pt x="265516" y="5142271"/>
                </a:cubicBezTo>
                <a:cubicBezTo>
                  <a:pt x="265516" y="5146930"/>
                  <a:pt x="270175" y="5149258"/>
                  <a:pt x="279492" y="5149258"/>
                </a:cubicBezTo>
                <a:lnTo>
                  <a:pt x="293465" y="5135285"/>
                </a:lnTo>
                <a:cubicBezTo>
                  <a:pt x="293465" y="5116650"/>
                  <a:pt x="291137" y="5107335"/>
                  <a:pt x="286477" y="5107335"/>
                </a:cubicBezTo>
                <a:close/>
                <a:moveTo>
                  <a:pt x="1243736" y="5079386"/>
                </a:moveTo>
                <a:cubicBezTo>
                  <a:pt x="1243736" y="5088702"/>
                  <a:pt x="1239076" y="5093359"/>
                  <a:pt x="1229760" y="5093359"/>
                </a:cubicBezTo>
                <a:lnTo>
                  <a:pt x="1243736" y="5093359"/>
                </a:lnTo>
                <a:close/>
                <a:moveTo>
                  <a:pt x="1159887" y="5079386"/>
                </a:moveTo>
                <a:cubicBezTo>
                  <a:pt x="1159887" y="5088702"/>
                  <a:pt x="1155230" y="5098019"/>
                  <a:pt x="1145913" y="5107335"/>
                </a:cubicBezTo>
                <a:lnTo>
                  <a:pt x="1131937" y="5107335"/>
                </a:lnTo>
                <a:lnTo>
                  <a:pt x="1145913" y="5093359"/>
                </a:lnTo>
                <a:close/>
                <a:moveTo>
                  <a:pt x="936295" y="5079386"/>
                </a:moveTo>
                <a:lnTo>
                  <a:pt x="922320" y="5093359"/>
                </a:lnTo>
                <a:cubicBezTo>
                  <a:pt x="913004" y="5093359"/>
                  <a:pt x="908345" y="5093359"/>
                  <a:pt x="908345" y="5093359"/>
                </a:cubicBezTo>
                <a:cubicBezTo>
                  <a:pt x="908345" y="5093359"/>
                  <a:pt x="908345" y="5098019"/>
                  <a:pt x="908345" y="5107335"/>
                </a:cubicBezTo>
                <a:cubicBezTo>
                  <a:pt x="908345" y="5107335"/>
                  <a:pt x="908345" y="5111992"/>
                  <a:pt x="908345" y="5121309"/>
                </a:cubicBezTo>
                <a:cubicBezTo>
                  <a:pt x="899029" y="5130625"/>
                  <a:pt x="899029" y="5135285"/>
                  <a:pt x="908345" y="5135285"/>
                </a:cubicBezTo>
                <a:lnTo>
                  <a:pt x="908345" y="5149258"/>
                </a:lnTo>
                <a:cubicBezTo>
                  <a:pt x="899029" y="5158575"/>
                  <a:pt x="894372" y="5165561"/>
                  <a:pt x="894372" y="5170220"/>
                </a:cubicBezTo>
                <a:cubicBezTo>
                  <a:pt x="894372" y="5174879"/>
                  <a:pt x="899029" y="5181865"/>
                  <a:pt x="908345" y="5191182"/>
                </a:cubicBezTo>
                <a:lnTo>
                  <a:pt x="922320" y="5191182"/>
                </a:lnTo>
                <a:lnTo>
                  <a:pt x="936295" y="5191182"/>
                </a:lnTo>
                <a:cubicBezTo>
                  <a:pt x="936295" y="5191182"/>
                  <a:pt x="938624" y="5188853"/>
                  <a:pt x="943281" y="5184194"/>
                </a:cubicBezTo>
                <a:cubicBezTo>
                  <a:pt x="947940" y="5179536"/>
                  <a:pt x="950269" y="5172549"/>
                  <a:pt x="950269" y="5163232"/>
                </a:cubicBezTo>
                <a:cubicBezTo>
                  <a:pt x="968901" y="5144599"/>
                  <a:pt x="978218" y="5130625"/>
                  <a:pt x="978218" y="5121309"/>
                </a:cubicBezTo>
                <a:lnTo>
                  <a:pt x="964245" y="5135285"/>
                </a:lnTo>
                <a:lnTo>
                  <a:pt x="950269" y="5135285"/>
                </a:lnTo>
                <a:cubicBezTo>
                  <a:pt x="950269" y="5135285"/>
                  <a:pt x="950269" y="5130625"/>
                  <a:pt x="950269" y="5121309"/>
                </a:cubicBezTo>
                <a:lnTo>
                  <a:pt x="936295" y="5107335"/>
                </a:lnTo>
                <a:lnTo>
                  <a:pt x="950269" y="5093359"/>
                </a:lnTo>
                <a:close/>
                <a:moveTo>
                  <a:pt x="1327582" y="5065412"/>
                </a:moveTo>
                <a:cubicBezTo>
                  <a:pt x="1327582" y="5065412"/>
                  <a:pt x="1325253" y="5070069"/>
                  <a:pt x="1320596" y="5079386"/>
                </a:cubicBezTo>
                <a:cubicBezTo>
                  <a:pt x="1315937" y="5088702"/>
                  <a:pt x="1308949" y="5095688"/>
                  <a:pt x="1299633" y="5100347"/>
                </a:cubicBezTo>
                <a:cubicBezTo>
                  <a:pt x="1290316" y="5105006"/>
                  <a:pt x="1285658" y="5102676"/>
                  <a:pt x="1285658" y="5093359"/>
                </a:cubicBezTo>
                <a:lnTo>
                  <a:pt x="1299633" y="5093359"/>
                </a:lnTo>
                <a:lnTo>
                  <a:pt x="1313608" y="5079386"/>
                </a:lnTo>
                <a:cubicBezTo>
                  <a:pt x="1313608" y="5070069"/>
                  <a:pt x="1318266" y="5065412"/>
                  <a:pt x="1327582" y="5065412"/>
                </a:cubicBezTo>
                <a:close/>
                <a:moveTo>
                  <a:pt x="1215786" y="5065412"/>
                </a:moveTo>
                <a:cubicBezTo>
                  <a:pt x="1206470" y="5065412"/>
                  <a:pt x="1201812" y="5070069"/>
                  <a:pt x="1201812" y="5079386"/>
                </a:cubicBezTo>
                <a:lnTo>
                  <a:pt x="1201812" y="5093359"/>
                </a:lnTo>
                <a:cubicBezTo>
                  <a:pt x="1201812" y="5093359"/>
                  <a:pt x="1204141" y="5091031"/>
                  <a:pt x="1208798" y="5086374"/>
                </a:cubicBezTo>
                <a:cubicBezTo>
                  <a:pt x="1213457" y="5081714"/>
                  <a:pt x="1215786" y="5079386"/>
                  <a:pt x="1215786" y="5079386"/>
                </a:cubicBezTo>
                <a:close/>
                <a:moveTo>
                  <a:pt x="978218" y="5065412"/>
                </a:moveTo>
                <a:cubicBezTo>
                  <a:pt x="978218" y="5074727"/>
                  <a:pt x="978218" y="5079386"/>
                  <a:pt x="978218" y="5079386"/>
                </a:cubicBezTo>
                <a:cubicBezTo>
                  <a:pt x="987535" y="5079386"/>
                  <a:pt x="992192" y="5074727"/>
                  <a:pt x="992192" y="5065412"/>
                </a:cubicBezTo>
                <a:close/>
                <a:moveTo>
                  <a:pt x="642829" y="5051436"/>
                </a:moveTo>
                <a:cubicBezTo>
                  <a:pt x="633512" y="5051436"/>
                  <a:pt x="631184" y="5056095"/>
                  <a:pt x="635842" y="5065412"/>
                </a:cubicBezTo>
                <a:cubicBezTo>
                  <a:pt x="640500" y="5074727"/>
                  <a:pt x="638171" y="5081714"/>
                  <a:pt x="628855" y="5086374"/>
                </a:cubicBezTo>
                <a:cubicBezTo>
                  <a:pt x="619539" y="5091031"/>
                  <a:pt x="614879" y="5100347"/>
                  <a:pt x="614879" y="5114321"/>
                </a:cubicBezTo>
                <a:cubicBezTo>
                  <a:pt x="614879" y="5128297"/>
                  <a:pt x="619539" y="5130625"/>
                  <a:pt x="628855" y="5121309"/>
                </a:cubicBezTo>
                <a:lnTo>
                  <a:pt x="642829" y="5107335"/>
                </a:lnTo>
                <a:cubicBezTo>
                  <a:pt x="652145" y="5107335"/>
                  <a:pt x="656804" y="5102676"/>
                  <a:pt x="656804" y="5093359"/>
                </a:cubicBezTo>
                <a:cubicBezTo>
                  <a:pt x="656804" y="5084045"/>
                  <a:pt x="656804" y="5074727"/>
                  <a:pt x="656804" y="5065412"/>
                </a:cubicBezTo>
                <a:cubicBezTo>
                  <a:pt x="656804" y="5056095"/>
                  <a:pt x="652145" y="5051436"/>
                  <a:pt x="642829" y="5051436"/>
                </a:cubicBezTo>
                <a:close/>
                <a:moveTo>
                  <a:pt x="475134" y="5051436"/>
                </a:moveTo>
                <a:lnTo>
                  <a:pt x="461160" y="5065412"/>
                </a:lnTo>
                <a:cubicBezTo>
                  <a:pt x="461160" y="5065412"/>
                  <a:pt x="463489" y="5065412"/>
                  <a:pt x="468148" y="5065412"/>
                </a:cubicBezTo>
                <a:cubicBezTo>
                  <a:pt x="472805" y="5065412"/>
                  <a:pt x="475134" y="5065412"/>
                  <a:pt x="475134" y="5065412"/>
                </a:cubicBezTo>
                <a:cubicBezTo>
                  <a:pt x="475134" y="5065412"/>
                  <a:pt x="475134" y="5060753"/>
                  <a:pt x="475134" y="5051436"/>
                </a:cubicBezTo>
                <a:close/>
                <a:moveTo>
                  <a:pt x="1142419" y="5042702"/>
                </a:moveTo>
                <a:cubicBezTo>
                  <a:pt x="1140089" y="5043868"/>
                  <a:pt x="1136597" y="5046779"/>
                  <a:pt x="1131937" y="5051436"/>
                </a:cubicBezTo>
                <a:cubicBezTo>
                  <a:pt x="1131937" y="5060753"/>
                  <a:pt x="1134268" y="5063081"/>
                  <a:pt x="1138926" y="5058424"/>
                </a:cubicBezTo>
                <a:cubicBezTo>
                  <a:pt x="1143585" y="5053765"/>
                  <a:pt x="1145913" y="5049108"/>
                  <a:pt x="1145913" y="5044448"/>
                </a:cubicBezTo>
                <a:cubicBezTo>
                  <a:pt x="1145913" y="5042120"/>
                  <a:pt x="1144749" y="5041538"/>
                  <a:pt x="1142419" y="5042702"/>
                </a:cubicBezTo>
                <a:close/>
                <a:moveTo>
                  <a:pt x="2096184" y="5037462"/>
                </a:moveTo>
                <a:lnTo>
                  <a:pt x="2110157" y="5051436"/>
                </a:lnTo>
                <a:lnTo>
                  <a:pt x="2124131" y="5037462"/>
                </a:lnTo>
                <a:close/>
                <a:moveTo>
                  <a:pt x="712702" y="5037462"/>
                </a:moveTo>
                <a:cubicBezTo>
                  <a:pt x="712702" y="5037462"/>
                  <a:pt x="710372" y="5042120"/>
                  <a:pt x="705716" y="5051436"/>
                </a:cubicBezTo>
                <a:cubicBezTo>
                  <a:pt x="701056" y="5060753"/>
                  <a:pt x="698727" y="5070069"/>
                  <a:pt x="698727" y="5079386"/>
                </a:cubicBezTo>
                <a:cubicBezTo>
                  <a:pt x="708044" y="5088702"/>
                  <a:pt x="722018" y="5084045"/>
                  <a:pt x="740651" y="5065412"/>
                </a:cubicBezTo>
                <a:lnTo>
                  <a:pt x="726677" y="5037462"/>
                </a:lnTo>
                <a:close/>
                <a:moveTo>
                  <a:pt x="1579125" y="5009513"/>
                </a:moveTo>
                <a:cubicBezTo>
                  <a:pt x="1579125" y="5018829"/>
                  <a:pt x="1579125" y="5023487"/>
                  <a:pt x="1579125" y="5023487"/>
                </a:cubicBezTo>
                <a:cubicBezTo>
                  <a:pt x="1579125" y="5032803"/>
                  <a:pt x="1574466" y="5042120"/>
                  <a:pt x="1565150" y="5051436"/>
                </a:cubicBezTo>
                <a:lnTo>
                  <a:pt x="1565150" y="5065412"/>
                </a:lnTo>
                <a:cubicBezTo>
                  <a:pt x="1574466" y="5074727"/>
                  <a:pt x="1579125" y="5074727"/>
                  <a:pt x="1579125" y="5065412"/>
                </a:cubicBezTo>
                <a:lnTo>
                  <a:pt x="1593099" y="5037462"/>
                </a:lnTo>
                <a:lnTo>
                  <a:pt x="1607072" y="5023487"/>
                </a:lnTo>
                <a:lnTo>
                  <a:pt x="1607072" y="5009513"/>
                </a:lnTo>
                <a:cubicBezTo>
                  <a:pt x="1597756" y="5018829"/>
                  <a:pt x="1588441" y="5018829"/>
                  <a:pt x="1579125" y="5009513"/>
                </a:cubicBezTo>
                <a:close/>
                <a:moveTo>
                  <a:pt x="11556952" y="5000197"/>
                </a:moveTo>
                <a:lnTo>
                  <a:pt x="11529002" y="5009513"/>
                </a:lnTo>
                <a:lnTo>
                  <a:pt x="11529002" y="5023487"/>
                </a:lnTo>
                <a:lnTo>
                  <a:pt x="11542976" y="5023487"/>
                </a:lnTo>
                <a:lnTo>
                  <a:pt x="11542976" y="5037462"/>
                </a:lnTo>
                <a:lnTo>
                  <a:pt x="11556952" y="5023487"/>
                </a:lnTo>
                <a:cubicBezTo>
                  <a:pt x="11556952" y="5014172"/>
                  <a:pt x="11556952" y="5009513"/>
                  <a:pt x="11556952" y="5009513"/>
                </a:cubicBezTo>
                <a:close/>
                <a:moveTo>
                  <a:pt x="1313608" y="4995537"/>
                </a:moveTo>
                <a:lnTo>
                  <a:pt x="1299633" y="5009513"/>
                </a:lnTo>
                <a:lnTo>
                  <a:pt x="1271684" y="5037462"/>
                </a:lnTo>
                <a:cubicBezTo>
                  <a:pt x="1281001" y="5037462"/>
                  <a:pt x="1287987" y="5035134"/>
                  <a:pt x="1292647" y="5030475"/>
                </a:cubicBezTo>
                <a:cubicBezTo>
                  <a:pt x="1297304" y="5025815"/>
                  <a:pt x="1299633" y="5023487"/>
                  <a:pt x="1299633" y="5023487"/>
                </a:cubicBezTo>
                <a:close/>
                <a:moveTo>
                  <a:pt x="1453354" y="4981564"/>
                </a:moveTo>
                <a:cubicBezTo>
                  <a:pt x="1453354" y="4981564"/>
                  <a:pt x="1448696" y="4986223"/>
                  <a:pt x="1439380" y="4995537"/>
                </a:cubicBezTo>
                <a:lnTo>
                  <a:pt x="1425404" y="4995537"/>
                </a:lnTo>
                <a:close/>
                <a:moveTo>
                  <a:pt x="1369507" y="4967590"/>
                </a:moveTo>
                <a:lnTo>
                  <a:pt x="1355531" y="4981564"/>
                </a:lnTo>
                <a:lnTo>
                  <a:pt x="1369507" y="4995537"/>
                </a:lnTo>
                <a:cubicBezTo>
                  <a:pt x="1369507" y="4995537"/>
                  <a:pt x="1369507" y="4990880"/>
                  <a:pt x="1369507" y="4981564"/>
                </a:cubicBezTo>
                <a:cubicBezTo>
                  <a:pt x="1369507" y="4972247"/>
                  <a:pt x="1369507" y="4967590"/>
                  <a:pt x="1369507" y="4967590"/>
                </a:cubicBezTo>
                <a:close/>
                <a:moveTo>
                  <a:pt x="11598876" y="4939640"/>
                </a:moveTo>
                <a:lnTo>
                  <a:pt x="11570928" y="4967590"/>
                </a:lnTo>
                <a:lnTo>
                  <a:pt x="11584900" y="4967590"/>
                </a:lnTo>
                <a:cubicBezTo>
                  <a:pt x="11603532" y="4967590"/>
                  <a:pt x="11612850" y="4962931"/>
                  <a:pt x="11612850" y="4953614"/>
                </a:cubicBezTo>
                <a:close/>
                <a:moveTo>
                  <a:pt x="2403624" y="4911691"/>
                </a:moveTo>
                <a:cubicBezTo>
                  <a:pt x="2394305" y="4911691"/>
                  <a:pt x="2389648" y="4914020"/>
                  <a:pt x="2389648" y="4918679"/>
                </a:cubicBezTo>
                <a:cubicBezTo>
                  <a:pt x="2389648" y="4923336"/>
                  <a:pt x="2394305" y="4925665"/>
                  <a:pt x="2403624" y="4925665"/>
                </a:cubicBezTo>
                <a:close/>
                <a:moveTo>
                  <a:pt x="2375674" y="4911691"/>
                </a:moveTo>
                <a:cubicBezTo>
                  <a:pt x="2366358" y="4911691"/>
                  <a:pt x="2361699" y="4914020"/>
                  <a:pt x="2361699" y="4918679"/>
                </a:cubicBezTo>
                <a:cubicBezTo>
                  <a:pt x="2361699" y="4923336"/>
                  <a:pt x="2361699" y="4925665"/>
                  <a:pt x="2361699" y="4925665"/>
                </a:cubicBezTo>
                <a:lnTo>
                  <a:pt x="2375674" y="4925665"/>
                </a:lnTo>
                <a:cubicBezTo>
                  <a:pt x="2375674" y="4916350"/>
                  <a:pt x="2375674" y="4911691"/>
                  <a:pt x="2375674" y="4911691"/>
                </a:cubicBezTo>
                <a:close/>
                <a:moveTo>
                  <a:pt x="2207980" y="4897717"/>
                </a:moveTo>
                <a:cubicBezTo>
                  <a:pt x="2207980" y="4897717"/>
                  <a:pt x="2203320" y="4902374"/>
                  <a:pt x="2194003" y="4911691"/>
                </a:cubicBezTo>
                <a:cubicBezTo>
                  <a:pt x="2203320" y="4911691"/>
                  <a:pt x="2207980" y="4911691"/>
                  <a:pt x="2207980" y="4911691"/>
                </a:cubicBezTo>
                <a:cubicBezTo>
                  <a:pt x="2207980" y="4902374"/>
                  <a:pt x="2207980" y="4897717"/>
                  <a:pt x="2207980" y="4897717"/>
                </a:cubicBezTo>
                <a:close/>
                <a:moveTo>
                  <a:pt x="1439380" y="4883741"/>
                </a:moveTo>
                <a:lnTo>
                  <a:pt x="1439380" y="4897717"/>
                </a:lnTo>
                <a:cubicBezTo>
                  <a:pt x="1448696" y="4897717"/>
                  <a:pt x="1453354" y="4893058"/>
                  <a:pt x="1453354" y="4883741"/>
                </a:cubicBezTo>
                <a:close/>
                <a:moveTo>
                  <a:pt x="11668748" y="4869768"/>
                </a:moveTo>
                <a:lnTo>
                  <a:pt x="11668748" y="4883741"/>
                </a:lnTo>
                <a:cubicBezTo>
                  <a:pt x="11678064" y="4883741"/>
                  <a:pt x="11682720" y="4879084"/>
                  <a:pt x="11682720" y="4869768"/>
                </a:cubicBezTo>
                <a:close/>
                <a:moveTo>
                  <a:pt x="2417598" y="4869768"/>
                </a:moveTo>
                <a:cubicBezTo>
                  <a:pt x="2408280" y="4869768"/>
                  <a:pt x="2403624" y="4872096"/>
                  <a:pt x="2403624" y="4876755"/>
                </a:cubicBezTo>
                <a:cubicBezTo>
                  <a:pt x="2403624" y="4881413"/>
                  <a:pt x="2403624" y="4883741"/>
                  <a:pt x="2403624" y="4883741"/>
                </a:cubicBezTo>
                <a:cubicBezTo>
                  <a:pt x="2412940" y="4883741"/>
                  <a:pt x="2417598" y="4879084"/>
                  <a:pt x="2417598" y="4869768"/>
                </a:cubicBezTo>
                <a:close/>
                <a:moveTo>
                  <a:pt x="2319775" y="4869768"/>
                </a:moveTo>
                <a:lnTo>
                  <a:pt x="2291825" y="4883741"/>
                </a:lnTo>
                <a:cubicBezTo>
                  <a:pt x="2282509" y="4893058"/>
                  <a:pt x="2268536" y="4907032"/>
                  <a:pt x="2249903" y="4925665"/>
                </a:cubicBezTo>
                <a:cubicBezTo>
                  <a:pt x="2231269" y="4944299"/>
                  <a:pt x="2217296" y="4960602"/>
                  <a:pt x="2207980" y="4974576"/>
                </a:cubicBezTo>
                <a:cubicBezTo>
                  <a:pt x="2198663" y="4988551"/>
                  <a:pt x="2196334" y="4995537"/>
                  <a:pt x="2200992" y="4995537"/>
                </a:cubicBezTo>
                <a:cubicBezTo>
                  <a:pt x="2205651" y="4995537"/>
                  <a:pt x="2212637" y="4990880"/>
                  <a:pt x="2221953" y="4981564"/>
                </a:cubicBezTo>
                <a:cubicBezTo>
                  <a:pt x="2231269" y="4972247"/>
                  <a:pt x="2240586" y="4962931"/>
                  <a:pt x="2249903" y="4953614"/>
                </a:cubicBezTo>
                <a:cubicBezTo>
                  <a:pt x="2277852" y="4916350"/>
                  <a:pt x="2296484" y="4893058"/>
                  <a:pt x="2305802" y="4883741"/>
                </a:cubicBezTo>
                <a:close/>
                <a:moveTo>
                  <a:pt x="2235928" y="4869768"/>
                </a:moveTo>
                <a:cubicBezTo>
                  <a:pt x="2226612" y="4869768"/>
                  <a:pt x="2221953" y="4874425"/>
                  <a:pt x="2221953" y="4883741"/>
                </a:cubicBezTo>
                <a:cubicBezTo>
                  <a:pt x="2221953" y="4883741"/>
                  <a:pt x="2226612" y="4883741"/>
                  <a:pt x="2235928" y="4883741"/>
                </a:cubicBezTo>
                <a:close/>
                <a:moveTo>
                  <a:pt x="405261" y="4855792"/>
                </a:moveTo>
                <a:lnTo>
                  <a:pt x="419237" y="4855792"/>
                </a:lnTo>
                <a:cubicBezTo>
                  <a:pt x="419237" y="4855792"/>
                  <a:pt x="414578" y="4860451"/>
                  <a:pt x="405261" y="4869768"/>
                </a:cubicBezTo>
                <a:cubicBezTo>
                  <a:pt x="395944" y="4869768"/>
                  <a:pt x="391287" y="4869768"/>
                  <a:pt x="391287" y="4869768"/>
                </a:cubicBezTo>
                <a:cubicBezTo>
                  <a:pt x="391287" y="4869768"/>
                  <a:pt x="395944" y="4865108"/>
                  <a:pt x="405261" y="4855792"/>
                </a:cubicBezTo>
                <a:close/>
                <a:moveTo>
                  <a:pt x="1491783" y="4834832"/>
                </a:moveTo>
                <a:cubicBezTo>
                  <a:pt x="1489455" y="4834832"/>
                  <a:pt x="1485960" y="4837161"/>
                  <a:pt x="1481303" y="4841818"/>
                </a:cubicBezTo>
                <a:lnTo>
                  <a:pt x="1481303" y="4869768"/>
                </a:lnTo>
                <a:cubicBezTo>
                  <a:pt x="1481303" y="4869768"/>
                  <a:pt x="1483631" y="4867439"/>
                  <a:pt x="1488289" y="4862780"/>
                </a:cubicBezTo>
                <a:cubicBezTo>
                  <a:pt x="1492948" y="4858121"/>
                  <a:pt x="1495276" y="4851135"/>
                  <a:pt x="1495276" y="4841818"/>
                </a:cubicBezTo>
                <a:cubicBezTo>
                  <a:pt x="1495276" y="4837161"/>
                  <a:pt x="1494113" y="4834832"/>
                  <a:pt x="1491783" y="4834832"/>
                </a:cubicBezTo>
                <a:close/>
                <a:moveTo>
                  <a:pt x="1439380" y="4827844"/>
                </a:moveTo>
                <a:lnTo>
                  <a:pt x="1439380" y="4841818"/>
                </a:lnTo>
                <a:lnTo>
                  <a:pt x="1453354" y="4827844"/>
                </a:lnTo>
                <a:close/>
                <a:moveTo>
                  <a:pt x="1898793" y="4819110"/>
                </a:moveTo>
                <a:cubicBezTo>
                  <a:pt x="1895297" y="4820274"/>
                  <a:pt x="1891223" y="4823187"/>
                  <a:pt x="1886565" y="4827844"/>
                </a:cubicBezTo>
                <a:lnTo>
                  <a:pt x="1900539" y="4827844"/>
                </a:lnTo>
                <a:cubicBezTo>
                  <a:pt x="1909855" y="4827844"/>
                  <a:pt x="1912184" y="4825516"/>
                  <a:pt x="1907527" y="4820857"/>
                </a:cubicBezTo>
                <a:cubicBezTo>
                  <a:pt x="1905197" y="4818528"/>
                  <a:pt x="1902286" y="4817946"/>
                  <a:pt x="1898793" y="4819110"/>
                </a:cubicBezTo>
                <a:close/>
                <a:moveTo>
                  <a:pt x="1523226" y="4813869"/>
                </a:moveTo>
                <a:lnTo>
                  <a:pt x="1523226" y="4827844"/>
                </a:lnTo>
                <a:cubicBezTo>
                  <a:pt x="1523226" y="4827844"/>
                  <a:pt x="1525555" y="4825516"/>
                  <a:pt x="1530214" y="4820857"/>
                </a:cubicBezTo>
                <a:cubicBezTo>
                  <a:pt x="1534871" y="4816197"/>
                  <a:pt x="1532543" y="4813869"/>
                  <a:pt x="1523226" y="4813869"/>
                </a:cubicBezTo>
                <a:close/>
                <a:moveTo>
                  <a:pt x="11822468" y="4799895"/>
                </a:moveTo>
                <a:cubicBezTo>
                  <a:pt x="11822468" y="4799895"/>
                  <a:pt x="11822468" y="4804552"/>
                  <a:pt x="11822468" y="4813869"/>
                </a:cubicBezTo>
                <a:cubicBezTo>
                  <a:pt x="11822468" y="4823185"/>
                  <a:pt x="11813152" y="4837159"/>
                  <a:pt x="11794520" y="4855792"/>
                </a:cubicBezTo>
                <a:cubicBezTo>
                  <a:pt x="11775886" y="4874425"/>
                  <a:pt x="11761912" y="4883741"/>
                  <a:pt x="11752596" y="4883741"/>
                </a:cubicBezTo>
                <a:lnTo>
                  <a:pt x="11738620" y="4897717"/>
                </a:lnTo>
                <a:lnTo>
                  <a:pt x="11710672" y="4911691"/>
                </a:lnTo>
                <a:cubicBezTo>
                  <a:pt x="11710672" y="4902374"/>
                  <a:pt x="11719988" y="4888401"/>
                  <a:pt x="11738620" y="4869768"/>
                </a:cubicBezTo>
                <a:cubicBezTo>
                  <a:pt x="11757252" y="4851135"/>
                  <a:pt x="11771228" y="4832502"/>
                  <a:pt x="11780544" y="4813869"/>
                </a:cubicBezTo>
                <a:close/>
                <a:moveTo>
                  <a:pt x="1607072" y="4785919"/>
                </a:moveTo>
                <a:lnTo>
                  <a:pt x="1635022" y="4785919"/>
                </a:lnTo>
                <a:cubicBezTo>
                  <a:pt x="1635022" y="4785919"/>
                  <a:pt x="1630365" y="4790578"/>
                  <a:pt x="1621048" y="4799895"/>
                </a:cubicBezTo>
                <a:cubicBezTo>
                  <a:pt x="1611732" y="4799895"/>
                  <a:pt x="1607072" y="4795236"/>
                  <a:pt x="1607072" y="4785919"/>
                </a:cubicBezTo>
                <a:close/>
                <a:moveTo>
                  <a:pt x="11745608" y="4771945"/>
                </a:moveTo>
                <a:cubicBezTo>
                  <a:pt x="11740952" y="4771945"/>
                  <a:pt x="11738620" y="4776605"/>
                  <a:pt x="11738620" y="4785919"/>
                </a:cubicBezTo>
                <a:lnTo>
                  <a:pt x="11752596" y="4785919"/>
                </a:lnTo>
                <a:cubicBezTo>
                  <a:pt x="11752596" y="4785919"/>
                  <a:pt x="11752596" y="4783591"/>
                  <a:pt x="11752596" y="4778933"/>
                </a:cubicBezTo>
                <a:cubicBezTo>
                  <a:pt x="11752596" y="4774274"/>
                  <a:pt x="11750264" y="4771945"/>
                  <a:pt x="11745608" y="4771945"/>
                </a:cubicBezTo>
                <a:close/>
                <a:moveTo>
                  <a:pt x="1830667" y="4757972"/>
                </a:moveTo>
                <a:cubicBezTo>
                  <a:pt x="1812034" y="4767286"/>
                  <a:pt x="1798059" y="4776605"/>
                  <a:pt x="1788741" y="4785919"/>
                </a:cubicBezTo>
                <a:cubicBezTo>
                  <a:pt x="1779427" y="4795236"/>
                  <a:pt x="1774768" y="4804552"/>
                  <a:pt x="1774768" y="4813869"/>
                </a:cubicBezTo>
                <a:cubicBezTo>
                  <a:pt x="1774768" y="4832502"/>
                  <a:pt x="1788741" y="4827844"/>
                  <a:pt x="1816690" y="4799895"/>
                </a:cubicBezTo>
                <a:cubicBezTo>
                  <a:pt x="1826009" y="4781262"/>
                  <a:pt x="1830667" y="4767286"/>
                  <a:pt x="1830667" y="4757972"/>
                </a:cubicBezTo>
                <a:close/>
                <a:moveTo>
                  <a:pt x="1704895" y="4757972"/>
                </a:moveTo>
                <a:cubicBezTo>
                  <a:pt x="1704895" y="4757972"/>
                  <a:pt x="1702566" y="4760300"/>
                  <a:pt x="1697908" y="4764958"/>
                </a:cubicBezTo>
                <a:cubicBezTo>
                  <a:pt x="1693250" y="4769617"/>
                  <a:pt x="1690921" y="4771945"/>
                  <a:pt x="1690921" y="4771945"/>
                </a:cubicBezTo>
                <a:cubicBezTo>
                  <a:pt x="1690921" y="4781262"/>
                  <a:pt x="1690921" y="4785919"/>
                  <a:pt x="1690921" y="4785919"/>
                </a:cubicBezTo>
                <a:cubicBezTo>
                  <a:pt x="1700238" y="4776605"/>
                  <a:pt x="1704895" y="4771945"/>
                  <a:pt x="1704895" y="4771945"/>
                </a:cubicBezTo>
                <a:cubicBezTo>
                  <a:pt x="1704895" y="4762629"/>
                  <a:pt x="1704895" y="4757972"/>
                  <a:pt x="1704895" y="4757972"/>
                </a:cubicBezTo>
                <a:close/>
                <a:moveTo>
                  <a:pt x="1593099" y="4743996"/>
                </a:moveTo>
                <a:lnTo>
                  <a:pt x="1565150" y="4757972"/>
                </a:lnTo>
                <a:lnTo>
                  <a:pt x="1579125" y="4757972"/>
                </a:lnTo>
                <a:cubicBezTo>
                  <a:pt x="1588441" y="4748655"/>
                  <a:pt x="1593099" y="4743996"/>
                  <a:pt x="1593099" y="4743996"/>
                </a:cubicBezTo>
                <a:close/>
                <a:moveTo>
                  <a:pt x="349364" y="4743996"/>
                </a:moveTo>
                <a:cubicBezTo>
                  <a:pt x="349364" y="4743996"/>
                  <a:pt x="351693" y="4743996"/>
                  <a:pt x="356350" y="4743996"/>
                </a:cubicBezTo>
                <a:cubicBezTo>
                  <a:pt x="361009" y="4743996"/>
                  <a:pt x="363338" y="4748655"/>
                  <a:pt x="363338" y="4757972"/>
                </a:cubicBezTo>
                <a:cubicBezTo>
                  <a:pt x="354022" y="4757972"/>
                  <a:pt x="349364" y="4755643"/>
                  <a:pt x="349364" y="4750984"/>
                </a:cubicBezTo>
                <a:cubicBezTo>
                  <a:pt x="349364" y="4746325"/>
                  <a:pt x="349364" y="4743996"/>
                  <a:pt x="349364" y="4743996"/>
                </a:cubicBezTo>
                <a:close/>
                <a:moveTo>
                  <a:pt x="1977400" y="4730022"/>
                </a:moveTo>
                <a:cubicBezTo>
                  <a:pt x="1972741" y="4730022"/>
                  <a:pt x="1968083" y="4732351"/>
                  <a:pt x="1963424" y="4737008"/>
                </a:cubicBezTo>
                <a:cubicBezTo>
                  <a:pt x="1958766" y="4741667"/>
                  <a:pt x="1956436" y="4748655"/>
                  <a:pt x="1956436" y="4757972"/>
                </a:cubicBezTo>
                <a:lnTo>
                  <a:pt x="1970411" y="4743996"/>
                </a:lnTo>
                <a:cubicBezTo>
                  <a:pt x="1979728" y="4734680"/>
                  <a:pt x="1982056" y="4730022"/>
                  <a:pt x="1977400" y="4730022"/>
                </a:cubicBezTo>
                <a:close/>
                <a:moveTo>
                  <a:pt x="2501444" y="4716047"/>
                </a:moveTo>
                <a:lnTo>
                  <a:pt x="2487470" y="4730022"/>
                </a:lnTo>
                <a:lnTo>
                  <a:pt x="2445546" y="4785919"/>
                </a:lnTo>
                <a:lnTo>
                  <a:pt x="2459521" y="4771945"/>
                </a:lnTo>
                <a:cubicBezTo>
                  <a:pt x="2468837" y="4762629"/>
                  <a:pt x="2478154" y="4753313"/>
                  <a:pt x="2487470" y="4743996"/>
                </a:cubicBezTo>
                <a:cubicBezTo>
                  <a:pt x="2487470" y="4743996"/>
                  <a:pt x="2489799" y="4739339"/>
                  <a:pt x="2494457" y="4730022"/>
                </a:cubicBezTo>
                <a:cubicBezTo>
                  <a:pt x="2499115" y="4720706"/>
                  <a:pt x="2501444" y="4716047"/>
                  <a:pt x="2501444" y="4716047"/>
                </a:cubicBezTo>
                <a:close/>
                <a:moveTo>
                  <a:pt x="1704895" y="4702073"/>
                </a:moveTo>
                <a:cubicBezTo>
                  <a:pt x="1695578" y="4702073"/>
                  <a:pt x="1690921" y="4704401"/>
                  <a:pt x="1690921" y="4709061"/>
                </a:cubicBezTo>
                <a:cubicBezTo>
                  <a:pt x="1690921" y="4713718"/>
                  <a:pt x="1693250" y="4716047"/>
                  <a:pt x="1697908" y="4716047"/>
                </a:cubicBezTo>
                <a:cubicBezTo>
                  <a:pt x="1702566" y="4716047"/>
                  <a:pt x="1707223" y="4713718"/>
                  <a:pt x="1711883" y="4709061"/>
                </a:cubicBezTo>
                <a:cubicBezTo>
                  <a:pt x="1716539" y="4704401"/>
                  <a:pt x="1714211" y="4702073"/>
                  <a:pt x="1704895" y="4702073"/>
                </a:cubicBezTo>
                <a:close/>
                <a:moveTo>
                  <a:pt x="11480092" y="4674123"/>
                </a:moveTo>
                <a:cubicBezTo>
                  <a:pt x="11475434" y="4674123"/>
                  <a:pt x="11473104" y="4678783"/>
                  <a:pt x="11473104" y="4688099"/>
                </a:cubicBezTo>
                <a:lnTo>
                  <a:pt x="11487080" y="4674123"/>
                </a:lnTo>
                <a:cubicBezTo>
                  <a:pt x="11487080" y="4674123"/>
                  <a:pt x="11484748" y="4674123"/>
                  <a:pt x="11480092" y="4674123"/>
                </a:cubicBezTo>
                <a:close/>
                <a:moveTo>
                  <a:pt x="1879578" y="4632200"/>
                </a:moveTo>
                <a:cubicBezTo>
                  <a:pt x="1874918" y="4632200"/>
                  <a:pt x="1872590" y="4636859"/>
                  <a:pt x="1872590" y="4646174"/>
                </a:cubicBezTo>
                <a:cubicBezTo>
                  <a:pt x="1872590" y="4655490"/>
                  <a:pt x="1874918" y="4660150"/>
                  <a:pt x="1879578" y="4660150"/>
                </a:cubicBezTo>
                <a:cubicBezTo>
                  <a:pt x="1884235" y="4660150"/>
                  <a:pt x="1886565" y="4655490"/>
                  <a:pt x="1886565" y="4646174"/>
                </a:cubicBezTo>
                <a:cubicBezTo>
                  <a:pt x="1886565" y="4636859"/>
                  <a:pt x="1884235" y="4632200"/>
                  <a:pt x="1879578" y="4632200"/>
                </a:cubicBezTo>
                <a:close/>
                <a:moveTo>
                  <a:pt x="1802717" y="4632200"/>
                </a:moveTo>
                <a:cubicBezTo>
                  <a:pt x="1802717" y="4632200"/>
                  <a:pt x="1795729" y="4641517"/>
                  <a:pt x="1781755" y="4660150"/>
                </a:cubicBezTo>
                <a:cubicBezTo>
                  <a:pt x="1767782" y="4678783"/>
                  <a:pt x="1753806" y="4697414"/>
                  <a:pt x="1739832" y="4716047"/>
                </a:cubicBezTo>
                <a:cubicBezTo>
                  <a:pt x="1725857" y="4734680"/>
                  <a:pt x="1718871" y="4743996"/>
                  <a:pt x="1718871" y="4743996"/>
                </a:cubicBezTo>
                <a:cubicBezTo>
                  <a:pt x="1718871" y="4753313"/>
                  <a:pt x="1723528" y="4748655"/>
                  <a:pt x="1732844" y="4730022"/>
                </a:cubicBezTo>
                <a:lnTo>
                  <a:pt x="1760793" y="4702073"/>
                </a:lnTo>
                <a:cubicBezTo>
                  <a:pt x="1770110" y="4683440"/>
                  <a:pt x="1779427" y="4667136"/>
                  <a:pt x="1788741" y="4653162"/>
                </a:cubicBezTo>
                <a:cubicBezTo>
                  <a:pt x="1798059" y="4639188"/>
                  <a:pt x="1802717" y="4632200"/>
                  <a:pt x="1802717" y="4632200"/>
                </a:cubicBezTo>
                <a:close/>
                <a:moveTo>
                  <a:pt x="1607072" y="4632200"/>
                </a:moveTo>
                <a:cubicBezTo>
                  <a:pt x="1607072" y="4632200"/>
                  <a:pt x="1602415" y="4636859"/>
                  <a:pt x="1593099" y="4646174"/>
                </a:cubicBezTo>
                <a:lnTo>
                  <a:pt x="1593099" y="4660150"/>
                </a:lnTo>
                <a:cubicBezTo>
                  <a:pt x="1602415" y="4660150"/>
                  <a:pt x="1607072" y="4655490"/>
                  <a:pt x="1607072" y="4646174"/>
                </a:cubicBezTo>
                <a:close/>
                <a:moveTo>
                  <a:pt x="11605864" y="4576301"/>
                </a:moveTo>
                <a:cubicBezTo>
                  <a:pt x="11601204" y="4576301"/>
                  <a:pt x="11598876" y="4580960"/>
                  <a:pt x="11598876" y="4590277"/>
                </a:cubicBezTo>
                <a:cubicBezTo>
                  <a:pt x="11608192" y="4590277"/>
                  <a:pt x="11615180" y="4587948"/>
                  <a:pt x="11619836" y="4583289"/>
                </a:cubicBezTo>
                <a:cubicBezTo>
                  <a:pt x="11624494" y="4578630"/>
                  <a:pt x="11622168" y="4576301"/>
                  <a:pt x="11612850" y="4576301"/>
                </a:cubicBezTo>
                <a:cubicBezTo>
                  <a:pt x="11612850" y="4576301"/>
                  <a:pt x="11610520" y="4576301"/>
                  <a:pt x="11605864" y="4576301"/>
                </a:cubicBezTo>
                <a:close/>
                <a:moveTo>
                  <a:pt x="503083" y="4506429"/>
                </a:moveTo>
                <a:cubicBezTo>
                  <a:pt x="512400" y="4506429"/>
                  <a:pt x="517057" y="4508757"/>
                  <a:pt x="517057" y="4513416"/>
                </a:cubicBezTo>
                <a:cubicBezTo>
                  <a:pt x="517057" y="4518076"/>
                  <a:pt x="514729" y="4520404"/>
                  <a:pt x="510071" y="4520404"/>
                </a:cubicBezTo>
                <a:cubicBezTo>
                  <a:pt x="505412" y="4520404"/>
                  <a:pt x="503083" y="4515745"/>
                  <a:pt x="503083" y="4506429"/>
                </a:cubicBezTo>
                <a:close/>
                <a:moveTo>
                  <a:pt x="12402412" y="4492455"/>
                </a:moveTo>
                <a:cubicBezTo>
                  <a:pt x="12407068" y="4492455"/>
                  <a:pt x="12409400" y="4497114"/>
                  <a:pt x="12409400" y="4506429"/>
                </a:cubicBezTo>
                <a:cubicBezTo>
                  <a:pt x="12409400" y="4525061"/>
                  <a:pt x="12404742" y="4534378"/>
                  <a:pt x="12395424" y="4534378"/>
                </a:cubicBezTo>
                <a:cubicBezTo>
                  <a:pt x="12386108" y="4534378"/>
                  <a:pt x="12381450" y="4529719"/>
                  <a:pt x="12381450" y="4520404"/>
                </a:cubicBezTo>
                <a:cubicBezTo>
                  <a:pt x="12381450" y="4520404"/>
                  <a:pt x="12383780" y="4515745"/>
                  <a:pt x="12388438" y="4506429"/>
                </a:cubicBezTo>
                <a:cubicBezTo>
                  <a:pt x="12393096" y="4497114"/>
                  <a:pt x="12397754" y="4492455"/>
                  <a:pt x="12402412" y="4492455"/>
                </a:cubicBezTo>
                <a:close/>
                <a:moveTo>
                  <a:pt x="12381450" y="4464505"/>
                </a:moveTo>
                <a:cubicBezTo>
                  <a:pt x="12381450" y="4473822"/>
                  <a:pt x="12381450" y="4478479"/>
                  <a:pt x="12381450" y="4478479"/>
                </a:cubicBezTo>
                <a:lnTo>
                  <a:pt x="12367476" y="4478479"/>
                </a:lnTo>
                <a:close/>
                <a:moveTo>
                  <a:pt x="2068234" y="4450531"/>
                </a:moveTo>
                <a:lnTo>
                  <a:pt x="2068234" y="4464505"/>
                </a:lnTo>
                <a:cubicBezTo>
                  <a:pt x="2068234" y="4464505"/>
                  <a:pt x="2072891" y="4464505"/>
                  <a:pt x="2082207" y="4464505"/>
                </a:cubicBezTo>
                <a:close/>
                <a:moveTo>
                  <a:pt x="1760793" y="4450531"/>
                </a:moveTo>
                <a:cubicBezTo>
                  <a:pt x="1760793" y="4450531"/>
                  <a:pt x="1760793" y="4455189"/>
                  <a:pt x="1760793" y="4464505"/>
                </a:cubicBezTo>
                <a:cubicBezTo>
                  <a:pt x="1770110" y="4464505"/>
                  <a:pt x="1774768" y="4459846"/>
                  <a:pt x="1774768" y="4450531"/>
                </a:cubicBezTo>
                <a:cubicBezTo>
                  <a:pt x="1765451" y="4450531"/>
                  <a:pt x="1760793" y="4450531"/>
                  <a:pt x="1760793" y="4450531"/>
                </a:cubicBezTo>
                <a:close/>
                <a:moveTo>
                  <a:pt x="433210" y="4450531"/>
                </a:moveTo>
                <a:cubicBezTo>
                  <a:pt x="433210" y="4450531"/>
                  <a:pt x="433210" y="4455189"/>
                  <a:pt x="433210" y="4464505"/>
                </a:cubicBezTo>
                <a:lnTo>
                  <a:pt x="419237" y="4464505"/>
                </a:lnTo>
                <a:close/>
                <a:moveTo>
                  <a:pt x="11668748" y="4408606"/>
                </a:moveTo>
                <a:cubicBezTo>
                  <a:pt x="11659432" y="4408606"/>
                  <a:pt x="11654774" y="4413266"/>
                  <a:pt x="11654774" y="4422582"/>
                </a:cubicBezTo>
                <a:cubicBezTo>
                  <a:pt x="11654774" y="4441215"/>
                  <a:pt x="11664090" y="4445872"/>
                  <a:pt x="11682720" y="4436556"/>
                </a:cubicBezTo>
                <a:cubicBezTo>
                  <a:pt x="11692040" y="4417923"/>
                  <a:pt x="11687378" y="4408606"/>
                  <a:pt x="11668748" y="4408606"/>
                </a:cubicBezTo>
                <a:close/>
                <a:moveTo>
                  <a:pt x="2096184" y="4408606"/>
                </a:moveTo>
                <a:cubicBezTo>
                  <a:pt x="2096184" y="4417923"/>
                  <a:pt x="2098512" y="4422582"/>
                  <a:pt x="2103170" y="4422582"/>
                </a:cubicBezTo>
                <a:cubicBezTo>
                  <a:pt x="2107829" y="4422582"/>
                  <a:pt x="2114815" y="4422582"/>
                  <a:pt x="2124131" y="4422582"/>
                </a:cubicBezTo>
                <a:close/>
                <a:moveTo>
                  <a:pt x="12136896" y="4394633"/>
                </a:moveTo>
                <a:cubicBezTo>
                  <a:pt x="12141552" y="4394633"/>
                  <a:pt x="12143882" y="4399292"/>
                  <a:pt x="12143882" y="4408606"/>
                </a:cubicBezTo>
                <a:cubicBezTo>
                  <a:pt x="12143882" y="4417923"/>
                  <a:pt x="12139224" y="4422582"/>
                  <a:pt x="12129908" y="4422582"/>
                </a:cubicBezTo>
                <a:cubicBezTo>
                  <a:pt x="12120590" y="4431899"/>
                  <a:pt x="12115932" y="4431899"/>
                  <a:pt x="12115932" y="4422582"/>
                </a:cubicBezTo>
                <a:cubicBezTo>
                  <a:pt x="12115932" y="4413266"/>
                  <a:pt x="12118264" y="4406278"/>
                  <a:pt x="12122920" y="4401620"/>
                </a:cubicBezTo>
                <a:cubicBezTo>
                  <a:pt x="12127578" y="4396961"/>
                  <a:pt x="12132236" y="4394633"/>
                  <a:pt x="12136896" y="4394633"/>
                </a:cubicBezTo>
                <a:close/>
                <a:moveTo>
                  <a:pt x="1928489" y="4380659"/>
                </a:moveTo>
                <a:cubicBezTo>
                  <a:pt x="1872590" y="4464505"/>
                  <a:pt x="1835324" y="4506429"/>
                  <a:pt x="1816690" y="4506429"/>
                </a:cubicBezTo>
                <a:lnTo>
                  <a:pt x="1802717" y="4506429"/>
                </a:lnTo>
                <a:cubicBezTo>
                  <a:pt x="1802717" y="4515745"/>
                  <a:pt x="1807374" y="4520404"/>
                  <a:pt x="1816690" y="4520404"/>
                </a:cubicBezTo>
                <a:cubicBezTo>
                  <a:pt x="1816690" y="4520404"/>
                  <a:pt x="1814362" y="4520404"/>
                  <a:pt x="1809704" y="4520404"/>
                </a:cubicBezTo>
                <a:cubicBezTo>
                  <a:pt x="1805046" y="4520404"/>
                  <a:pt x="1802717" y="4525061"/>
                  <a:pt x="1802717" y="4534378"/>
                </a:cubicBezTo>
                <a:cubicBezTo>
                  <a:pt x="1802717" y="4534378"/>
                  <a:pt x="1798059" y="4534378"/>
                  <a:pt x="1788741" y="4534378"/>
                </a:cubicBezTo>
                <a:lnTo>
                  <a:pt x="1774768" y="4562327"/>
                </a:lnTo>
                <a:lnTo>
                  <a:pt x="1788741" y="4548352"/>
                </a:lnTo>
                <a:cubicBezTo>
                  <a:pt x="1798059" y="4548352"/>
                  <a:pt x="1805046" y="4543694"/>
                  <a:pt x="1809704" y="4534378"/>
                </a:cubicBezTo>
                <a:cubicBezTo>
                  <a:pt x="1814362" y="4525061"/>
                  <a:pt x="1816690" y="4520404"/>
                  <a:pt x="1816690" y="4520404"/>
                </a:cubicBezTo>
                <a:cubicBezTo>
                  <a:pt x="1816690" y="4520404"/>
                  <a:pt x="1823679" y="4513416"/>
                  <a:pt x="1837654" y="4499443"/>
                </a:cubicBezTo>
                <a:cubicBezTo>
                  <a:pt x="1851628" y="4485467"/>
                  <a:pt x="1867932" y="4469164"/>
                  <a:pt x="1886565" y="4450531"/>
                </a:cubicBezTo>
                <a:cubicBezTo>
                  <a:pt x="1923829" y="4403949"/>
                  <a:pt x="1937805" y="4380659"/>
                  <a:pt x="1928489" y="4380659"/>
                </a:cubicBezTo>
                <a:close/>
                <a:moveTo>
                  <a:pt x="2138107" y="4352709"/>
                </a:moveTo>
                <a:cubicBezTo>
                  <a:pt x="2138107" y="4352709"/>
                  <a:pt x="2135776" y="4355038"/>
                  <a:pt x="2131118" y="4359695"/>
                </a:cubicBezTo>
                <a:cubicBezTo>
                  <a:pt x="2126462" y="4364354"/>
                  <a:pt x="2124131" y="4366683"/>
                  <a:pt x="2124131" y="4366683"/>
                </a:cubicBezTo>
                <a:lnTo>
                  <a:pt x="2152081" y="4366683"/>
                </a:lnTo>
                <a:cubicBezTo>
                  <a:pt x="2161397" y="4357367"/>
                  <a:pt x="2156740" y="4352709"/>
                  <a:pt x="2138107" y="4352709"/>
                </a:cubicBezTo>
                <a:close/>
                <a:moveTo>
                  <a:pt x="1851628" y="4338734"/>
                </a:moveTo>
                <a:cubicBezTo>
                  <a:pt x="1846970" y="4338734"/>
                  <a:pt x="1844640" y="4343393"/>
                  <a:pt x="1844640" y="4352709"/>
                </a:cubicBezTo>
                <a:lnTo>
                  <a:pt x="1858615" y="4352709"/>
                </a:lnTo>
                <a:cubicBezTo>
                  <a:pt x="1867932" y="4343393"/>
                  <a:pt x="1870260" y="4338734"/>
                  <a:pt x="1865602" y="4338734"/>
                </a:cubicBezTo>
                <a:cubicBezTo>
                  <a:pt x="1860944" y="4338734"/>
                  <a:pt x="1856285" y="4338734"/>
                  <a:pt x="1851628" y="4338734"/>
                </a:cubicBezTo>
                <a:close/>
                <a:moveTo>
                  <a:pt x="2124131" y="4310786"/>
                </a:moveTo>
                <a:lnTo>
                  <a:pt x="2082207" y="4380659"/>
                </a:lnTo>
                <a:lnTo>
                  <a:pt x="2124131" y="4338734"/>
                </a:lnTo>
                <a:close/>
                <a:moveTo>
                  <a:pt x="1970411" y="4310786"/>
                </a:moveTo>
                <a:lnTo>
                  <a:pt x="1942462" y="4352709"/>
                </a:lnTo>
                <a:cubicBezTo>
                  <a:pt x="1951779" y="4352709"/>
                  <a:pt x="1970411" y="4338734"/>
                  <a:pt x="1998361" y="4310786"/>
                </a:cubicBezTo>
                <a:close/>
                <a:moveTo>
                  <a:pt x="2068234" y="4268861"/>
                </a:moveTo>
                <a:cubicBezTo>
                  <a:pt x="2068234" y="4268861"/>
                  <a:pt x="2063575" y="4275849"/>
                  <a:pt x="2054258" y="4289823"/>
                </a:cubicBezTo>
                <a:cubicBezTo>
                  <a:pt x="2044942" y="4303798"/>
                  <a:pt x="2035627" y="4315443"/>
                  <a:pt x="2026311" y="4324760"/>
                </a:cubicBezTo>
                <a:lnTo>
                  <a:pt x="2040285" y="4324760"/>
                </a:lnTo>
                <a:cubicBezTo>
                  <a:pt x="2068234" y="4287494"/>
                  <a:pt x="2079879" y="4268861"/>
                  <a:pt x="2075221" y="4268861"/>
                </a:cubicBezTo>
                <a:cubicBezTo>
                  <a:pt x="2070562" y="4268861"/>
                  <a:pt x="2068234" y="4268861"/>
                  <a:pt x="2068234" y="4268861"/>
                </a:cubicBezTo>
                <a:close/>
                <a:moveTo>
                  <a:pt x="11920288" y="4240913"/>
                </a:moveTo>
                <a:cubicBezTo>
                  <a:pt x="11929608" y="4250228"/>
                  <a:pt x="11929608" y="4259546"/>
                  <a:pt x="11920288" y="4268861"/>
                </a:cubicBezTo>
                <a:lnTo>
                  <a:pt x="11906316" y="4254887"/>
                </a:lnTo>
                <a:close/>
                <a:moveTo>
                  <a:pt x="1942462" y="4240913"/>
                </a:moveTo>
                <a:lnTo>
                  <a:pt x="1914513" y="4268861"/>
                </a:lnTo>
                <a:cubicBezTo>
                  <a:pt x="1886565" y="4296810"/>
                  <a:pt x="1877249" y="4310786"/>
                  <a:pt x="1886565" y="4310786"/>
                </a:cubicBezTo>
                <a:cubicBezTo>
                  <a:pt x="1886565" y="4310786"/>
                  <a:pt x="1888894" y="4308457"/>
                  <a:pt x="1893551" y="4303798"/>
                </a:cubicBezTo>
                <a:cubicBezTo>
                  <a:pt x="1898210" y="4299139"/>
                  <a:pt x="1905197" y="4292153"/>
                  <a:pt x="1914513" y="4282837"/>
                </a:cubicBezTo>
                <a:close/>
                <a:moveTo>
                  <a:pt x="2417598" y="4212964"/>
                </a:moveTo>
                <a:cubicBezTo>
                  <a:pt x="2408280" y="4212964"/>
                  <a:pt x="2403624" y="4215293"/>
                  <a:pt x="2403624" y="4219950"/>
                </a:cubicBezTo>
                <a:cubicBezTo>
                  <a:pt x="2403624" y="4224609"/>
                  <a:pt x="2408280" y="4226938"/>
                  <a:pt x="2417598" y="4226938"/>
                </a:cubicBezTo>
                <a:cubicBezTo>
                  <a:pt x="2426914" y="4217621"/>
                  <a:pt x="2426914" y="4212964"/>
                  <a:pt x="2417598" y="4212964"/>
                </a:cubicBezTo>
                <a:close/>
                <a:moveTo>
                  <a:pt x="2445546" y="4143091"/>
                </a:moveTo>
                <a:cubicBezTo>
                  <a:pt x="2445546" y="4152406"/>
                  <a:pt x="2445546" y="4161724"/>
                  <a:pt x="2445546" y="4171041"/>
                </a:cubicBezTo>
                <a:lnTo>
                  <a:pt x="2445546" y="4185015"/>
                </a:lnTo>
                <a:cubicBezTo>
                  <a:pt x="2454864" y="4166382"/>
                  <a:pt x="2459521" y="4152406"/>
                  <a:pt x="2459521" y="4143091"/>
                </a:cubicBezTo>
                <a:close/>
                <a:moveTo>
                  <a:pt x="11738620" y="4101166"/>
                </a:moveTo>
                <a:cubicBezTo>
                  <a:pt x="11738620" y="4110483"/>
                  <a:pt x="11738620" y="4115142"/>
                  <a:pt x="11738620" y="4115142"/>
                </a:cubicBezTo>
                <a:lnTo>
                  <a:pt x="11752596" y="4101166"/>
                </a:lnTo>
                <a:cubicBezTo>
                  <a:pt x="11752596" y="4101166"/>
                  <a:pt x="11747938" y="4101166"/>
                  <a:pt x="11738620" y="4101166"/>
                </a:cubicBezTo>
                <a:close/>
                <a:moveTo>
                  <a:pt x="2138107" y="4059243"/>
                </a:moveTo>
                <a:lnTo>
                  <a:pt x="2110157" y="4073219"/>
                </a:lnTo>
                <a:cubicBezTo>
                  <a:pt x="2054258" y="4147749"/>
                  <a:pt x="2026311" y="4189674"/>
                  <a:pt x="2026311" y="4198988"/>
                </a:cubicBezTo>
                <a:cubicBezTo>
                  <a:pt x="2026311" y="4217621"/>
                  <a:pt x="2044942" y="4198988"/>
                  <a:pt x="2082207" y="4143091"/>
                </a:cubicBezTo>
                <a:cubicBezTo>
                  <a:pt x="2110157" y="4105825"/>
                  <a:pt x="2124131" y="4087192"/>
                  <a:pt x="2124131" y="4087192"/>
                </a:cubicBezTo>
                <a:lnTo>
                  <a:pt x="2124131" y="4073219"/>
                </a:lnTo>
                <a:cubicBezTo>
                  <a:pt x="2133447" y="4063902"/>
                  <a:pt x="2138107" y="4059243"/>
                  <a:pt x="2138107" y="4059243"/>
                </a:cubicBezTo>
                <a:close/>
                <a:moveTo>
                  <a:pt x="628855" y="4045269"/>
                </a:moveTo>
                <a:cubicBezTo>
                  <a:pt x="591589" y="4082533"/>
                  <a:pt x="558982" y="4101166"/>
                  <a:pt x="531033" y="4101166"/>
                </a:cubicBezTo>
                <a:lnTo>
                  <a:pt x="545009" y="4087192"/>
                </a:lnTo>
                <a:cubicBezTo>
                  <a:pt x="563640" y="4077876"/>
                  <a:pt x="582272" y="4068559"/>
                  <a:pt x="600906" y="4059243"/>
                </a:cubicBezTo>
                <a:close/>
                <a:moveTo>
                  <a:pt x="670778" y="4003346"/>
                </a:moveTo>
                <a:cubicBezTo>
                  <a:pt x="670778" y="4012660"/>
                  <a:pt x="670778" y="4017320"/>
                  <a:pt x="670778" y="4017320"/>
                </a:cubicBezTo>
                <a:lnTo>
                  <a:pt x="656804" y="4017320"/>
                </a:lnTo>
                <a:cubicBezTo>
                  <a:pt x="656804" y="4008003"/>
                  <a:pt x="661462" y="4003346"/>
                  <a:pt x="670778" y="4003346"/>
                </a:cubicBezTo>
                <a:close/>
                <a:moveTo>
                  <a:pt x="11946492" y="3957055"/>
                </a:moveTo>
                <a:cubicBezTo>
                  <a:pt x="11947658" y="3957637"/>
                  <a:pt x="11948240" y="3959092"/>
                  <a:pt x="11948240" y="3961421"/>
                </a:cubicBezTo>
                <a:lnTo>
                  <a:pt x="11934264" y="4017320"/>
                </a:lnTo>
                <a:cubicBezTo>
                  <a:pt x="11924946" y="4026636"/>
                  <a:pt x="11915632" y="4035953"/>
                  <a:pt x="11906316" y="4045269"/>
                </a:cubicBezTo>
                <a:cubicBezTo>
                  <a:pt x="11896998" y="4054586"/>
                  <a:pt x="11887684" y="4059243"/>
                  <a:pt x="11878364" y="4059243"/>
                </a:cubicBezTo>
                <a:cubicBezTo>
                  <a:pt x="11878364" y="4059243"/>
                  <a:pt x="11873708" y="4059243"/>
                  <a:pt x="11864392" y="4059243"/>
                </a:cubicBezTo>
                <a:lnTo>
                  <a:pt x="11850418" y="4073219"/>
                </a:lnTo>
                <a:cubicBezTo>
                  <a:pt x="11850418" y="4063902"/>
                  <a:pt x="11850418" y="4059243"/>
                  <a:pt x="11850418" y="4059243"/>
                </a:cubicBezTo>
                <a:cubicBezTo>
                  <a:pt x="11859734" y="4059243"/>
                  <a:pt x="11866722" y="4054586"/>
                  <a:pt x="11871380" y="4045269"/>
                </a:cubicBezTo>
                <a:cubicBezTo>
                  <a:pt x="11876036" y="4035953"/>
                  <a:pt x="11878364" y="4031293"/>
                  <a:pt x="11878364" y="4031293"/>
                </a:cubicBezTo>
                <a:cubicBezTo>
                  <a:pt x="11887684" y="4012660"/>
                  <a:pt x="11901658" y="3994029"/>
                  <a:pt x="11920288" y="3975396"/>
                </a:cubicBezTo>
                <a:cubicBezTo>
                  <a:pt x="11934264" y="3961421"/>
                  <a:pt x="11943000" y="3955308"/>
                  <a:pt x="11946492" y="3957055"/>
                </a:cubicBezTo>
                <a:close/>
                <a:moveTo>
                  <a:pt x="11864392" y="3933473"/>
                </a:moveTo>
                <a:cubicBezTo>
                  <a:pt x="11855076" y="3933473"/>
                  <a:pt x="11855076" y="3942788"/>
                  <a:pt x="11864392" y="3961421"/>
                </a:cubicBezTo>
                <a:lnTo>
                  <a:pt x="11878364" y="3947447"/>
                </a:lnTo>
                <a:cubicBezTo>
                  <a:pt x="11878364" y="3938131"/>
                  <a:pt x="11873708" y="3933473"/>
                  <a:pt x="11864392" y="3933473"/>
                </a:cubicBezTo>
                <a:close/>
                <a:moveTo>
                  <a:pt x="768600" y="3919498"/>
                </a:moveTo>
                <a:lnTo>
                  <a:pt x="754627" y="3933473"/>
                </a:lnTo>
                <a:cubicBezTo>
                  <a:pt x="726677" y="3952106"/>
                  <a:pt x="712702" y="3961421"/>
                  <a:pt x="712702" y="3961421"/>
                </a:cubicBezTo>
                <a:close/>
                <a:moveTo>
                  <a:pt x="12269654" y="3821675"/>
                </a:moveTo>
                <a:cubicBezTo>
                  <a:pt x="12278972" y="3821675"/>
                  <a:pt x="12278972" y="3830992"/>
                  <a:pt x="12269654" y="3849625"/>
                </a:cubicBezTo>
                <a:lnTo>
                  <a:pt x="12255678" y="3835651"/>
                </a:lnTo>
                <a:close/>
                <a:moveTo>
                  <a:pt x="936295" y="3751803"/>
                </a:moveTo>
                <a:lnTo>
                  <a:pt x="894372" y="3807702"/>
                </a:lnTo>
                <a:lnTo>
                  <a:pt x="936295" y="3779752"/>
                </a:lnTo>
                <a:close/>
                <a:moveTo>
                  <a:pt x="11738620" y="3737829"/>
                </a:moveTo>
                <a:cubicBezTo>
                  <a:pt x="11738620" y="3747145"/>
                  <a:pt x="11738620" y="3751803"/>
                  <a:pt x="11738620" y="3751803"/>
                </a:cubicBezTo>
                <a:cubicBezTo>
                  <a:pt x="11747938" y="3751803"/>
                  <a:pt x="11752596" y="3747145"/>
                  <a:pt x="11752596" y="3737829"/>
                </a:cubicBezTo>
                <a:close/>
                <a:moveTo>
                  <a:pt x="12535168" y="3653981"/>
                </a:moveTo>
                <a:lnTo>
                  <a:pt x="12535168" y="3667956"/>
                </a:lnTo>
                <a:cubicBezTo>
                  <a:pt x="12544488" y="3677273"/>
                  <a:pt x="12544488" y="3686589"/>
                  <a:pt x="12535168" y="3695906"/>
                </a:cubicBezTo>
                <a:lnTo>
                  <a:pt x="12521196" y="3695906"/>
                </a:lnTo>
                <a:cubicBezTo>
                  <a:pt x="12521196" y="3686589"/>
                  <a:pt x="12521196" y="3677273"/>
                  <a:pt x="12521196" y="3667956"/>
                </a:cubicBezTo>
                <a:close/>
                <a:moveTo>
                  <a:pt x="810523" y="3626033"/>
                </a:moveTo>
                <a:cubicBezTo>
                  <a:pt x="801207" y="3626033"/>
                  <a:pt x="796549" y="3630690"/>
                  <a:pt x="796549" y="3640007"/>
                </a:cubicBezTo>
                <a:cubicBezTo>
                  <a:pt x="796549" y="3640007"/>
                  <a:pt x="801207" y="3637678"/>
                  <a:pt x="810523" y="3633019"/>
                </a:cubicBezTo>
                <a:cubicBezTo>
                  <a:pt x="819840" y="3628362"/>
                  <a:pt x="824497" y="3626033"/>
                  <a:pt x="824497" y="3626033"/>
                </a:cubicBezTo>
                <a:cubicBezTo>
                  <a:pt x="824497" y="3626033"/>
                  <a:pt x="819840" y="3626033"/>
                  <a:pt x="810523" y="3626033"/>
                </a:cubicBezTo>
                <a:close/>
                <a:moveTo>
                  <a:pt x="6777655" y="3598084"/>
                </a:moveTo>
                <a:cubicBezTo>
                  <a:pt x="6768338" y="3598084"/>
                  <a:pt x="6763682" y="3607400"/>
                  <a:pt x="6763682" y="3626033"/>
                </a:cubicBezTo>
                <a:cubicBezTo>
                  <a:pt x="6772998" y="3626033"/>
                  <a:pt x="6777655" y="3626033"/>
                  <a:pt x="6777655" y="3626033"/>
                </a:cubicBezTo>
                <a:cubicBezTo>
                  <a:pt x="6777655" y="3626033"/>
                  <a:pt x="6777655" y="3621374"/>
                  <a:pt x="6777655" y="3612057"/>
                </a:cubicBezTo>
                <a:cubicBezTo>
                  <a:pt x="6777655" y="3602743"/>
                  <a:pt x="6777655" y="3598084"/>
                  <a:pt x="6777655" y="3598084"/>
                </a:cubicBezTo>
                <a:close/>
                <a:moveTo>
                  <a:pt x="11822468" y="3570134"/>
                </a:moveTo>
                <a:lnTo>
                  <a:pt x="11794520" y="3598084"/>
                </a:lnTo>
                <a:lnTo>
                  <a:pt x="11808492" y="3598084"/>
                </a:lnTo>
                <a:cubicBezTo>
                  <a:pt x="11817808" y="3588767"/>
                  <a:pt x="11822468" y="3579451"/>
                  <a:pt x="11822468" y="3570134"/>
                </a:cubicBezTo>
                <a:close/>
                <a:moveTo>
                  <a:pt x="6791630" y="3570134"/>
                </a:moveTo>
                <a:cubicBezTo>
                  <a:pt x="6791630" y="3570134"/>
                  <a:pt x="6791630" y="3574793"/>
                  <a:pt x="6791630" y="3584108"/>
                </a:cubicBezTo>
                <a:lnTo>
                  <a:pt x="6805604" y="3584108"/>
                </a:lnTo>
                <a:cubicBezTo>
                  <a:pt x="6805604" y="3574793"/>
                  <a:pt x="6805604" y="3570134"/>
                  <a:pt x="6805604" y="3570134"/>
                </a:cubicBezTo>
                <a:cubicBezTo>
                  <a:pt x="6805604" y="3570134"/>
                  <a:pt x="6800947" y="3570134"/>
                  <a:pt x="6791630" y="3570134"/>
                </a:cubicBezTo>
                <a:close/>
                <a:moveTo>
                  <a:pt x="12262666" y="3542185"/>
                </a:moveTo>
                <a:cubicBezTo>
                  <a:pt x="12267324" y="3542185"/>
                  <a:pt x="12269654" y="3551501"/>
                  <a:pt x="12269654" y="3570134"/>
                </a:cubicBezTo>
                <a:lnTo>
                  <a:pt x="12241704" y="3584108"/>
                </a:lnTo>
                <a:cubicBezTo>
                  <a:pt x="12241704" y="3574793"/>
                  <a:pt x="12244036" y="3565475"/>
                  <a:pt x="12248692" y="3556160"/>
                </a:cubicBezTo>
                <a:cubicBezTo>
                  <a:pt x="12253350" y="3546844"/>
                  <a:pt x="12258008" y="3542185"/>
                  <a:pt x="12262666" y="3542185"/>
                </a:cubicBezTo>
                <a:close/>
                <a:moveTo>
                  <a:pt x="11908064" y="3531704"/>
                </a:moveTo>
                <a:cubicBezTo>
                  <a:pt x="11909228" y="3531704"/>
                  <a:pt x="11910974" y="3532868"/>
                  <a:pt x="11913304" y="3535199"/>
                </a:cubicBezTo>
                <a:cubicBezTo>
                  <a:pt x="11917960" y="3539856"/>
                  <a:pt x="11920288" y="3544513"/>
                  <a:pt x="11920288" y="3549172"/>
                </a:cubicBezTo>
                <a:cubicBezTo>
                  <a:pt x="11920288" y="3553832"/>
                  <a:pt x="11917960" y="3553832"/>
                  <a:pt x="11913304" y="3549172"/>
                </a:cubicBezTo>
                <a:cubicBezTo>
                  <a:pt x="11908644" y="3544513"/>
                  <a:pt x="11906316" y="3539856"/>
                  <a:pt x="11906316" y="3535199"/>
                </a:cubicBezTo>
                <a:cubicBezTo>
                  <a:pt x="11906316" y="3532868"/>
                  <a:pt x="11906900" y="3531704"/>
                  <a:pt x="11908064" y="3531704"/>
                </a:cubicBezTo>
                <a:close/>
                <a:moveTo>
                  <a:pt x="11696696" y="3430389"/>
                </a:moveTo>
                <a:cubicBezTo>
                  <a:pt x="11696696" y="3439705"/>
                  <a:pt x="11696696" y="3444362"/>
                  <a:pt x="11696696" y="3444362"/>
                </a:cubicBezTo>
                <a:lnTo>
                  <a:pt x="11710672" y="3430389"/>
                </a:lnTo>
                <a:cubicBezTo>
                  <a:pt x="11710672" y="3430389"/>
                  <a:pt x="11706016" y="3430389"/>
                  <a:pt x="11696696" y="3430389"/>
                </a:cubicBezTo>
                <a:close/>
                <a:moveTo>
                  <a:pt x="628855" y="3430389"/>
                </a:moveTo>
                <a:cubicBezTo>
                  <a:pt x="619539" y="3439705"/>
                  <a:pt x="614879" y="3444362"/>
                  <a:pt x="614879" y="3444362"/>
                </a:cubicBezTo>
                <a:lnTo>
                  <a:pt x="600906" y="3472312"/>
                </a:lnTo>
                <a:cubicBezTo>
                  <a:pt x="610221" y="3481628"/>
                  <a:pt x="624196" y="3476971"/>
                  <a:pt x="642829" y="3458338"/>
                </a:cubicBezTo>
                <a:close/>
                <a:moveTo>
                  <a:pt x="11808492" y="3416415"/>
                </a:moveTo>
                <a:cubicBezTo>
                  <a:pt x="11808492" y="3425730"/>
                  <a:pt x="11810824" y="3430389"/>
                  <a:pt x="11815480" y="3430389"/>
                </a:cubicBezTo>
                <a:cubicBezTo>
                  <a:pt x="11820138" y="3430389"/>
                  <a:pt x="11822468" y="3425730"/>
                  <a:pt x="11822468" y="3416415"/>
                </a:cubicBezTo>
                <a:close/>
                <a:moveTo>
                  <a:pt x="11787532" y="3402439"/>
                </a:moveTo>
                <a:cubicBezTo>
                  <a:pt x="11782874" y="3402439"/>
                  <a:pt x="11775886" y="3411756"/>
                  <a:pt x="11766570" y="3430389"/>
                </a:cubicBezTo>
                <a:cubicBezTo>
                  <a:pt x="11757252" y="3449022"/>
                  <a:pt x="11750264" y="3458338"/>
                  <a:pt x="11745608" y="3458338"/>
                </a:cubicBezTo>
                <a:cubicBezTo>
                  <a:pt x="11740952" y="3458338"/>
                  <a:pt x="11738620" y="3462995"/>
                  <a:pt x="11738620" y="3472312"/>
                </a:cubicBezTo>
                <a:cubicBezTo>
                  <a:pt x="11738620" y="3481628"/>
                  <a:pt x="11743276" y="3481628"/>
                  <a:pt x="11752596" y="3472312"/>
                </a:cubicBezTo>
                <a:cubicBezTo>
                  <a:pt x="11752596" y="3472312"/>
                  <a:pt x="11752596" y="3467655"/>
                  <a:pt x="11752596" y="3458338"/>
                </a:cubicBezTo>
                <a:cubicBezTo>
                  <a:pt x="11761912" y="3449022"/>
                  <a:pt x="11766570" y="3444362"/>
                  <a:pt x="11766570" y="3444362"/>
                </a:cubicBezTo>
                <a:cubicBezTo>
                  <a:pt x="11775886" y="3435048"/>
                  <a:pt x="11780544" y="3435048"/>
                  <a:pt x="11780544" y="3444362"/>
                </a:cubicBezTo>
                <a:cubicBezTo>
                  <a:pt x="11780544" y="3453679"/>
                  <a:pt x="11782874" y="3456010"/>
                  <a:pt x="11787532" y="3451350"/>
                </a:cubicBezTo>
                <a:cubicBezTo>
                  <a:pt x="11792188" y="3446691"/>
                  <a:pt x="11792188" y="3442034"/>
                  <a:pt x="11787532" y="3437377"/>
                </a:cubicBezTo>
                <a:cubicBezTo>
                  <a:pt x="11782874" y="3432717"/>
                  <a:pt x="11782874" y="3425730"/>
                  <a:pt x="11787532" y="3416415"/>
                </a:cubicBezTo>
                <a:cubicBezTo>
                  <a:pt x="11792188" y="3407098"/>
                  <a:pt x="11792188" y="3402439"/>
                  <a:pt x="11787532" y="3402439"/>
                </a:cubicBezTo>
                <a:close/>
                <a:moveTo>
                  <a:pt x="10606683" y="3402439"/>
                </a:moveTo>
                <a:lnTo>
                  <a:pt x="10634631" y="3416415"/>
                </a:lnTo>
                <a:cubicBezTo>
                  <a:pt x="10634631" y="3407098"/>
                  <a:pt x="10629973" y="3402439"/>
                  <a:pt x="10620657" y="3402439"/>
                </a:cubicBezTo>
                <a:close/>
                <a:moveTo>
                  <a:pt x="656804" y="3402439"/>
                </a:moveTo>
                <a:cubicBezTo>
                  <a:pt x="656804" y="3402439"/>
                  <a:pt x="654476" y="3404768"/>
                  <a:pt x="649817" y="3409427"/>
                </a:cubicBezTo>
                <a:cubicBezTo>
                  <a:pt x="645157" y="3414086"/>
                  <a:pt x="642829" y="3416415"/>
                  <a:pt x="642829" y="3416415"/>
                </a:cubicBezTo>
                <a:cubicBezTo>
                  <a:pt x="652145" y="3416415"/>
                  <a:pt x="656804" y="3416415"/>
                  <a:pt x="656804" y="3416415"/>
                </a:cubicBezTo>
                <a:cubicBezTo>
                  <a:pt x="656804" y="3416415"/>
                  <a:pt x="656804" y="3411756"/>
                  <a:pt x="656804" y="3402439"/>
                </a:cubicBezTo>
                <a:close/>
                <a:moveTo>
                  <a:pt x="12046060" y="3388465"/>
                </a:moveTo>
                <a:cubicBezTo>
                  <a:pt x="12055376" y="3397782"/>
                  <a:pt x="12060034" y="3407098"/>
                  <a:pt x="12060034" y="3416415"/>
                </a:cubicBezTo>
                <a:cubicBezTo>
                  <a:pt x="12060034" y="3425730"/>
                  <a:pt x="12055376" y="3435048"/>
                  <a:pt x="12046060" y="3444362"/>
                </a:cubicBezTo>
                <a:lnTo>
                  <a:pt x="12046060" y="3416415"/>
                </a:lnTo>
                <a:close/>
                <a:moveTo>
                  <a:pt x="698727" y="3346542"/>
                </a:moveTo>
                <a:cubicBezTo>
                  <a:pt x="689411" y="3346542"/>
                  <a:pt x="684752" y="3348871"/>
                  <a:pt x="684752" y="3353528"/>
                </a:cubicBezTo>
                <a:cubicBezTo>
                  <a:pt x="684752" y="3358187"/>
                  <a:pt x="689411" y="3360516"/>
                  <a:pt x="698727" y="3360516"/>
                </a:cubicBezTo>
                <a:cubicBezTo>
                  <a:pt x="698727" y="3360516"/>
                  <a:pt x="698727" y="3355857"/>
                  <a:pt x="698727" y="3346542"/>
                </a:cubicBezTo>
                <a:close/>
                <a:moveTo>
                  <a:pt x="531033" y="3332567"/>
                </a:moveTo>
                <a:lnTo>
                  <a:pt x="531033" y="3346542"/>
                </a:lnTo>
                <a:lnTo>
                  <a:pt x="517057" y="3346542"/>
                </a:lnTo>
                <a:cubicBezTo>
                  <a:pt x="517057" y="3337226"/>
                  <a:pt x="521716" y="3332567"/>
                  <a:pt x="531033" y="3332567"/>
                </a:cubicBezTo>
                <a:close/>
                <a:moveTo>
                  <a:pt x="10617164" y="3325581"/>
                </a:moveTo>
                <a:cubicBezTo>
                  <a:pt x="10614835" y="3325581"/>
                  <a:pt x="10611340" y="3327909"/>
                  <a:pt x="10606683" y="3332567"/>
                </a:cubicBezTo>
                <a:cubicBezTo>
                  <a:pt x="10606683" y="3341883"/>
                  <a:pt x="10609012" y="3346542"/>
                  <a:pt x="10613669" y="3346542"/>
                </a:cubicBezTo>
                <a:cubicBezTo>
                  <a:pt x="10618326" y="3346542"/>
                  <a:pt x="10620657" y="3341883"/>
                  <a:pt x="10620657" y="3332567"/>
                </a:cubicBezTo>
                <a:cubicBezTo>
                  <a:pt x="10620657" y="3327909"/>
                  <a:pt x="10619493" y="3325581"/>
                  <a:pt x="10617164" y="3325581"/>
                </a:cubicBezTo>
                <a:close/>
                <a:moveTo>
                  <a:pt x="11459128" y="3276670"/>
                </a:moveTo>
                <a:lnTo>
                  <a:pt x="11459128" y="3304617"/>
                </a:lnTo>
                <a:lnTo>
                  <a:pt x="11445154" y="3290643"/>
                </a:lnTo>
                <a:cubicBezTo>
                  <a:pt x="11454472" y="3290643"/>
                  <a:pt x="11459128" y="3285984"/>
                  <a:pt x="11459128" y="3276670"/>
                </a:cubicBezTo>
                <a:close/>
                <a:moveTo>
                  <a:pt x="11811988" y="3269682"/>
                </a:moveTo>
                <a:cubicBezTo>
                  <a:pt x="11809656" y="3269682"/>
                  <a:pt x="11808492" y="3272010"/>
                  <a:pt x="11808492" y="3276670"/>
                </a:cubicBezTo>
                <a:lnTo>
                  <a:pt x="11794520" y="3290643"/>
                </a:lnTo>
                <a:cubicBezTo>
                  <a:pt x="11785200" y="3281327"/>
                  <a:pt x="11771228" y="3290643"/>
                  <a:pt x="11752596" y="3318593"/>
                </a:cubicBezTo>
                <a:cubicBezTo>
                  <a:pt x="11752596" y="3327907"/>
                  <a:pt x="11750264" y="3334895"/>
                  <a:pt x="11745608" y="3339554"/>
                </a:cubicBezTo>
                <a:cubicBezTo>
                  <a:pt x="11740952" y="3344212"/>
                  <a:pt x="11733964" y="3346542"/>
                  <a:pt x="11724646" y="3346542"/>
                </a:cubicBezTo>
                <a:cubicBezTo>
                  <a:pt x="11724646" y="3346542"/>
                  <a:pt x="11719988" y="3348871"/>
                  <a:pt x="11710672" y="3353528"/>
                </a:cubicBezTo>
                <a:cubicBezTo>
                  <a:pt x="11701354" y="3358187"/>
                  <a:pt x="11696696" y="3365175"/>
                  <a:pt x="11696696" y="3374490"/>
                </a:cubicBezTo>
                <a:lnTo>
                  <a:pt x="11724646" y="3374490"/>
                </a:lnTo>
                <a:cubicBezTo>
                  <a:pt x="11733964" y="3365175"/>
                  <a:pt x="11743276" y="3360516"/>
                  <a:pt x="11752596" y="3360516"/>
                </a:cubicBezTo>
                <a:cubicBezTo>
                  <a:pt x="11789862" y="3360516"/>
                  <a:pt x="11808492" y="3346542"/>
                  <a:pt x="11808492" y="3318593"/>
                </a:cubicBezTo>
                <a:lnTo>
                  <a:pt x="11822468" y="3276670"/>
                </a:lnTo>
                <a:cubicBezTo>
                  <a:pt x="11817808" y="3272010"/>
                  <a:pt x="11814316" y="3269682"/>
                  <a:pt x="11811988" y="3269682"/>
                </a:cubicBezTo>
                <a:close/>
                <a:moveTo>
                  <a:pt x="10704503" y="3248720"/>
                </a:moveTo>
                <a:cubicBezTo>
                  <a:pt x="10695187" y="3248720"/>
                  <a:pt x="10690530" y="3253377"/>
                  <a:pt x="10690530" y="3262694"/>
                </a:cubicBezTo>
                <a:cubicBezTo>
                  <a:pt x="10699846" y="3262694"/>
                  <a:pt x="10704503" y="3262694"/>
                  <a:pt x="10704503" y="3262694"/>
                </a:cubicBezTo>
                <a:cubicBezTo>
                  <a:pt x="10704503" y="3253377"/>
                  <a:pt x="10704503" y="3248720"/>
                  <a:pt x="10704503" y="3248720"/>
                </a:cubicBezTo>
                <a:close/>
                <a:moveTo>
                  <a:pt x="10802326" y="3220771"/>
                </a:moveTo>
                <a:lnTo>
                  <a:pt x="10802326" y="3234744"/>
                </a:lnTo>
                <a:cubicBezTo>
                  <a:pt x="10802326" y="3234744"/>
                  <a:pt x="10806983" y="3234744"/>
                  <a:pt x="10816301" y="3234744"/>
                </a:cubicBezTo>
                <a:close/>
                <a:moveTo>
                  <a:pt x="10760402" y="3220771"/>
                </a:moveTo>
                <a:cubicBezTo>
                  <a:pt x="10751086" y="3220771"/>
                  <a:pt x="10748757" y="3223099"/>
                  <a:pt x="10753415" y="3227758"/>
                </a:cubicBezTo>
                <a:cubicBezTo>
                  <a:pt x="10758072" y="3232416"/>
                  <a:pt x="10755745" y="3239404"/>
                  <a:pt x="10746429" y="3248720"/>
                </a:cubicBezTo>
                <a:cubicBezTo>
                  <a:pt x="10746429" y="3239404"/>
                  <a:pt x="10741771" y="3234744"/>
                  <a:pt x="10732453" y="3234744"/>
                </a:cubicBezTo>
                <a:lnTo>
                  <a:pt x="10718479" y="3234744"/>
                </a:lnTo>
                <a:lnTo>
                  <a:pt x="10746429" y="3248720"/>
                </a:lnTo>
                <a:cubicBezTo>
                  <a:pt x="10737110" y="3258035"/>
                  <a:pt x="10737110" y="3262694"/>
                  <a:pt x="10746429" y="3262694"/>
                </a:cubicBezTo>
                <a:lnTo>
                  <a:pt x="10774376" y="3234744"/>
                </a:lnTo>
                <a:cubicBezTo>
                  <a:pt x="10783695" y="3225430"/>
                  <a:pt x="10779035" y="3220771"/>
                  <a:pt x="10760402" y="3220771"/>
                </a:cubicBezTo>
                <a:close/>
                <a:moveTo>
                  <a:pt x="10704503" y="3206795"/>
                </a:moveTo>
                <a:cubicBezTo>
                  <a:pt x="10704503" y="3216111"/>
                  <a:pt x="10709161" y="3220771"/>
                  <a:pt x="10718479" y="3220771"/>
                </a:cubicBezTo>
                <a:lnTo>
                  <a:pt x="10718479" y="3206795"/>
                </a:lnTo>
                <a:cubicBezTo>
                  <a:pt x="10718479" y="3206795"/>
                  <a:pt x="10713822" y="3206795"/>
                  <a:pt x="10704503" y="3206795"/>
                </a:cubicBezTo>
                <a:close/>
                <a:moveTo>
                  <a:pt x="10634631" y="3206795"/>
                </a:moveTo>
                <a:lnTo>
                  <a:pt x="10634631" y="3220771"/>
                </a:lnTo>
                <a:lnTo>
                  <a:pt x="10634631" y="3234744"/>
                </a:lnTo>
                <a:cubicBezTo>
                  <a:pt x="10625314" y="3244061"/>
                  <a:pt x="10622988" y="3251049"/>
                  <a:pt x="10627645" y="3255706"/>
                </a:cubicBezTo>
                <a:cubicBezTo>
                  <a:pt x="10632302" y="3260365"/>
                  <a:pt x="10639288" y="3262694"/>
                  <a:pt x="10648606" y="3262694"/>
                </a:cubicBezTo>
                <a:cubicBezTo>
                  <a:pt x="10648606" y="3253377"/>
                  <a:pt x="10655592" y="3246391"/>
                  <a:pt x="10669568" y="3241732"/>
                </a:cubicBezTo>
                <a:cubicBezTo>
                  <a:pt x="10683542" y="3237073"/>
                  <a:pt x="10690530" y="3232416"/>
                  <a:pt x="10690530" y="3227758"/>
                </a:cubicBezTo>
                <a:cubicBezTo>
                  <a:pt x="10690530" y="3223099"/>
                  <a:pt x="10685872" y="3220771"/>
                  <a:pt x="10676556" y="3220771"/>
                </a:cubicBezTo>
                <a:cubicBezTo>
                  <a:pt x="10667238" y="3220771"/>
                  <a:pt x="10660252" y="3220771"/>
                  <a:pt x="10655592" y="3220771"/>
                </a:cubicBezTo>
                <a:cubicBezTo>
                  <a:pt x="10650935" y="3220771"/>
                  <a:pt x="10643949" y="3216111"/>
                  <a:pt x="10634631" y="3206795"/>
                </a:cubicBezTo>
                <a:close/>
                <a:moveTo>
                  <a:pt x="12393676" y="3198063"/>
                </a:moveTo>
                <a:cubicBezTo>
                  <a:pt x="12397172" y="3196898"/>
                  <a:pt x="12400084" y="3197480"/>
                  <a:pt x="12402412" y="3199809"/>
                </a:cubicBezTo>
                <a:cubicBezTo>
                  <a:pt x="12407068" y="3204466"/>
                  <a:pt x="12409400" y="3209125"/>
                  <a:pt x="12409400" y="3213783"/>
                </a:cubicBezTo>
                <a:cubicBezTo>
                  <a:pt x="12409400" y="3218442"/>
                  <a:pt x="12404742" y="3220771"/>
                  <a:pt x="12395424" y="3220771"/>
                </a:cubicBezTo>
                <a:cubicBezTo>
                  <a:pt x="12376792" y="3220771"/>
                  <a:pt x="12372134" y="3216111"/>
                  <a:pt x="12381450" y="3206795"/>
                </a:cubicBezTo>
                <a:cubicBezTo>
                  <a:pt x="12386108" y="3202138"/>
                  <a:pt x="12390184" y="3199227"/>
                  <a:pt x="12393676" y="3198063"/>
                </a:cubicBezTo>
                <a:close/>
                <a:moveTo>
                  <a:pt x="11878364" y="3192821"/>
                </a:moveTo>
                <a:cubicBezTo>
                  <a:pt x="11887684" y="3202138"/>
                  <a:pt x="11892340" y="3213783"/>
                  <a:pt x="11892340" y="3227758"/>
                </a:cubicBezTo>
                <a:cubicBezTo>
                  <a:pt x="11892340" y="3241732"/>
                  <a:pt x="11890012" y="3248720"/>
                  <a:pt x="11885352" y="3248720"/>
                </a:cubicBezTo>
                <a:cubicBezTo>
                  <a:pt x="11880696" y="3248720"/>
                  <a:pt x="11873708" y="3253377"/>
                  <a:pt x="11864392" y="3262694"/>
                </a:cubicBezTo>
                <a:cubicBezTo>
                  <a:pt x="11864392" y="3244061"/>
                  <a:pt x="11864392" y="3225430"/>
                  <a:pt x="11864392" y="3206795"/>
                </a:cubicBezTo>
                <a:close/>
                <a:moveTo>
                  <a:pt x="10662580" y="3192821"/>
                </a:moveTo>
                <a:cubicBezTo>
                  <a:pt x="10653264" y="3192821"/>
                  <a:pt x="10648606" y="3195150"/>
                  <a:pt x="10648606" y="3199809"/>
                </a:cubicBezTo>
                <a:cubicBezTo>
                  <a:pt x="10648606" y="3204466"/>
                  <a:pt x="10653264" y="3206795"/>
                  <a:pt x="10662580" y="3206795"/>
                </a:cubicBezTo>
                <a:cubicBezTo>
                  <a:pt x="10671897" y="3206795"/>
                  <a:pt x="10676556" y="3206795"/>
                  <a:pt x="10676556" y="3206795"/>
                </a:cubicBezTo>
                <a:close/>
                <a:moveTo>
                  <a:pt x="475134" y="3192821"/>
                </a:moveTo>
                <a:lnTo>
                  <a:pt x="503083" y="3192821"/>
                </a:lnTo>
                <a:cubicBezTo>
                  <a:pt x="484450" y="3202138"/>
                  <a:pt x="475134" y="3206795"/>
                  <a:pt x="475134" y="3206795"/>
                </a:cubicBezTo>
                <a:cubicBezTo>
                  <a:pt x="475134" y="3225430"/>
                  <a:pt x="465817" y="3234744"/>
                  <a:pt x="447186" y="3234744"/>
                </a:cubicBezTo>
                <a:lnTo>
                  <a:pt x="447186" y="3220771"/>
                </a:lnTo>
                <a:cubicBezTo>
                  <a:pt x="456503" y="3220771"/>
                  <a:pt x="456503" y="3216111"/>
                  <a:pt x="447186" y="3206795"/>
                </a:cubicBezTo>
                <a:close/>
                <a:moveTo>
                  <a:pt x="531033" y="3171861"/>
                </a:moveTo>
                <a:cubicBezTo>
                  <a:pt x="535691" y="3171861"/>
                  <a:pt x="540349" y="3174190"/>
                  <a:pt x="545009" y="3178847"/>
                </a:cubicBezTo>
                <a:lnTo>
                  <a:pt x="531033" y="3178847"/>
                </a:lnTo>
                <a:lnTo>
                  <a:pt x="517057" y="3178847"/>
                </a:lnTo>
                <a:cubicBezTo>
                  <a:pt x="521716" y="3174190"/>
                  <a:pt x="526375" y="3171861"/>
                  <a:pt x="531033" y="3171861"/>
                </a:cubicBezTo>
                <a:close/>
                <a:moveTo>
                  <a:pt x="712702" y="3122948"/>
                </a:moveTo>
                <a:cubicBezTo>
                  <a:pt x="712702" y="3122948"/>
                  <a:pt x="710372" y="3125277"/>
                  <a:pt x="705716" y="3129936"/>
                </a:cubicBezTo>
                <a:cubicBezTo>
                  <a:pt x="701056" y="3134594"/>
                  <a:pt x="703385" y="3136922"/>
                  <a:pt x="712702" y="3136922"/>
                </a:cubicBezTo>
                <a:cubicBezTo>
                  <a:pt x="722018" y="3136922"/>
                  <a:pt x="726677" y="3136922"/>
                  <a:pt x="726677" y="3136922"/>
                </a:cubicBezTo>
                <a:cubicBezTo>
                  <a:pt x="726677" y="3127608"/>
                  <a:pt x="722018" y="3122948"/>
                  <a:pt x="712702" y="3122948"/>
                </a:cubicBezTo>
                <a:close/>
                <a:moveTo>
                  <a:pt x="10856478" y="3112468"/>
                </a:moveTo>
                <a:cubicBezTo>
                  <a:pt x="10852983" y="3112468"/>
                  <a:pt x="10848908" y="3113632"/>
                  <a:pt x="10844249" y="3115961"/>
                </a:cubicBezTo>
                <a:cubicBezTo>
                  <a:pt x="10834932" y="3120620"/>
                  <a:pt x="10834932" y="3127608"/>
                  <a:pt x="10844249" y="3136922"/>
                </a:cubicBezTo>
                <a:lnTo>
                  <a:pt x="10858225" y="3136922"/>
                </a:lnTo>
                <a:cubicBezTo>
                  <a:pt x="10867541" y="3127608"/>
                  <a:pt x="10869868" y="3120620"/>
                  <a:pt x="10865210" y="3115961"/>
                </a:cubicBezTo>
                <a:cubicBezTo>
                  <a:pt x="10862882" y="3113632"/>
                  <a:pt x="10859971" y="3112468"/>
                  <a:pt x="10856478" y="3112468"/>
                </a:cubicBezTo>
                <a:close/>
                <a:moveTo>
                  <a:pt x="6609962" y="3094999"/>
                </a:moveTo>
                <a:cubicBezTo>
                  <a:pt x="6609962" y="3094999"/>
                  <a:pt x="6607632" y="3099658"/>
                  <a:pt x="6602974" y="3108975"/>
                </a:cubicBezTo>
                <a:cubicBezTo>
                  <a:pt x="6598315" y="3118289"/>
                  <a:pt x="6598315" y="3122948"/>
                  <a:pt x="6602974" y="3122948"/>
                </a:cubicBezTo>
                <a:cubicBezTo>
                  <a:pt x="6607632" y="3122948"/>
                  <a:pt x="6609962" y="3118289"/>
                  <a:pt x="6609962" y="3108975"/>
                </a:cubicBezTo>
                <a:cubicBezTo>
                  <a:pt x="6609962" y="3099658"/>
                  <a:pt x="6609962" y="3094999"/>
                  <a:pt x="6609962" y="3094999"/>
                </a:cubicBezTo>
                <a:close/>
                <a:moveTo>
                  <a:pt x="10781364" y="3089760"/>
                </a:moveTo>
                <a:cubicBezTo>
                  <a:pt x="10776707" y="3093254"/>
                  <a:pt x="10774376" y="3104317"/>
                  <a:pt x="10774376" y="3122948"/>
                </a:cubicBezTo>
                <a:cubicBezTo>
                  <a:pt x="10765060" y="3132265"/>
                  <a:pt x="10760402" y="3136922"/>
                  <a:pt x="10760402" y="3136922"/>
                </a:cubicBezTo>
                <a:lnTo>
                  <a:pt x="10760402" y="3122948"/>
                </a:lnTo>
                <a:lnTo>
                  <a:pt x="10732453" y="3122948"/>
                </a:lnTo>
                <a:lnTo>
                  <a:pt x="10732453" y="3150898"/>
                </a:lnTo>
                <a:cubicBezTo>
                  <a:pt x="10732453" y="3141581"/>
                  <a:pt x="10734783" y="3139251"/>
                  <a:pt x="10739441" y="3143910"/>
                </a:cubicBezTo>
                <a:cubicBezTo>
                  <a:pt x="10744098" y="3148569"/>
                  <a:pt x="10746429" y="3150898"/>
                  <a:pt x="10746429" y="3150898"/>
                </a:cubicBezTo>
                <a:cubicBezTo>
                  <a:pt x="10746429" y="3150898"/>
                  <a:pt x="10746429" y="3155557"/>
                  <a:pt x="10746429" y="3164872"/>
                </a:cubicBezTo>
                <a:cubicBezTo>
                  <a:pt x="10737110" y="3174188"/>
                  <a:pt x="10741771" y="3178847"/>
                  <a:pt x="10760402" y="3178847"/>
                </a:cubicBezTo>
                <a:cubicBezTo>
                  <a:pt x="10779035" y="3169531"/>
                  <a:pt x="10788352" y="3164872"/>
                  <a:pt x="10788352" y="3164872"/>
                </a:cubicBezTo>
                <a:cubicBezTo>
                  <a:pt x="10797668" y="3164872"/>
                  <a:pt x="10797668" y="3160214"/>
                  <a:pt x="10788352" y="3150898"/>
                </a:cubicBezTo>
                <a:lnTo>
                  <a:pt x="10788352" y="3136922"/>
                </a:lnTo>
                <a:cubicBezTo>
                  <a:pt x="10816301" y="3136922"/>
                  <a:pt x="10820959" y="3125277"/>
                  <a:pt x="10802326" y="3101987"/>
                </a:cubicBezTo>
                <a:cubicBezTo>
                  <a:pt x="10793009" y="3090342"/>
                  <a:pt x="10786023" y="3086267"/>
                  <a:pt x="10781364" y="3089760"/>
                </a:cubicBezTo>
                <a:close/>
                <a:moveTo>
                  <a:pt x="6623936" y="3081025"/>
                </a:moveTo>
                <a:cubicBezTo>
                  <a:pt x="6623936" y="3090342"/>
                  <a:pt x="6628593" y="3094999"/>
                  <a:pt x="6637910" y="3094999"/>
                </a:cubicBezTo>
                <a:lnTo>
                  <a:pt x="6637910" y="3081025"/>
                </a:lnTo>
                <a:cubicBezTo>
                  <a:pt x="6637910" y="3081025"/>
                  <a:pt x="6635581" y="3081025"/>
                  <a:pt x="6630924" y="3081025"/>
                </a:cubicBezTo>
                <a:cubicBezTo>
                  <a:pt x="6626264" y="3081025"/>
                  <a:pt x="6623936" y="3081025"/>
                  <a:pt x="6623936" y="3081025"/>
                </a:cubicBezTo>
                <a:close/>
                <a:moveTo>
                  <a:pt x="12046060" y="3067050"/>
                </a:moveTo>
                <a:cubicBezTo>
                  <a:pt x="12046060" y="3067050"/>
                  <a:pt x="12050718" y="3067050"/>
                  <a:pt x="12060034" y="3067050"/>
                </a:cubicBezTo>
                <a:lnTo>
                  <a:pt x="12046060" y="3081025"/>
                </a:lnTo>
                <a:close/>
                <a:moveTo>
                  <a:pt x="11612850" y="3067050"/>
                </a:moveTo>
                <a:lnTo>
                  <a:pt x="11584900" y="3108975"/>
                </a:lnTo>
                <a:lnTo>
                  <a:pt x="11584900" y="3081025"/>
                </a:lnTo>
                <a:close/>
                <a:moveTo>
                  <a:pt x="642829" y="3067050"/>
                </a:moveTo>
                <a:lnTo>
                  <a:pt x="642829" y="3081025"/>
                </a:lnTo>
                <a:cubicBezTo>
                  <a:pt x="652145" y="3081025"/>
                  <a:pt x="656804" y="3076366"/>
                  <a:pt x="656804" y="3067050"/>
                </a:cubicBezTo>
                <a:cubicBezTo>
                  <a:pt x="647487" y="3067050"/>
                  <a:pt x="642829" y="3067050"/>
                  <a:pt x="642829" y="3067050"/>
                </a:cubicBezTo>
                <a:close/>
                <a:moveTo>
                  <a:pt x="10830275" y="3039102"/>
                </a:moveTo>
                <a:cubicBezTo>
                  <a:pt x="10830275" y="3039102"/>
                  <a:pt x="10827945" y="3041431"/>
                  <a:pt x="10823287" y="3046088"/>
                </a:cubicBezTo>
                <a:cubicBezTo>
                  <a:pt x="10818630" y="3050747"/>
                  <a:pt x="10816301" y="3055404"/>
                  <a:pt x="10816301" y="3060064"/>
                </a:cubicBezTo>
                <a:cubicBezTo>
                  <a:pt x="10816301" y="3064721"/>
                  <a:pt x="10816301" y="3071709"/>
                  <a:pt x="10816301" y="3081025"/>
                </a:cubicBezTo>
                <a:cubicBezTo>
                  <a:pt x="10806983" y="3090342"/>
                  <a:pt x="10806983" y="3097328"/>
                  <a:pt x="10816301" y="3101987"/>
                </a:cubicBezTo>
                <a:cubicBezTo>
                  <a:pt x="10825618" y="3106646"/>
                  <a:pt x="10839592" y="3108975"/>
                  <a:pt x="10858225" y="3108975"/>
                </a:cubicBezTo>
                <a:cubicBezTo>
                  <a:pt x="10876856" y="3108975"/>
                  <a:pt x="10888503" y="3108975"/>
                  <a:pt x="10893160" y="3108975"/>
                </a:cubicBezTo>
                <a:cubicBezTo>
                  <a:pt x="10897817" y="3108975"/>
                  <a:pt x="10900148" y="3108975"/>
                  <a:pt x="10900148" y="3108975"/>
                </a:cubicBezTo>
                <a:lnTo>
                  <a:pt x="10900148" y="3094999"/>
                </a:lnTo>
                <a:lnTo>
                  <a:pt x="10886172" y="3081025"/>
                </a:lnTo>
                <a:cubicBezTo>
                  <a:pt x="10895490" y="3081025"/>
                  <a:pt x="10890829" y="3078697"/>
                  <a:pt x="10872198" y="3074037"/>
                </a:cubicBezTo>
                <a:cubicBezTo>
                  <a:pt x="10853567" y="3069378"/>
                  <a:pt x="10844249" y="3062392"/>
                  <a:pt x="10844249" y="3053076"/>
                </a:cubicBezTo>
                <a:cubicBezTo>
                  <a:pt x="10844249" y="3043759"/>
                  <a:pt x="10839592" y="3039102"/>
                  <a:pt x="10830275" y="3039102"/>
                </a:cubicBezTo>
                <a:close/>
                <a:moveTo>
                  <a:pt x="6819580" y="3025126"/>
                </a:moveTo>
                <a:lnTo>
                  <a:pt x="6805604" y="3039102"/>
                </a:lnTo>
                <a:cubicBezTo>
                  <a:pt x="6805604" y="3039102"/>
                  <a:pt x="6810264" y="3039102"/>
                  <a:pt x="6819580" y="3039102"/>
                </a:cubicBezTo>
                <a:cubicBezTo>
                  <a:pt x="6828896" y="3039102"/>
                  <a:pt x="6833554" y="3039102"/>
                  <a:pt x="6833554" y="3039102"/>
                </a:cubicBezTo>
                <a:close/>
                <a:moveTo>
                  <a:pt x="11487080" y="3006495"/>
                </a:moveTo>
                <a:lnTo>
                  <a:pt x="11487080" y="3007658"/>
                </a:lnTo>
                <a:cubicBezTo>
                  <a:pt x="11487080" y="3009988"/>
                  <a:pt x="11487080" y="3011153"/>
                  <a:pt x="11487080" y="3011153"/>
                </a:cubicBezTo>
                <a:lnTo>
                  <a:pt x="11482420" y="3009599"/>
                </a:lnTo>
                <a:close/>
                <a:moveTo>
                  <a:pt x="11070898" y="2988880"/>
                </a:moveTo>
                <a:cubicBezTo>
                  <a:pt x="11066534" y="2989753"/>
                  <a:pt x="11060855" y="2997177"/>
                  <a:pt x="11053869" y="3011153"/>
                </a:cubicBezTo>
                <a:lnTo>
                  <a:pt x="11067841" y="3011153"/>
                </a:lnTo>
                <a:cubicBezTo>
                  <a:pt x="11077159" y="3001836"/>
                  <a:pt x="11079488" y="2994848"/>
                  <a:pt x="11074830" y="2990191"/>
                </a:cubicBezTo>
                <a:cubicBezTo>
                  <a:pt x="11073664" y="2989027"/>
                  <a:pt x="11072355" y="2988589"/>
                  <a:pt x="11070898" y="2988880"/>
                </a:cubicBezTo>
                <a:close/>
                <a:moveTo>
                  <a:pt x="6791630" y="2983203"/>
                </a:moveTo>
                <a:lnTo>
                  <a:pt x="6777655" y="2997177"/>
                </a:lnTo>
                <a:cubicBezTo>
                  <a:pt x="6777655" y="2997177"/>
                  <a:pt x="6772998" y="3001836"/>
                  <a:pt x="6763682" y="3011153"/>
                </a:cubicBezTo>
                <a:cubicBezTo>
                  <a:pt x="6754365" y="3020469"/>
                  <a:pt x="6749708" y="3025126"/>
                  <a:pt x="6749708" y="3025126"/>
                </a:cubicBezTo>
                <a:cubicBezTo>
                  <a:pt x="6749708" y="3025126"/>
                  <a:pt x="6747377" y="3027455"/>
                  <a:pt x="6742720" y="3032114"/>
                </a:cubicBezTo>
                <a:cubicBezTo>
                  <a:pt x="6738062" y="3036773"/>
                  <a:pt x="6735732" y="3043759"/>
                  <a:pt x="6735732" y="3053076"/>
                </a:cubicBezTo>
                <a:lnTo>
                  <a:pt x="6763682" y="3025126"/>
                </a:lnTo>
                <a:cubicBezTo>
                  <a:pt x="6772998" y="3015810"/>
                  <a:pt x="6779986" y="3006493"/>
                  <a:pt x="6784643" y="2997177"/>
                </a:cubicBezTo>
                <a:cubicBezTo>
                  <a:pt x="6789300" y="2987862"/>
                  <a:pt x="6791630" y="2983203"/>
                  <a:pt x="6791630" y="2983203"/>
                </a:cubicBezTo>
                <a:close/>
                <a:moveTo>
                  <a:pt x="12087984" y="2969229"/>
                </a:moveTo>
                <a:cubicBezTo>
                  <a:pt x="12087984" y="2969229"/>
                  <a:pt x="12087984" y="2976215"/>
                  <a:pt x="12087984" y="2990191"/>
                </a:cubicBezTo>
                <a:cubicBezTo>
                  <a:pt x="12087984" y="3004165"/>
                  <a:pt x="12083328" y="3018139"/>
                  <a:pt x="12074010" y="3032114"/>
                </a:cubicBezTo>
                <a:cubicBezTo>
                  <a:pt x="12064692" y="3046088"/>
                  <a:pt x="12053048" y="3055404"/>
                  <a:pt x="12039072" y="3060064"/>
                </a:cubicBezTo>
                <a:cubicBezTo>
                  <a:pt x="12025100" y="3064721"/>
                  <a:pt x="12015782" y="3064721"/>
                  <a:pt x="12011124" y="3060064"/>
                </a:cubicBezTo>
                <a:cubicBezTo>
                  <a:pt x="12006468" y="3055404"/>
                  <a:pt x="12008794" y="3046088"/>
                  <a:pt x="12018112" y="3032114"/>
                </a:cubicBezTo>
                <a:cubicBezTo>
                  <a:pt x="12027428" y="3018139"/>
                  <a:pt x="12036744" y="3011153"/>
                  <a:pt x="12046060" y="3011153"/>
                </a:cubicBezTo>
                <a:cubicBezTo>
                  <a:pt x="12046060" y="3001836"/>
                  <a:pt x="12048392" y="2994848"/>
                  <a:pt x="12053048" y="2990191"/>
                </a:cubicBezTo>
                <a:cubicBezTo>
                  <a:pt x="12057704" y="2985532"/>
                  <a:pt x="12060034" y="2983203"/>
                  <a:pt x="12060034" y="2983203"/>
                </a:cubicBezTo>
                <a:cubicBezTo>
                  <a:pt x="12078668" y="2973887"/>
                  <a:pt x="12087984" y="2969229"/>
                  <a:pt x="12087984" y="2969229"/>
                </a:cubicBezTo>
                <a:close/>
                <a:moveTo>
                  <a:pt x="663790" y="2969229"/>
                </a:moveTo>
                <a:cubicBezTo>
                  <a:pt x="659133" y="2969229"/>
                  <a:pt x="652145" y="2973887"/>
                  <a:pt x="642829" y="2983203"/>
                </a:cubicBezTo>
                <a:cubicBezTo>
                  <a:pt x="652145" y="2983203"/>
                  <a:pt x="656804" y="2983203"/>
                  <a:pt x="656804" y="2983203"/>
                </a:cubicBezTo>
                <a:cubicBezTo>
                  <a:pt x="666121" y="2983203"/>
                  <a:pt x="670778" y="2980874"/>
                  <a:pt x="670778" y="2976215"/>
                </a:cubicBezTo>
                <a:cubicBezTo>
                  <a:pt x="670778" y="2971558"/>
                  <a:pt x="668450" y="2969229"/>
                  <a:pt x="663790" y="2969229"/>
                </a:cubicBezTo>
                <a:close/>
                <a:moveTo>
                  <a:pt x="10879186" y="2955254"/>
                </a:moveTo>
                <a:cubicBezTo>
                  <a:pt x="10883843" y="2955254"/>
                  <a:pt x="10890829" y="2955254"/>
                  <a:pt x="10900148" y="2955254"/>
                </a:cubicBezTo>
                <a:cubicBezTo>
                  <a:pt x="10909464" y="2955254"/>
                  <a:pt x="10914122" y="2959913"/>
                  <a:pt x="10914122" y="2969229"/>
                </a:cubicBezTo>
                <a:cubicBezTo>
                  <a:pt x="10914122" y="2978544"/>
                  <a:pt x="10909464" y="2983203"/>
                  <a:pt x="10900148" y="2983203"/>
                </a:cubicBezTo>
                <a:cubicBezTo>
                  <a:pt x="10881515" y="2983203"/>
                  <a:pt x="10872198" y="2978544"/>
                  <a:pt x="10872198" y="2969229"/>
                </a:cubicBezTo>
                <a:cubicBezTo>
                  <a:pt x="10872198" y="2959913"/>
                  <a:pt x="10874529" y="2955254"/>
                  <a:pt x="10879186" y="2955254"/>
                </a:cubicBezTo>
                <a:close/>
                <a:moveTo>
                  <a:pt x="9852057" y="2955254"/>
                </a:moveTo>
                <a:cubicBezTo>
                  <a:pt x="9852057" y="2973887"/>
                  <a:pt x="9847400" y="2983203"/>
                  <a:pt x="9838082" y="2983203"/>
                </a:cubicBezTo>
                <a:lnTo>
                  <a:pt x="9838082" y="3025126"/>
                </a:lnTo>
                <a:cubicBezTo>
                  <a:pt x="9838082" y="3025126"/>
                  <a:pt x="9842739" y="3011153"/>
                  <a:pt x="9852057" y="2983203"/>
                </a:cubicBezTo>
                <a:cubicBezTo>
                  <a:pt x="9861374" y="2973887"/>
                  <a:pt x="9866031" y="2966901"/>
                  <a:pt x="9866031" y="2962241"/>
                </a:cubicBezTo>
                <a:cubicBezTo>
                  <a:pt x="9866031" y="2957582"/>
                  <a:pt x="9866031" y="2955254"/>
                  <a:pt x="9866031" y="2955254"/>
                </a:cubicBezTo>
                <a:close/>
                <a:moveTo>
                  <a:pt x="6777655" y="2955254"/>
                </a:moveTo>
                <a:cubicBezTo>
                  <a:pt x="6777655" y="2964570"/>
                  <a:pt x="6777655" y="2969229"/>
                  <a:pt x="6777655" y="2969229"/>
                </a:cubicBezTo>
                <a:cubicBezTo>
                  <a:pt x="6777655" y="2959913"/>
                  <a:pt x="6782314" y="2955254"/>
                  <a:pt x="6791630" y="2955254"/>
                </a:cubicBezTo>
                <a:cubicBezTo>
                  <a:pt x="6791630" y="2955254"/>
                  <a:pt x="6786972" y="2955254"/>
                  <a:pt x="6777655" y="2955254"/>
                </a:cubicBezTo>
                <a:close/>
                <a:moveTo>
                  <a:pt x="10914122" y="2941280"/>
                </a:moveTo>
                <a:lnTo>
                  <a:pt x="10928095" y="2941280"/>
                </a:lnTo>
                <a:lnTo>
                  <a:pt x="10914122" y="2955254"/>
                </a:lnTo>
                <a:cubicBezTo>
                  <a:pt x="10914122" y="2945937"/>
                  <a:pt x="10914122" y="2941280"/>
                  <a:pt x="10914122" y="2941280"/>
                </a:cubicBezTo>
                <a:close/>
                <a:moveTo>
                  <a:pt x="11032905" y="2913330"/>
                </a:moveTo>
                <a:cubicBezTo>
                  <a:pt x="11028248" y="2913330"/>
                  <a:pt x="11023589" y="2917990"/>
                  <a:pt x="11018932" y="2927304"/>
                </a:cubicBezTo>
                <a:cubicBezTo>
                  <a:pt x="11014274" y="2936621"/>
                  <a:pt x="11016601" y="2941280"/>
                  <a:pt x="11025917" y="2941280"/>
                </a:cubicBezTo>
                <a:cubicBezTo>
                  <a:pt x="11035236" y="2941280"/>
                  <a:pt x="11039893" y="2936621"/>
                  <a:pt x="11039893" y="2927304"/>
                </a:cubicBezTo>
                <a:cubicBezTo>
                  <a:pt x="11039893" y="2917990"/>
                  <a:pt x="11037564" y="2913330"/>
                  <a:pt x="11032905" y="2913330"/>
                </a:cubicBezTo>
                <a:close/>
                <a:moveTo>
                  <a:pt x="10997970" y="2899357"/>
                </a:moveTo>
                <a:cubicBezTo>
                  <a:pt x="10979337" y="2908671"/>
                  <a:pt x="10974678" y="2917990"/>
                  <a:pt x="10983994" y="2927304"/>
                </a:cubicBezTo>
                <a:lnTo>
                  <a:pt x="11011944" y="2927304"/>
                </a:lnTo>
                <a:cubicBezTo>
                  <a:pt x="11021260" y="2908671"/>
                  <a:pt x="11016601" y="2899357"/>
                  <a:pt x="10997970" y="2899357"/>
                </a:cubicBezTo>
                <a:close/>
                <a:moveTo>
                  <a:pt x="10956047" y="2894697"/>
                </a:moveTo>
                <a:lnTo>
                  <a:pt x="10942071" y="2913330"/>
                </a:lnTo>
                <a:cubicBezTo>
                  <a:pt x="10942071" y="2913330"/>
                  <a:pt x="10946728" y="2913330"/>
                  <a:pt x="10956047" y="2913330"/>
                </a:cubicBezTo>
                <a:cubicBezTo>
                  <a:pt x="10965363" y="2913330"/>
                  <a:pt x="10970020" y="2911002"/>
                  <a:pt x="10970020" y="2906343"/>
                </a:cubicBezTo>
                <a:cubicBezTo>
                  <a:pt x="10970020" y="2901685"/>
                  <a:pt x="10965363" y="2899357"/>
                  <a:pt x="10956047" y="2899357"/>
                </a:cubicBezTo>
                <a:close/>
                <a:moveTo>
                  <a:pt x="7025704" y="2892369"/>
                </a:moveTo>
                <a:cubicBezTo>
                  <a:pt x="7023375" y="2892369"/>
                  <a:pt x="7019882" y="2894697"/>
                  <a:pt x="7015222" y="2899357"/>
                </a:cubicBezTo>
                <a:cubicBezTo>
                  <a:pt x="7024539" y="2899357"/>
                  <a:pt x="7029198" y="2899357"/>
                  <a:pt x="7029198" y="2899357"/>
                </a:cubicBezTo>
                <a:cubicBezTo>
                  <a:pt x="7029198" y="2894697"/>
                  <a:pt x="7028034" y="2892369"/>
                  <a:pt x="7025704" y="2892369"/>
                </a:cubicBezTo>
                <a:close/>
                <a:moveTo>
                  <a:pt x="6833554" y="2885381"/>
                </a:moveTo>
                <a:cubicBezTo>
                  <a:pt x="6833554" y="2894697"/>
                  <a:pt x="6833554" y="2899357"/>
                  <a:pt x="6833554" y="2899357"/>
                </a:cubicBezTo>
                <a:cubicBezTo>
                  <a:pt x="6833554" y="2899357"/>
                  <a:pt x="6835882" y="2899357"/>
                  <a:pt x="6840542" y="2899357"/>
                </a:cubicBezTo>
                <a:cubicBezTo>
                  <a:pt x="6845199" y="2899357"/>
                  <a:pt x="6847530" y="2899357"/>
                  <a:pt x="6847530" y="2899357"/>
                </a:cubicBezTo>
                <a:cubicBezTo>
                  <a:pt x="6847530" y="2890040"/>
                  <a:pt x="6842870" y="2885381"/>
                  <a:pt x="6833554" y="2885381"/>
                </a:cubicBezTo>
                <a:close/>
                <a:moveTo>
                  <a:pt x="726677" y="2885381"/>
                </a:moveTo>
                <a:cubicBezTo>
                  <a:pt x="726677" y="2885381"/>
                  <a:pt x="726677" y="2890040"/>
                  <a:pt x="726677" y="2899357"/>
                </a:cubicBezTo>
                <a:cubicBezTo>
                  <a:pt x="735992" y="2899357"/>
                  <a:pt x="740651" y="2897026"/>
                  <a:pt x="740651" y="2892369"/>
                </a:cubicBezTo>
                <a:cubicBezTo>
                  <a:pt x="740651" y="2887710"/>
                  <a:pt x="735992" y="2885381"/>
                  <a:pt x="726677" y="2885381"/>
                </a:cubicBezTo>
                <a:close/>
                <a:moveTo>
                  <a:pt x="11025917" y="2871407"/>
                </a:moveTo>
                <a:lnTo>
                  <a:pt x="11011944" y="2885381"/>
                </a:lnTo>
                <a:lnTo>
                  <a:pt x="11025917" y="2885381"/>
                </a:lnTo>
                <a:close/>
                <a:moveTo>
                  <a:pt x="11515028" y="2857432"/>
                </a:moveTo>
                <a:lnTo>
                  <a:pt x="11515028" y="2871407"/>
                </a:lnTo>
                <a:lnTo>
                  <a:pt x="11529002" y="2871407"/>
                </a:lnTo>
                <a:cubicBezTo>
                  <a:pt x="11529002" y="2871407"/>
                  <a:pt x="11524344" y="2866750"/>
                  <a:pt x="11515028" y="2857432"/>
                </a:cubicBezTo>
                <a:close/>
                <a:moveTo>
                  <a:pt x="10983994" y="2857432"/>
                </a:moveTo>
                <a:lnTo>
                  <a:pt x="10963870" y="2884264"/>
                </a:lnTo>
                <a:lnTo>
                  <a:pt x="10968272" y="2883634"/>
                </a:lnTo>
                <a:cubicBezTo>
                  <a:pt x="10971769" y="2882470"/>
                  <a:pt x="10974680" y="2880724"/>
                  <a:pt x="10977008" y="2878393"/>
                </a:cubicBezTo>
                <a:cubicBezTo>
                  <a:pt x="10981666" y="2873736"/>
                  <a:pt x="10983994" y="2866750"/>
                  <a:pt x="10983994" y="2857432"/>
                </a:cubicBezTo>
                <a:close/>
                <a:moveTo>
                  <a:pt x="10914122" y="2857432"/>
                </a:moveTo>
                <a:lnTo>
                  <a:pt x="10886172" y="2927304"/>
                </a:lnTo>
                <a:lnTo>
                  <a:pt x="10886172" y="2941280"/>
                </a:lnTo>
                <a:cubicBezTo>
                  <a:pt x="10886172" y="2941280"/>
                  <a:pt x="10881515" y="2943609"/>
                  <a:pt x="10872198" y="2948266"/>
                </a:cubicBezTo>
                <a:cubicBezTo>
                  <a:pt x="10862882" y="2952925"/>
                  <a:pt x="10858225" y="2959913"/>
                  <a:pt x="10858225" y="2969229"/>
                </a:cubicBezTo>
                <a:cubicBezTo>
                  <a:pt x="10858225" y="2969229"/>
                  <a:pt x="10858225" y="2971558"/>
                  <a:pt x="10858225" y="2976215"/>
                </a:cubicBezTo>
                <a:cubicBezTo>
                  <a:pt x="10858225" y="2980874"/>
                  <a:pt x="10853567" y="2987862"/>
                  <a:pt x="10844249" y="2997177"/>
                </a:cubicBezTo>
                <a:cubicBezTo>
                  <a:pt x="10834932" y="3006493"/>
                  <a:pt x="10837263" y="3013481"/>
                  <a:pt x="10851237" y="3018139"/>
                </a:cubicBezTo>
                <a:cubicBezTo>
                  <a:pt x="10865210" y="3022798"/>
                  <a:pt x="10872198" y="3029786"/>
                  <a:pt x="10872198" y="3039102"/>
                </a:cubicBezTo>
                <a:cubicBezTo>
                  <a:pt x="10862882" y="3057735"/>
                  <a:pt x="10862882" y="3067050"/>
                  <a:pt x="10872198" y="3067050"/>
                </a:cubicBezTo>
                <a:cubicBezTo>
                  <a:pt x="10881515" y="3067050"/>
                  <a:pt x="10890829" y="3067050"/>
                  <a:pt x="10900148" y="3067050"/>
                </a:cubicBezTo>
                <a:cubicBezTo>
                  <a:pt x="10909464" y="3076366"/>
                  <a:pt x="10932753" y="3057735"/>
                  <a:pt x="10970020" y="3011153"/>
                </a:cubicBezTo>
                <a:lnTo>
                  <a:pt x="10970020" y="2997177"/>
                </a:lnTo>
                <a:cubicBezTo>
                  <a:pt x="10979337" y="2987862"/>
                  <a:pt x="10983994" y="2983203"/>
                  <a:pt x="10983994" y="2983203"/>
                </a:cubicBezTo>
                <a:lnTo>
                  <a:pt x="10970020" y="2983203"/>
                </a:lnTo>
                <a:cubicBezTo>
                  <a:pt x="10960704" y="2992520"/>
                  <a:pt x="10956047" y="2997177"/>
                  <a:pt x="10956047" y="2997177"/>
                </a:cubicBezTo>
                <a:lnTo>
                  <a:pt x="10970020" y="2969229"/>
                </a:lnTo>
                <a:cubicBezTo>
                  <a:pt x="10979337" y="2959913"/>
                  <a:pt x="10983994" y="2955254"/>
                  <a:pt x="10983994" y="2955254"/>
                </a:cubicBezTo>
                <a:lnTo>
                  <a:pt x="10970020" y="2955254"/>
                </a:lnTo>
                <a:cubicBezTo>
                  <a:pt x="10970020" y="2964570"/>
                  <a:pt x="10967690" y="2966901"/>
                  <a:pt x="10963033" y="2962241"/>
                </a:cubicBezTo>
                <a:cubicBezTo>
                  <a:pt x="10958375" y="2957582"/>
                  <a:pt x="10956047" y="2950596"/>
                  <a:pt x="10956047" y="2941280"/>
                </a:cubicBezTo>
                <a:cubicBezTo>
                  <a:pt x="10956047" y="2931963"/>
                  <a:pt x="10951389" y="2924976"/>
                  <a:pt x="10942071" y="2920318"/>
                </a:cubicBezTo>
                <a:cubicBezTo>
                  <a:pt x="10932753" y="2915659"/>
                  <a:pt x="10928095" y="2913330"/>
                  <a:pt x="10928095" y="2913330"/>
                </a:cubicBezTo>
                <a:lnTo>
                  <a:pt x="10928095" y="2899357"/>
                </a:lnTo>
                <a:cubicBezTo>
                  <a:pt x="10918781" y="2899357"/>
                  <a:pt x="10914122" y="2904014"/>
                  <a:pt x="10914122" y="2913330"/>
                </a:cubicBezTo>
                <a:cubicBezTo>
                  <a:pt x="10904805" y="2913330"/>
                  <a:pt x="10900148" y="2911002"/>
                  <a:pt x="10900148" y="2906343"/>
                </a:cubicBezTo>
                <a:cubicBezTo>
                  <a:pt x="10900148" y="2901685"/>
                  <a:pt x="10904805" y="2894697"/>
                  <a:pt x="10914122" y="2885381"/>
                </a:cubicBezTo>
                <a:lnTo>
                  <a:pt x="10914122" y="2871407"/>
                </a:lnTo>
                <a:lnTo>
                  <a:pt x="10928095" y="2857432"/>
                </a:lnTo>
                <a:close/>
                <a:moveTo>
                  <a:pt x="7043172" y="2857432"/>
                </a:moveTo>
                <a:cubicBezTo>
                  <a:pt x="7043172" y="2857432"/>
                  <a:pt x="7043172" y="2862091"/>
                  <a:pt x="7043172" y="2871407"/>
                </a:cubicBezTo>
                <a:cubicBezTo>
                  <a:pt x="7043172" y="2871407"/>
                  <a:pt x="7045502" y="2869079"/>
                  <a:pt x="7050160" y="2864419"/>
                </a:cubicBezTo>
                <a:cubicBezTo>
                  <a:pt x="7054817" y="2859762"/>
                  <a:pt x="7052488" y="2857432"/>
                  <a:pt x="7043172" y="2857432"/>
                </a:cubicBezTo>
                <a:close/>
                <a:moveTo>
                  <a:pt x="586931" y="2857432"/>
                </a:moveTo>
                <a:lnTo>
                  <a:pt x="572956" y="2871407"/>
                </a:lnTo>
                <a:cubicBezTo>
                  <a:pt x="554323" y="2880724"/>
                  <a:pt x="540349" y="2880724"/>
                  <a:pt x="531033" y="2871407"/>
                </a:cubicBezTo>
                <a:close/>
                <a:moveTo>
                  <a:pt x="11039893" y="2843458"/>
                </a:moveTo>
                <a:lnTo>
                  <a:pt x="11025917" y="2857432"/>
                </a:lnTo>
                <a:cubicBezTo>
                  <a:pt x="11035236" y="2866750"/>
                  <a:pt x="11039893" y="2866750"/>
                  <a:pt x="11039893" y="2857432"/>
                </a:cubicBezTo>
                <a:close/>
                <a:moveTo>
                  <a:pt x="6833554" y="2843458"/>
                </a:moveTo>
                <a:cubicBezTo>
                  <a:pt x="6824238" y="2843458"/>
                  <a:pt x="6819580" y="2848117"/>
                  <a:pt x="6819580" y="2857432"/>
                </a:cubicBezTo>
                <a:cubicBezTo>
                  <a:pt x="6828896" y="2866750"/>
                  <a:pt x="6838212" y="2862091"/>
                  <a:pt x="6847530" y="2843458"/>
                </a:cubicBezTo>
                <a:close/>
                <a:moveTo>
                  <a:pt x="6873730" y="2834723"/>
                </a:moveTo>
                <a:cubicBezTo>
                  <a:pt x="6870238" y="2835888"/>
                  <a:pt x="6866160" y="2838800"/>
                  <a:pt x="6861504" y="2843458"/>
                </a:cubicBezTo>
                <a:cubicBezTo>
                  <a:pt x="6870820" y="2852774"/>
                  <a:pt x="6877808" y="2857432"/>
                  <a:pt x="6882465" y="2857432"/>
                </a:cubicBezTo>
                <a:cubicBezTo>
                  <a:pt x="6887122" y="2857432"/>
                  <a:pt x="6889453" y="2855103"/>
                  <a:pt x="6889453" y="2850446"/>
                </a:cubicBezTo>
                <a:cubicBezTo>
                  <a:pt x="6889453" y="2845788"/>
                  <a:pt x="6887122" y="2841129"/>
                  <a:pt x="6882465" y="2836470"/>
                </a:cubicBezTo>
                <a:cubicBezTo>
                  <a:pt x="6880136" y="2834141"/>
                  <a:pt x="6877226" y="2833559"/>
                  <a:pt x="6873730" y="2834723"/>
                </a:cubicBezTo>
                <a:close/>
                <a:moveTo>
                  <a:pt x="10997970" y="2829484"/>
                </a:moveTo>
                <a:lnTo>
                  <a:pt x="10997970" y="2843458"/>
                </a:lnTo>
                <a:lnTo>
                  <a:pt x="11011944" y="2843458"/>
                </a:lnTo>
                <a:cubicBezTo>
                  <a:pt x="11011944" y="2834141"/>
                  <a:pt x="11007286" y="2829484"/>
                  <a:pt x="10997970" y="2829484"/>
                </a:cubicBezTo>
                <a:close/>
                <a:moveTo>
                  <a:pt x="11221562" y="2801534"/>
                </a:moveTo>
                <a:cubicBezTo>
                  <a:pt x="11221562" y="2801534"/>
                  <a:pt x="11221562" y="2806192"/>
                  <a:pt x="11221562" y="2815508"/>
                </a:cubicBezTo>
                <a:cubicBezTo>
                  <a:pt x="11221562" y="2815508"/>
                  <a:pt x="11221562" y="2820167"/>
                  <a:pt x="11221562" y="2829484"/>
                </a:cubicBezTo>
                <a:cubicBezTo>
                  <a:pt x="11230880" y="2829484"/>
                  <a:pt x="11233208" y="2834141"/>
                  <a:pt x="11228550" y="2843458"/>
                </a:cubicBezTo>
                <a:cubicBezTo>
                  <a:pt x="11223892" y="2852774"/>
                  <a:pt x="11216904" y="2862091"/>
                  <a:pt x="11207588" y="2871407"/>
                </a:cubicBezTo>
                <a:lnTo>
                  <a:pt x="11207588" y="2857432"/>
                </a:lnTo>
                <a:cubicBezTo>
                  <a:pt x="11216904" y="2848117"/>
                  <a:pt x="11219232" y="2841129"/>
                  <a:pt x="11214576" y="2836470"/>
                </a:cubicBezTo>
                <a:cubicBezTo>
                  <a:pt x="11209920" y="2831813"/>
                  <a:pt x="11207588" y="2824825"/>
                  <a:pt x="11207588" y="2815508"/>
                </a:cubicBezTo>
                <a:cubicBezTo>
                  <a:pt x="11207588" y="2806192"/>
                  <a:pt x="11212244" y="2801534"/>
                  <a:pt x="11221562" y="2801534"/>
                </a:cubicBezTo>
                <a:close/>
                <a:moveTo>
                  <a:pt x="10886172" y="2801534"/>
                </a:moveTo>
                <a:lnTo>
                  <a:pt x="10883378" y="2809920"/>
                </a:lnTo>
                <a:lnTo>
                  <a:pt x="10900148" y="2801534"/>
                </a:lnTo>
                <a:close/>
                <a:moveTo>
                  <a:pt x="7043172" y="2773585"/>
                </a:moveTo>
                <a:lnTo>
                  <a:pt x="6945350" y="2885381"/>
                </a:lnTo>
                <a:cubicBezTo>
                  <a:pt x="6945350" y="2894697"/>
                  <a:pt x="6963983" y="2880724"/>
                  <a:pt x="7001249" y="2843458"/>
                </a:cubicBezTo>
                <a:cubicBezTo>
                  <a:pt x="7029198" y="2806192"/>
                  <a:pt x="7043172" y="2782902"/>
                  <a:pt x="7043172" y="2773585"/>
                </a:cubicBezTo>
                <a:close/>
                <a:moveTo>
                  <a:pt x="1076041" y="2773585"/>
                </a:moveTo>
                <a:cubicBezTo>
                  <a:pt x="1066724" y="2773585"/>
                  <a:pt x="1062065" y="2778244"/>
                  <a:pt x="1062065" y="2787559"/>
                </a:cubicBezTo>
                <a:cubicBezTo>
                  <a:pt x="1062065" y="2787559"/>
                  <a:pt x="1062065" y="2792218"/>
                  <a:pt x="1062065" y="2801534"/>
                </a:cubicBezTo>
                <a:cubicBezTo>
                  <a:pt x="1071381" y="2792218"/>
                  <a:pt x="1076041" y="2787559"/>
                  <a:pt x="1076041" y="2787559"/>
                </a:cubicBezTo>
                <a:cubicBezTo>
                  <a:pt x="1076041" y="2778244"/>
                  <a:pt x="1076041" y="2773585"/>
                  <a:pt x="1076041" y="2773585"/>
                </a:cubicBezTo>
                <a:close/>
                <a:moveTo>
                  <a:pt x="6775908" y="2763104"/>
                </a:moveTo>
                <a:cubicBezTo>
                  <a:pt x="6774744" y="2763104"/>
                  <a:pt x="6772998" y="2764269"/>
                  <a:pt x="6770669" y="2766597"/>
                </a:cubicBezTo>
                <a:cubicBezTo>
                  <a:pt x="6766010" y="2771256"/>
                  <a:pt x="6763682" y="2773585"/>
                  <a:pt x="6763682" y="2773585"/>
                </a:cubicBezTo>
                <a:lnTo>
                  <a:pt x="6763682" y="2787559"/>
                </a:lnTo>
                <a:cubicBezTo>
                  <a:pt x="6772998" y="2778244"/>
                  <a:pt x="6777655" y="2771256"/>
                  <a:pt x="6777655" y="2766597"/>
                </a:cubicBezTo>
                <a:cubicBezTo>
                  <a:pt x="6777655" y="2764269"/>
                  <a:pt x="6777073" y="2763104"/>
                  <a:pt x="6775908" y="2763104"/>
                </a:cubicBezTo>
                <a:close/>
                <a:moveTo>
                  <a:pt x="10942071" y="2759609"/>
                </a:moveTo>
                <a:cubicBezTo>
                  <a:pt x="10932753" y="2759609"/>
                  <a:pt x="10928095" y="2764269"/>
                  <a:pt x="10928095" y="2773585"/>
                </a:cubicBezTo>
                <a:cubicBezTo>
                  <a:pt x="10928095" y="2782902"/>
                  <a:pt x="10928095" y="2787559"/>
                  <a:pt x="10928095" y="2787559"/>
                </a:cubicBezTo>
                <a:cubicBezTo>
                  <a:pt x="10918781" y="2787559"/>
                  <a:pt x="10914122" y="2789889"/>
                  <a:pt x="10914122" y="2794547"/>
                </a:cubicBezTo>
                <a:cubicBezTo>
                  <a:pt x="10914122" y="2799206"/>
                  <a:pt x="10918781" y="2801534"/>
                  <a:pt x="10928095" y="2801534"/>
                </a:cubicBezTo>
                <a:lnTo>
                  <a:pt x="10942071" y="2801534"/>
                </a:lnTo>
                <a:lnTo>
                  <a:pt x="10956047" y="2801534"/>
                </a:lnTo>
                <a:lnTo>
                  <a:pt x="10970020" y="2787559"/>
                </a:lnTo>
                <a:close/>
                <a:moveTo>
                  <a:pt x="10886172" y="2759609"/>
                </a:moveTo>
                <a:cubicBezTo>
                  <a:pt x="10886172" y="2759609"/>
                  <a:pt x="10881515" y="2764269"/>
                  <a:pt x="10872198" y="2773585"/>
                </a:cubicBezTo>
                <a:cubicBezTo>
                  <a:pt x="10872198" y="2782902"/>
                  <a:pt x="10876856" y="2782902"/>
                  <a:pt x="10886172" y="2773585"/>
                </a:cubicBezTo>
                <a:close/>
                <a:moveTo>
                  <a:pt x="10704503" y="2759609"/>
                </a:moveTo>
                <a:cubicBezTo>
                  <a:pt x="10695187" y="2759609"/>
                  <a:pt x="10688199" y="2761940"/>
                  <a:pt x="10683542" y="2766597"/>
                </a:cubicBezTo>
                <a:cubicBezTo>
                  <a:pt x="10678885" y="2771256"/>
                  <a:pt x="10676556" y="2773585"/>
                  <a:pt x="10676556" y="2773585"/>
                </a:cubicBezTo>
                <a:cubicBezTo>
                  <a:pt x="10676556" y="2782902"/>
                  <a:pt x="10681213" y="2782902"/>
                  <a:pt x="10690530" y="2773585"/>
                </a:cubicBezTo>
                <a:close/>
                <a:moveTo>
                  <a:pt x="11305408" y="2731662"/>
                </a:moveTo>
                <a:cubicBezTo>
                  <a:pt x="11305408" y="2740978"/>
                  <a:pt x="11305408" y="2745636"/>
                  <a:pt x="11305408" y="2745636"/>
                </a:cubicBezTo>
                <a:cubicBezTo>
                  <a:pt x="11296094" y="2745636"/>
                  <a:pt x="11291434" y="2743307"/>
                  <a:pt x="11291434" y="2738648"/>
                </a:cubicBezTo>
                <a:cubicBezTo>
                  <a:pt x="11291434" y="2733990"/>
                  <a:pt x="11296094" y="2731662"/>
                  <a:pt x="11305408" y="2731662"/>
                </a:cubicBezTo>
                <a:close/>
                <a:moveTo>
                  <a:pt x="10844249" y="2731662"/>
                </a:moveTo>
                <a:cubicBezTo>
                  <a:pt x="10834932" y="2731662"/>
                  <a:pt x="10827945" y="2733990"/>
                  <a:pt x="10823287" y="2738648"/>
                </a:cubicBezTo>
                <a:cubicBezTo>
                  <a:pt x="10818630" y="2743307"/>
                  <a:pt x="10816301" y="2745636"/>
                  <a:pt x="10816301" y="2745636"/>
                </a:cubicBezTo>
                <a:lnTo>
                  <a:pt x="10830275" y="2745636"/>
                </a:lnTo>
                <a:lnTo>
                  <a:pt x="10844249" y="2759609"/>
                </a:lnTo>
                <a:cubicBezTo>
                  <a:pt x="10834932" y="2759609"/>
                  <a:pt x="10830275" y="2764269"/>
                  <a:pt x="10830275" y="2773585"/>
                </a:cubicBezTo>
                <a:cubicBezTo>
                  <a:pt x="10830275" y="2782902"/>
                  <a:pt x="10834932" y="2792218"/>
                  <a:pt x="10844249" y="2801534"/>
                </a:cubicBezTo>
                <a:lnTo>
                  <a:pt x="10816301" y="2815508"/>
                </a:lnTo>
                <a:lnTo>
                  <a:pt x="10788352" y="2801534"/>
                </a:lnTo>
                <a:cubicBezTo>
                  <a:pt x="10788352" y="2792218"/>
                  <a:pt x="10788352" y="2787559"/>
                  <a:pt x="10788352" y="2787559"/>
                </a:cubicBezTo>
                <a:cubicBezTo>
                  <a:pt x="10797668" y="2787559"/>
                  <a:pt x="10802326" y="2787559"/>
                  <a:pt x="10802326" y="2787559"/>
                </a:cubicBezTo>
                <a:cubicBezTo>
                  <a:pt x="10802326" y="2759609"/>
                  <a:pt x="10793009" y="2745636"/>
                  <a:pt x="10774376" y="2745636"/>
                </a:cubicBezTo>
                <a:cubicBezTo>
                  <a:pt x="10774376" y="2745636"/>
                  <a:pt x="10772048" y="2750295"/>
                  <a:pt x="10767390" y="2759609"/>
                </a:cubicBezTo>
                <a:cubicBezTo>
                  <a:pt x="10762733" y="2768928"/>
                  <a:pt x="10762733" y="2773585"/>
                  <a:pt x="10767390" y="2773585"/>
                </a:cubicBezTo>
                <a:cubicBezTo>
                  <a:pt x="10772048" y="2773585"/>
                  <a:pt x="10774376" y="2782902"/>
                  <a:pt x="10774376" y="2801534"/>
                </a:cubicBezTo>
                <a:lnTo>
                  <a:pt x="10746429" y="2787559"/>
                </a:lnTo>
                <a:lnTo>
                  <a:pt x="10746429" y="2759609"/>
                </a:lnTo>
                <a:lnTo>
                  <a:pt x="10732453" y="2787559"/>
                </a:lnTo>
                <a:cubicBezTo>
                  <a:pt x="10732453" y="2796877"/>
                  <a:pt x="10727796" y="2806192"/>
                  <a:pt x="10718479" y="2815508"/>
                </a:cubicBezTo>
                <a:cubicBezTo>
                  <a:pt x="10709161" y="2815508"/>
                  <a:pt x="10704503" y="2820167"/>
                  <a:pt x="10704503" y="2829484"/>
                </a:cubicBezTo>
                <a:lnTo>
                  <a:pt x="10718479" y="2829484"/>
                </a:lnTo>
                <a:cubicBezTo>
                  <a:pt x="10727796" y="2820167"/>
                  <a:pt x="10739441" y="2820167"/>
                  <a:pt x="10753415" y="2829484"/>
                </a:cubicBezTo>
                <a:cubicBezTo>
                  <a:pt x="10767390" y="2838800"/>
                  <a:pt x="10774376" y="2843458"/>
                  <a:pt x="10774376" y="2843458"/>
                </a:cubicBezTo>
                <a:lnTo>
                  <a:pt x="10788352" y="2843458"/>
                </a:lnTo>
                <a:cubicBezTo>
                  <a:pt x="10797668" y="2852774"/>
                  <a:pt x="10811644" y="2857432"/>
                  <a:pt x="10830275" y="2857432"/>
                </a:cubicBezTo>
                <a:cubicBezTo>
                  <a:pt x="10848906" y="2857432"/>
                  <a:pt x="10865210" y="2857432"/>
                  <a:pt x="10879186" y="2857432"/>
                </a:cubicBezTo>
                <a:cubicBezTo>
                  <a:pt x="10893160" y="2857432"/>
                  <a:pt x="10900148" y="2855103"/>
                  <a:pt x="10900148" y="2850446"/>
                </a:cubicBezTo>
                <a:cubicBezTo>
                  <a:pt x="10900148" y="2845788"/>
                  <a:pt x="10890829" y="2841129"/>
                  <a:pt x="10872198" y="2836470"/>
                </a:cubicBezTo>
                <a:cubicBezTo>
                  <a:pt x="10853567" y="2831813"/>
                  <a:pt x="10844249" y="2829484"/>
                  <a:pt x="10844249" y="2829484"/>
                </a:cubicBezTo>
                <a:lnTo>
                  <a:pt x="10844249" y="2815508"/>
                </a:lnTo>
                <a:cubicBezTo>
                  <a:pt x="10844249" y="2806192"/>
                  <a:pt x="10848906" y="2801534"/>
                  <a:pt x="10858225" y="2801534"/>
                </a:cubicBezTo>
                <a:cubicBezTo>
                  <a:pt x="10848906" y="2792218"/>
                  <a:pt x="10848906" y="2785230"/>
                  <a:pt x="10858225" y="2780573"/>
                </a:cubicBezTo>
                <a:cubicBezTo>
                  <a:pt x="10867541" y="2775916"/>
                  <a:pt x="10872198" y="2764269"/>
                  <a:pt x="10872198" y="2745636"/>
                </a:cubicBezTo>
                <a:cubicBezTo>
                  <a:pt x="10862882" y="2745636"/>
                  <a:pt x="10858225" y="2743307"/>
                  <a:pt x="10858225" y="2738648"/>
                </a:cubicBezTo>
                <a:cubicBezTo>
                  <a:pt x="10858225" y="2733990"/>
                  <a:pt x="10853567" y="2731662"/>
                  <a:pt x="10844249" y="2731662"/>
                </a:cubicBezTo>
                <a:close/>
                <a:moveTo>
                  <a:pt x="11646788" y="2723677"/>
                </a:moveTo>
                <a:lnTo>
                  <a:pt x="11640798" y="2731662"/>
                </a:lnTo>
                <a:cubicBezTo>
                  <a:pt x="11640798" y="2740978"/>
                  <a:pt x="11640798" y="2745636"/>
                  <a:pt x="11640798" y="2745636"/>
                </a:cubicBezTo>
                <a:cubicBezTo>
                  <a:pt x="11640798" y="2745636"/>
                  <a:pt x="11645456" y="2750295"/>
                  <a:pt x="11654774" y="2759609"/>
                </a:cubicBezTo>
                <a:lnTo>
                  <a:pt x="11640798" y="2759609"/>
                </a:lnTo>
                <a:cubicBezTo>
                  <a:pt x="11640798" y="2759609"/>
                  <a:pt x="11636140" y="2759609"/>
                  <a:pt x="11626824" y="2759609"/>
                </a:cubicBezTo>
                <a:cubicBezTo>
                  <a:pt x="11626824" y="2750295"/>
                  <a:pt x="11622168" y="2745636"/>
                  <a:pt x="11612850" y="2745636"/>
                </a:cubicBezTo>
                <a:lnTo>
                  <a:pt x="11612850" y="2731662"/>
                </a:lnTo>
                <a:cubicBezTo>
                  <a:pt x="11622168" y="2731662"/>
                  <a:pt x="11626824" y="2731662"/>
                  <a:pt x="11626824" y="2731662"/>
                </a:cubicBezTo>
                <a:cubicBezTo>
                  <a:pt x="11631484" y="2731662"/>
                  <a:pt x="11636140" y="2730497"/>
                  <a:pt x="11640798" y="2728167"/>
                </a:cubicBezTo>
                <a:close/>
                <a:moveTo>
                  <a:pt x="10767390" y="2717686"/>
                </a:moveTo>
                <a:cubicBezTo>
                  <a:pt x="10762733" y="2717686"/>
                  <a:pt x="10760402" y="2722345"/>
                  <a:pt x="10760402" y="2731662"/>
                </a:cubicBezTo>
                <a:lnTo>
                  <a:pt x="10774376" y="2731662"/>
                </a:lnTo>
                <a:cubicBezTo>
                  <a:pt x="10774376" y="2722345"/>
                  <a:pt x="10772048" y="2717686"/>
                  <a:pt x="10767390" y="2717686"/>
                </a:cubicBezTo>
                <a:close/>
                <a:moveTo>
                  <a:pt x="7280740" y="2717686"/>
                </a:moveTo>
                <a:cubicBezTo>
                  <a:pt x="7280740" y="2727004"/>
                  <a:pt x="7280740" y="2731662"/>
                  <a:pt x="7280740" y="2731662"/>
                </a:cubicBezTo>
                <a:lnTo>
                  <a:pt x="7294715" y="2717686"/>
                </a:lnTo>
                <a:cubicBezTo>
                  <a:pt x="7294715" y="2717686"/>
                  <a:pt x="7290056" y="2717686"/>
                  <a:pt x="7280740" y="2717686"/>
                </a:cubicBezTo>
                <a:close/>
                <a:moveTo>
                  <a:pt x="7140994" y="2717686"/>
                </a:moveTo>
                <a:cubicBezTo>
                  <a:pt x="7131678" y="2727004"/>
                  <a:pt x="7127020" y="2736319"/>
                  <a:pt x="7127020" y="2745636"/>
                </a:cubicBezTo>
                <a:lnTo>
                  <a:pt x="7140994" y="2731662"/>
                </a:lnTo>
                <a:cubicBezTo>
                  <a:pt x="7159627" y="2722345"/>
                  <a:pt x="7168944" y="2717686"/>
                  <a:pt x="7168944" y="2717686"/>
                </a:cubicBezTo>
                <a:close/>
                <a:moveTo>
                  <a:pt x="10800581" y="2708952"/>
                </a:moveTo>
                <a:cubicBezTo>
                  <a:pt x="10797086" y="2710118"/>
                  <a:pt x="10793009" y="2713029"/>
                  <a:pt x="10788352" y="2717686"/>
                </a:cubicBezTo>
                <a:cubicBezTo>
                  <a:pt x="10788352" y="2727004"/>
                  <a:pt x="10793009" y="2727004"/>
                  <a:pt x="10802326" y="2717686"/>
                </a:cubicBezTo>
                <a:lnTo>
                  <a:pt x="10802326" y="2731662"/>
                </a:lnTo>
                <a:cubicBezTo>
                  <a:pt x="10811644" y="2722345"/>
                  <a:pt x="10813971" y="2715357"/>
                  <a:pt x="10809313" y="2710700"/>
                </a:cubicBezTo>
                <a:cubicBezTo>
                  <a:pt x="10806985" y="2708372"/>
                  <a:pt x="10804072" y="2707789"/>
                  <a:pt x="10800581" y="2708952"/>
                </a:cubicBezTo>
                <a:close/>
                <a:moveTo>
                  <a:pt x="11654774" y="2703712"/>
                </a:moveTo>
                <a:lnTo>
                  <a:pt x="11654774" y="2717686"/>
                </a:lnTo>
                <a:lnTo>
                  <a:pt x="11646788" y="2723677"/>
                </a:lnTo>
                <a:lnTo>
                  <a:pt x="11651280" y="2717686"/>
                </a:lnTo>
                <a:cubicBezTo>
                  <a:pt x="11653608" y="2713029"/>
                  <a:pt x="11654774" y="2708372"/>
                  <a:pt x="11654774" y="2703712"/>
                </a:cubicBezTo>
                <a:close/>
                <a:moveTo>
                  <a:pt x="11088804" y="2703712"/>
                </a:moveTo>
                <a:cubicBezTo>
                  <a:pt x="11093462" y="2703712"/>
                  <a:pt x="11095792" y="2706041"/>
                  <a:pt x="11095792" y="2710700"/>
                </a:cubicBezTo>
                <a:cubicBezTo>
                  <a:pt x="11095792" y="2715357"/>
                  <a:pt x="11091135" y="2717686"/>
                  <a:pt x="11081816" y="2717686"/>
                </a:cubicBezTo>
                <a:cubicBezTo>
                  <a:pt x="11081816" y="2708372"/>
                  <a:pt x="11084145" y="2703712"/>
                  <a:pt x="11088804" y="2703712"/>
                </a:cubicBezTo>
                <a:close/>
                <a:moveTo>
                  <a:pt x="11074830" y="2689737"/>
                </a:moveTo>
                <a:cubicBezTo>
                  <a:pt x="11079488" y="2689737"/>
                  <a:pt x="11077159" y="2694396"/>
                  <a:pt x="11067841" y="2703712"/>
                </a:cubicBezTo>
                <a:cubicBezTo>
                  <a:pt x="11058526" y="2703712"/>
                  <a:pt x="11056197" y="2701384"/>
                  <a:pt x="11060855" y="2696725"/>
                </a:cubicBezTo>
                <a:cubicBezTo>
                  <a:pt x="11065512" y="2692067"/>
                  <a:pt x="11070173" y="2689737"/>
                  <a:pt x="11074830" y="2689737"/>
                </a:cubicBezTo>
                <a:close/>
                <a:moveTo>
                  <a:pt x="10914122" y="2689737"/>
                </a:moveTo>
                <a:cubicBezTo>
                  <a:pt x="10904805" y="2699055"/>
                  <a:pt x="10888503" y="2703712"/>
                  <a:pt x="10865210" y="2703712"/>
                </a:cubicBezTo>
                <a:cubicBezTo>
                  <a:pt x="10841920" y="2703712"/>
                  <a:pt x="10832606" y="2706041"/>
                  <a:pt x="10837263" y="2710700"/>
                </a:cubicBezTo>
                <a:cubicBezTo>
                  <a:pt x="10841920" y="2715357"/>
                  <a:pt x="10851237" y="2717686"/>
                  <a:pt x="10865210" y="2717686"/>
                </a:cubicBezTo>
                <a:cubicBezTo>
                  <a:pt x="10879186" y="2717686"/>
                  <a:pt x="10886172" y="2717686"/>
                  <a:pt x="10886172" y="2717686"/>
                </a:cubicBezTo>
                <a:cubicBezTo>
                  <a:pt x="10895490" y="2736319"/>
                  <a:pt x="10904805" y="2731662"/>
                  <a:pt x="10914122" y="2703712"/>
                </a:cubicBezTo>
                <a:close/>
                <a:moveTo>
                  <a:pt x="10718479" y="2689737"/>
                </a:moveTo>
                <a:lnTo>
                  <a:pt x="10718479" y="2703712"/>
                </a:lnTo>
                <a:cubicBezTo>
                  <a:pt x="10718479" y="2703712"/>
                  <a:pt x="10720808" y="2701384"/>
                  <a:pt x="10725467" y="2696725"/>
                </a:cubicBezTo>
                <a:cubicBezTo>
                  <a:pt x="10730124" y="2692067"/>
                  <a:pt x="10727796" y="2689737"/>
                  <a:pt x="10718479" y="2689737"/>
                </a:cubicBezTo>
                <a:close/>
                <a:moveTo>
                  <a:pt x="1159887" y="2689737"/>
                </a:moveTo>
                <a:lnTo>
                  <a:pt x="1159887" y="2703712"/>
                </a:lnTo>
                <a:cubicBezTo>
                  <a:pt x="1159887" y="2703712"/>
                  <a:pt x="1162217" y="2703712"/>
                  <a:pt x="1166875" y="2703712"/>
                </a:cubicBezTo>
                <a:cubicBezTo>
                  <a:pt x="1171532" y="2703712"/>
                  <a:pt x="1173862" y="2699055"/>
                  <a:pt x="1173862" y="2689737"/>
                </a:cubicBezTo>
                <a:cubicBezTo>
                  <a:pt x="1164546" y="2689737"/>
                  <a:pt x="1159887" y="2689737"/>
                  <a:pt x="1159887" y="2689737"/>
                </a:cubicBezTo>
                <a:close/>
                <a:moveTo>
                  <a:pt x="11179640" y="2675763"/>
                </a:moveTo>
                <a:lnTo>
                  <a:pt x="11193614" y="2703712"/>
                </a:lnTo>
                <a:cubicBezTo>
                  <a:pt x="11184296" y="2713029"/>
                  <a:pt x="11179640" y="2713029"/>
                  <a:pt x="11179640" y="2703712"/>
                </a:cubicBezTo>
                <a:close/>
                <a:moveTo>
                  <a:pt x="6973300" y="2675763"/>
                </a:moveTo>
                <a:cubicBezTo>
                  <a:pt x="6973300" y="2675763"/>
                  <a:pt x="6973300" y="2680422"/>
                  <a:pt x="6973300" y="2689737"/>
                </a:cubicBezTo>
                <a:cubicBezTo>
                  <a:pt x="6982616" y="2689737"/>
                  <a:pt x="6987275" y="2689737"/>
                  <a:pt x="6987275" y="2689737"/>
                </a:cubicBezTo>
                <a:cubicBezTo>
                  <a:pt x="6987275" y="2680422"/>
                  <a:pt x="6982616" y="2675763"/>
                  <a:pt x="6973300" y="2675763"/>
                </a:cubicBezTo>
                <a:close/>
                <a:moveTo>
                  <a:pt x="6791630" y="2675763"/>
                </a:moveTo>
                <a:lnTo>
                  <a:pt x="6805604" y="2689737"/>
                </a:lnTo>
                <a:cubicBezTo>
                  <a:pt x="6814921" y="2680422"/>
                  <a:pt x="6814921" y="2675763"/>
                  <a:pt x="6805604" y="2675763"/>
                </a:cubicBezTo>
                <a:cubicBezTo>
                  <a:pt x="6805604" y="2675763"/>
                  <a:pt x="6800947" y="2675763"/>
                  <a:pt x="6791630" y="2675763"/>
                </a:cubicBezTo>
                <a:close/>
                <a:moveTo>
                  <a:pt x="10954300" y="2665282"/>
                </a:moveTo>
                <a:cubicBezTo>
                  <a:pt x="10953134" y="2665284"/>
                  <a:pt x="10951387" y="2666446"/>
                  <a:pt x="10949059" y="2668775"/>
                </a:cubicBezTo>
                <a:cubicBezTo>
                  <a:pt x="10944400" y="2673434"/>
                  <a:pt x="10942071" y="2680422"/>
                  <a:pt x="10942071" y="2689737"/>
                </a:cubicBezTo>
                <a:cubicBezTo>
                  <a:pt x="10942071" y="2689737"/>
                  <a:pt x="10946728" y="2689737"/>
                  <a:pt x="10956047" y="2689737"/>
                </a:cubicBezTo>
                <a:lnTo>
                  <a:pt x="10942071" y="2703712"/>
                </a:lnTo>
                <a:cubicBezTo>
                  <a:pt x="10942071" y="2703712"/>
                  <a:pt x="10939742" y="2706041"/>
                  <a:pt x="10935085" y="2710700"/>
                </a:cubicBezTo>
                <a:cubicBezTo>
                  <a:pt x="10930428" y="2715357"/>
                  <a:pt x="10928095" y="2717686"/>
                  <a:pt x="10928095" y="2717686"/>
                </a:cubicBezTo>
                <a:lnTo>
                  <a:pt x="10928095" y="2745636"/>
                </a:lnTo>
                <a:lnTo>
                  <a:pt x="10942071" y="2745636"/>
                </a:lnTo>
                <a:cubicBezTo>
                  <a:pt x="10951389" y="2745636"/>
                  <a:pt x="10956047" y="2740978"/>
                  <a:pt x="10956047" y="2731662"/>
                </a:cubicBezTo>
                <a:cubicBezTo>
                  <a:pt x="10956047" y="2722345"/>
                  <a:pt x="10951389" y="2722345"/>
                  <a:pt x="10942071" y="2731662"/>
                </a:cubicBezTo>
                <a:lnTo>
                  <a:pt x="10942071" y="2717686"/>
                </a:lnTo>
                <a:cubicBezTo>
                  <a:pt x="10951389" y="2717686"/>
                  <a:pt x="10956047" y="2717686"/>
                  <a:pt x="10956047" y="2717686"/>
                </a:cubicBezTo>
                <a:cubicBezTo>
                  <a:pt x="10965363" y="2717686"/>
                  <a:pt x="10970020" y="2713029"/>
                  <a:pt x="10970020" y="2703712"/>
                </a:cubicBezTo>
                <a:cubicBezTo>
                  <a:pt x="10970020" y="2694396"/>
                  <a:pt x="10965363" y="2689737"/>
                  <a:pt x="10956047" y="2689737"/>
                </a:cubicBezTo>
                <a:cubicBezTo>
                  <a:pt x="10956047" y="2680422"/>
                  <a:pt x="10956047" y="2673434"/>
                  <a:pt x="10956047" y="2668775"/>
                </a:cubicBezTo>
                <a:cubicBezTo>
                  <a:pt x="10956047" y="2666446"/>
                  <a:pt x="10955463" y="2665284"/>
                  <a:pt x="10954300" y="2665282"/>
                </a:cubicBezTo>
                <a:close/>
                <a:moveTo>
                  <a:pt x="10879186" y="2661789"/>
                </a:moveTo>
                <a:cubicBezTo>
                  <a:pt x="10874529" y="2661789"/>
                  <a:pt x="10872198" y="2666446"/>
                  <a:pt x="10872198" y="2675763"/>
                </a:cubicBezTo>
                <a:cubicBezTo>
                  <a:pt x="10872198" y="2685079"/>
                  <a:pt x="10874529" y="2689737"/>
                  <a:pt x="10879186" y="2689737"/>
                </a:cubicBezTo>
                <a:cubicBezTo>
                  <a:pt x="10883843" y="2689737"/>
                  <a:pt x="10886172" y="2685079"/>
                  <a:pt x="10886172" y="2675763"/>
                </a:cubicBezTo>
                <a:cubicBezTo>
                  <a:pt x="10886172" y="2666446"/>
                  <a:pt x="10883843" y="2661789"/>
                  <a:pt x="10879186" y="2661789"/>
                </a:cubicBezTo>
                <a:close/>
                <a:moveTo>
                  <a:pt x="10809313" y="2661789"/>
                </a:moveTo>
                <a:cubicBezTo>
                  <a:pt x="10804656" y="2661789"/>
                  <a:pt x="10802326" y="2666446"/>
                  <a:pt x="10802326" y="2675763"/>
                </a:cubicBezTo>
                <a:cubicBezTo>
                  <a:pt x="10802326" y="2685079"/>
                  <a:pt x="10806983" y="2689737"/>
                  <a:pt x="10816301" y="2689737"/>
                </a:cubicBezTo>
                <a:lnTo>
                  <a:pt x="10816301" y="2675763"/>
                </a:lnTo>
                <a:cubicBezTo>
                  <a:pt x="10816301" y="2666446"/>
                  <a:pt x="10813971" y="2661789"/>
                  <a:pt x="10809313" y="2661789"/>
                </a:cubicBezTo>
                <a:close/>
                <a:moveTo>
                  <a:pt x="7699976" y="2661789"/>
                </a:moveTo>
                <a:cubicBezTo>
                  <a:pt x="7699976" y="2671106"/>
                  <a:pt x="7702306" y="2675763"/>
                  <a:pt x="7706964" y="2675763"/>
                </a:cubicBezTo>
                <a:cubicBezTo>
                  <a:pt x="7711621" y="2675763"/>
                  <a:pt x="7713952" y="2671106"/>
                  <a:pt x="7713952" y="2661789"/>
                </a:cubicBezTo>
                <a:close/>
                <a:moveTo>
                  <a:pt x="7182918" y="2661789"/>
                </a:moveTo>
                <a:cubicBezTo>
                  <a:pt x="7173601" y="2661789"/>
                  <a:pt x="7168944" y="2666446"/>
                  <a:pt x="7168944" y="2675763"/>
                </a:cubicBezTo>
                <a:cubicBezTo>
                  <a:pt x="7168944" y="2703712"/>
                  <a:pt x="7178260" y="2708372"/>
                  <a:pt x="7196893" y="2689737"/>
                </a:cubicBezTo>
                <a:cubicBezTo>
                  <a:pt x="7206210" y="2671106"/>
                  <a:pt x="7201550" y="2661789"/>
                  <a:pt x="7182918" y="2661789"/>
                </a:cubicBezTo>
                <a:close/>
                <a:moveTo>
                  <a:pt x="7343624" y="2647813"/>
                </a:moveTo>
                <a:cubicBezTo>
                  <a:pt x="7338967" y="2647813"/>
                  <a:pt x="7338967" y="2650144"/>
                  <a:pt x="7343624" y="2654801"/>
                </a:cubicBezTo>
                <a:cubicBezTo>
                  <a:pt x="7348284" y="2659460"/>
                  <a:pt x="7355272" y="2661789"/>
                  <a:pt x="7364588" y="2661789"/>
                </a:cubicBezTo>
                <a:cubicBezTo>
                  <a:pt x="7355272" y="2652473"/>
                  <a:pt x="7348284" y="2647813"/>
                  <a:pt x="7343624" y="2647813"/>
                </a:cubicBezTo>
                <a:close/>
                <a:moveTo>
                  <a:pt x="10844249" y="2633840"/>
                </a:moveTo>
                <a:lnTo>
                  <a:pt x="10830275" y="2647813"/>
                </a:lnTo>
                <a:cubicBezTo>
                  <a:pt x="10839592" y="2647813"/>
                  <a:pt x="10844249" y="2647813"/>
                  <a:pt x="10844249" y="2647813"/>
                </a:cubicBezTo>
                <a:close/>
                <a:moveTo>
                  <a:pt x="7252790" y="2633840"/>
                </a:moveTo>
                <a:cubicBezTo>
                  <a:pt x="7243474" y="2643156"/>
                  <a:pt x="7248133" y="2647813"/>
                  <a:pt x="7266766" y="2647813"/>
                </a:cubicBezTo>
                <a:cubicBezTo>
                  <a:pt x="7276082" y="2647813"/>
                  <a:pt x="7280740" y="2643156"/>
                  <a:pt x="7280740" y="2633840"/>
                </a:cubicBezTo>
                <a:close/>
                <a:moveTo>
                  <a:pt x="6903426" y="2633840"/>
                </a:moveTo>
                <a:cubicBezTo>
                  <a:pt x="6903426" y="2643156"/>
                  <a:pt x="6905757" y="2647813"/>
                  <a:pt x="6910414" y="2647813"/>
                </a:cubicBezTo>
                <a:cubicBezTo>
                  <a:pt x="6915072" y="2647813"/>
                  <a:pt x="6917402" y="2643156"/>
                  <a:pt x="6917402" y="2633840"/>
                </a:cubicBezTo>
                <a:close/>
                <a:moveTo>
                  <a:pt x="1020141" y="2633840"/>
                </a:moveTo>
                <a:cubicBezTo>
                  <a:pt x="1010825" y="2633840"/>
                  <a:pt x="1006168" y="2636168"/>
                  <a:pt x="1006168" y="2640827"/>
                </a:cubicBezTo>
                <a:cubicBezTo>
                  <a:pt x="1006168" y="2645485"/>
                  <a:pt x="1006168" y="2647813"/>
                  <a:pt x="1006168" y="2647813"/>
                </a:cubicBezTo>
                <a:cubicBezTo>
                  <a:pt x="1006168" y="2647813"/>
                  <a:pt x="1010825" y="2643156"/>
                  <a:pt x="1020141" y="2633840"/>
                </a:cubicBezTo>
                <a:close/>
                <a:moveTo>
                  <a:pt x="712702" y="2633840"/>
                </a:moveTo>
                <a:cubicBezTo>
                  <a:pt x="694068" y="2633840"/>
                  <a:pt x="682423" y="2636168"/>
                  <a:pt x="677766" y="2640827"/>
                </a:cubicBezTo>
                <a:cubicBezTo>
                  <a:pt x="673107" y="2645485"/>
                  <a:pt x="680095" y="2652473"/>
                  <a:pt x="698727" y="2661789"/>
                </a:cubicBezTo>
                <a:cubicBezTo>
                  <a:pt x="726677" y="2661789"/>
                  <a:pt x="740651" y="2661789"/>
                  <a:pt x="740651" y="2661789"/>
                </a:cubicBezTo>
                <a:cubicBezTo>
                  <a:pt x="749967" y="2652473"/>
                  <a:pt x="754627" y="2647813"/>
                  <a:pt x="754627" y="2647813"/>
                </a:cubicBezTo>
                <a:close/>
                <a:moveTo>
                  <a:pt x="11039893" y="2619864"/>
                </a:moveTo>
                <a:lnTo>
                  <a:pt x="11039893" y="2647813"/>
                </a:lnTo>
                <a:cubicBezTo>
                  <a:pt x="11030575" y="2666446"/>
                  <a:pt x="11025917" y="2666446"/>
                  <a:pt x="11025917" y="2647813"/>
                </a:cubicBezTo>
                <a:close/>
                <a:moveTo>
                  <a:pt x="1131937" y="2619864"/>
                </a:moveTo>
                <a:cubicBezTo>
                  <a:pt x="1113306" y="2629182"/>
                  <a:pt x="1108647" y="2638497"/>
                  <a:pt x="1117964" y="2647813"/>
                </a:cubicBezTo>
                <a:lnTo>
                  <a:pt x="1159887" y="2633840"/>
                </a:lnTo>
                <a:cubicBezTo>
                  <a:pt x="1159887" y="2624523"/>
                  <a:pt x="1150571" y="2619864"/>
                  <a:pt x="1131937" y="2619864"/>
                </a:cubicBezTo>
                <a:close/>
                <a:moveTo>
                  <a:pt x="7385550" y="2605890"/>
                </a:moveTo>
                <a:cubicBezTo>
                  <a:pt x="7380890" y="2605890"/>
                  <a:pt x="7378562" y="2608221"/>
                  <a:pt x="7378562" y="2612878"/>
                </a:cubicBezTo>
                <a:cubicBezTo>
                  <a:pt x="7378562" y="2617535"/>
                  <a:pt x="7383219" y="2619864"/>
                  <a:pt x="7392536" y="2619864"/>
                </a:cubicBezTo>
                <a:cubicBezTo>
                  <a:pt x="7392536" y="2610549"/>
                  <a:pt x="7390207" y="2605890"/>
                  <a:pt x="7385550" y="2605890"/>
                </a:cubicBezTo>
                <a:close/>
                <a:moveTo>
                  <a:pt x="11197108" y="2598902"/>
                </a:moveTo>
                <a:cubicBezTo>
                  <a:pt x="11199436" y="2598902"/>
                  <a:pt x="11202928" y="2601233"/>
                  <a:pt x="11207588" y="2605890"/>
                </a:cubicBezTo>
                <a:cubicBezTo>
                  <a:pt x="11207588" y="2615207"/>
                  <a:pt x="11207588" y="2619864"/>
                  <a:pt x="11207588" y="2619864"/>
                </a:cubicBezTo>
                <a:cubicBezTo>
                  <a:pt x="11207588" y="2619864"/>
                  <a:pt x="11202928" y="2619864"/>
                  <a:pt x="11193614" y="2619864"/>
                </a:cubicBezTo>
                <a:cubicBezTo>
                  <a:pt x="11193614" y="2629182"/>
                  <a:pt x="11188956" y="2633840"/>
                  <a:pt x="11179640" y="2633840"/>
                </a:cubicBezTo>
                <a:cubicBezTo>
                  <a:pt x="11133058" y="2661789"/>
                  <a:pt x="11109766" y="2671106"/>
                  <a:pt x="11109766" y="2661789"/>
                </a:cubicBezTo>
                <a:lnTo>
                  <a:pt x="11165664" y="2619864"/>
                </a:lnTo>
                <a:cubicBezTo>
                  <a:pt x="11184296" y="2619864"/>
                  <a:pt x="11193614" y="2615207"/>
                  <a:pt x="11193614" y="2605890"/>
                </a:cubicBezTo>
                <a:cubicBezTo>
                  <a:pt x="11193614" y="2601233"/>
                  <a:pt x="11194780" y="2598902"/>
                  <a:pt x="11197108" y="2598902"/>
                </a:cubicBezTo>
                <a:close/>
                <a:moveTo>
                  <a:pt x="11074830" y="2591916"/>
                </a:moveTo>
                <a:cubicBezTo>
                  <a:pt x="11079488" y="2591916"/>
                  <a:pt x="11081816" y="2591916"/>
                  <a:pt x="11081816" y="2591916"/>
                </a:cubicBezTo>
                <a:lnTo>
                  <a:pt x="11081816" y="2605890"/>
                </a:lnTo>
                <a:cubicBezTo>
                  <a:pt x="11072500" y="2605890"/>
                  <a:pt x="11067841" y="2605890"/>
                  <a:pt x="11067841" y="2605890"/>
                </a:cubicBezTo>
                <a:cubicBezTo>
                  <a:pt x="11067841" y="2596574"/>
                  <a:pt x="11070173" y="2591916"/>
                  <a:pt x="11074830" y="2591916"/>
                </a:cubicBezTo>
                <a:close/>
                <a:moveTo>
                  <a:pt x="7769848" y="2591916"/>
                </a:moveTo>
                <a:lnTo>
                  <a:pt x="7769848" y="2605890"/>
                </a:lnTo>
                <a:cubicBezTo>
                  <a:pt x="7769848" y="2605890"/>
                  <a:pt x="7774508" y="2605890"/>
                  <a:pt x="7783824" y="2605890"/>
                </a:cubicBezTo>
                <a:cubicBezTo>
                  <a:pt x="7783824" y="2605890"/>
                  <a:pt x="7779165" y="2601233"/>
                  <a:pt x="7769848" y="2591916"/>
                </a:cubicBezTo>
                <a:close/>
                <a:moveTo>
                  <a:pt x="698727" y="2583182"/>
                </a:moveTo>
                <a:cubicBezTo>
                  <a:pt x="694068" y="2584346"/>
                  <a:pt x="689411" y="2587259"/>
                  <a:pt x="684752" y="2591916"/>
                </a:cubicBezTo>
                <a:lnTo>
                  <a:pt x="698727" y="2605890"/>
                </a:lnTo>
                <a:cubicBezTo>
                  <a:pt x="717361" y="2605890"/>
                  <a:pt x="726677" y="2603562"/>
                  <a:pt x="726677" y="2598902"/>
                </a:cubicBezTo>
                <a:cubicBezTo>
                  <a:pt x="726677" y="2594245"/>
                  <a:pt x="722018" y="2589588"/>
                  <a:pt x="712702" y="2584929"/>
                </a:cubicBezTo>
                <a:cubicBezTo>
                  <a:pt x="708044" y="2582600"/>
                  <a:pt x="703385" y="2582018"/>
                  <a:pt x="698727" y="2583182"/>
                </a:cubicBezTo>
                <a:close/>
                <a:moveTo>
                  <a:pt x="11654774" y="2577941"/>
                </a:moveTo>
                <a:lnTo>
                  <a:pt x="11668748" y="2577941"/>
                </a:lnTo>
                <a:cubicBezTo>
                  <a:pt x="11668748" y="2587259"/>
                  <a:pt x="11664090" y="2591916"/>
                  <a:pt x="11654774" y="2591916"/>
                </a:cubicBezTo>
                <a:close/>
                <a:moveTo>
                  <a:pt x="7322663" y="2577941"/>
                </a:moveTo>
                <a:lnTo>
                  <a:pt x="7308689" y="2591916"/>
                </a:lnTo>
                <a:lnTo>
                  <a:pt x="7322663" y="2591916"/>
                </a:lnTo>
                <a:cubicBezTo>
                  <a:pt x="7322663" y="2582600"/>
                  <a:pt x="7322663" y="2577941"/>
                  <a:pt x="7322663" y="2577941"/>
                </a:cubicBezTo>
                <a:close/>
                <a:moveTo>
                  <a:pt x="7113044" y="2577941"/>
                </a:moveTo>
                <a:cubicBezTo>
                  <a:pt x="7113044" y="2577941"/>
                  <a:pt x="7110716" y="2582600"/>
                  <a:pt x="7106059" y="2591916"/>
                </a:cubicBezTo>
                <a:cubicBezTo>
                  <a:pt x="7101400" y="2601233"/>
                  <a:pt x="7099071" y="2605890"/>
                  <a:pt x="7099071" y="2605890"/>
                </a:cubicBezTo>
                <a:lnTo>
                  <a:pt x="7113044" y="2605890"/>
                </a:lnTo>
                <a:cubicBezTo>
                  <a:pt x="7131678" y="2596574"/>
                  <a:pt x="7140994" y="2587259"/>
                  <a:pt x="7140994" y="2577941"/>
                </a:cubicBezTo>
                <a:close/>
                <a:moveTo>
                  <a:pt x="1180848" y="2577941"/>
                </a:moveTo>
                <a:cubicBezTo>
                  <a:pt x="1176191" y="2577941"/>
                  <a:pt x="1169203" y="2580271"/>
                  <a:pt x="1159887" y="2584929"/>
                </a:cubicBezTo>
                <a:cubicBezTo>
                  <a:pt x="1150571" y="2589588"/>
                  <a:pt x="1150571" y="2598902"/>
                  <a:pt x="1159887" y="2612878"/>
                </a:cubicBezTo>
                <a:cubicBezTo>
                  <a:pt x="1169203" y="2626852"/>
                  <a:pt x="1173862" y="2643156"/>
                  <a:pt x="1173862" y="2661789"/>
                </a:cubicBezTo>
                <a:lnTo>
                  <a:pt x="1187837" y="2661789"/>
                </a:lnTo>
                <a:cubicBezTo>
                  <a:pt x="1197152" y="2652473"/>
                  <a:pt x="1201812" y="2643156"/>
                  <a:pt x="1201812" y="2633840"/>
                </a:cubicBezTo>
                <a:lnTo>
                  <a:pt x="1215786" y="2633840"/>
                </a:lnTo>
                <a:lnTo>
                  <a:pt x="1229760" y="2619864"/>
                </a:lnTo>
                <a:cubicBezTo>
                  <a:pt x="1229760" y="2610549"/>
                  <a:pt x="1232090" y="2605890"/>
                  <a:pt x="1236748" y="2605890"/>
                </a:cubicBezTo>
                <a:cubicBezTo>
                  <a:pt x="1241407" y="2605890"/>
                  <a:pt x="1243736" y="2601233"/>
                  <a:pt x="1243736" y="2591916"/>
                </a:cubicBezTo>
                <a:lnTo>
                  <a:pt x="1215786" y="2591916"/>
                </a:lnTo>
                <a:lnTo>
                  <a:pt x="1201812" y="2605890"/>
                </a:lnTo>
                <a:lnTo>
                  <a:pt x="1201812" y="2577941"/>
                </a:lnTo>
                <a:cubicBezTo>
                  <a:pt x="1192496" y="2577941"/>
                  <a:pt x="1185507" y="2577941"/>
                  <a:pt x="1180848" y="2577941"/>
                </a:cubicBezTo>
                <a:close/>
                <a:moveTo>
                  <a:pt x="1266444" y="2572701"/>
                </a:moveTo>
                <a:cubicBezTo>
                  <a:pt x="1265279" y="2571537"/>
                  <a:pt x="1262368" y="2573283"/>
                  <a:pt x="1257709" y="2577941"/>
                </a:cubicBezTo>
                <a:lnTo>
                  <a:pt x="1257709" y="2605890"/>
                </a:lnTo>
                <a:cubicBezTo>
                  <a:pt x="1257709" y="2605890"/>
                  <a:pt x="1260038" y="2598902"/>
                  <a:pt x="1264697" y="2584929"/>
                </a:cubicBezTo>
                <a:cubicBezTo>
                  <a:pt x="1267026" y="2577941"/>
                  <a:pt x="1267607" y="2573866"/>
                  <a:pt x="1266444" y="2572701"/>
                </a:cubicBezTo>
                <a:close/>
                <a:moveTo>
                  <a:pt x="7277246" y="2570953"/>
                </a:moveTo>
                <a:cubicBezTo>
                  <a:pt x="7274918" y="2570953"/>
                  <a:pt x="7271423" y="2573283"/>
                  <a:pt x="7266766" y="2577941"/>
                </a:cubicBezTo>
                <a:cubicBezTo>
                  <a:pt x="7266766" y="2577941"/>
                  <a:pt x="7262106" y="2577941"/>
                  <a:pt x="7252790" y="2577941"/>
                </a:cubicBezTo>
                <a:cubicBezTo>
                  <a:pt x="7252790" y="2577941"/>
                  <a:pt x="7248133" y="2582600"/>
                  <a:pt x="7238816" y="2591916"/>
                </a:cubicBezTo>
                <a:lnTo>
                  <a:pt x="7224842" y="2605890"/>
                </a:lnTo>
                <a:lnTo>
                  <a:pt x="7238816" y="2605890"/>
                </a:lnTo>
                <a:cubicBezTo>
                  <a:pt x="7238816" y="2615207"/>
                  <a:pt x="7234159" y="2619864"/>
                  <a:pt x="7224842" y="2619864"/>
                </a:cubicBezTo>
                <a:cubicBezTo>
                  <a:pt x="7196893" y="2619864"/>
                  <a:pt x="7187576" y="2629182"/>
                  <a:pt x="7196893" y="2647813"/>
                </a:cubicBezTo>
                <a:cubicBezTo>
                  <a:pt x="7206210" y="2666446"/>
                  <a:pt x="7224842" y="2657132"/>
                  <a:pt x="7252790" y="2619864"/>
                </a:cubicBezTo>
                <a:cubicBezTo>
                  <a:pt x="7271423" y="2601233"/>
                  <a:pt x="7280740" y="2587259"/>
                  <a:pt x="7280740" y="2577941"/>
                </a:cubicBezTo>
                <a:cubicBezTo>
                  <a:pt x="7280740" y="2573283"/>
                  <a:pt x="7279576" y="2570953"/>
                  <a:pt x="7277246" y="2570953"/>
                </a:cubicBezTo>
                <a:close/>
                <a:moveTo>
                  <a:pt x="807031" y="2570953"/>
                </a:moveTo>
                <a:cubicBezTo>
                  <a:pt x="800043" y="2570953"/>
                  <a:pt x="791891" y="2573283"/>
                  <a:pt x="782574" y="2577941"/>
                </a:cubicBezTo>
                <a:cubicBezTo>
                  <a:pt x="773258" y="2587259"/>
                  <a:pt x="768600" y="2591916"/>
                  <a:pt x="768600" y="2591916"/>
                </a:cubicBezTo>
                <a:cubicBezTo>
                  <a:pt x="768600" y="2591916"/>
                  <a:pt x="773258" y="2596574"/>
                  <a:pt x="782574" y="2605890"/>
                </a:cubicBezTo>
                <a:cubicBezTo>
                  <a:pt x="791891" y="2615207"/>
                  <a:pt x="803536" y="2615207"/>
                  <a:pt x="817511" y="2605890"/>
                </a:cubicBezTo>
                <a:cubicBezTo>
                  <a:pt x="831485" y="2596574"/>
                  <a:pt x="833816" y="2587259"/>
                  <a:pt x="824497" y="2577941"/>
                </a:cubicBezTo>
                <a:cubicBezTo>
                  <a:pt x="819840" y="2573283"/>
                  <a:pt x="814019" y="2570953"/>
                  <a:pt x="807031" y="2570953"/>
                </a:cubicBezTo>
                <a:close/>
                <a:moveTo>
                  <a:pt x="10900148" y="2563967"/>
                </a:moveTo>
                <a:lnTo>
                  <a:pt x="10914122" y="2577941"/>
                </a:lnTo>
                <a:cubicBezTo>
                  <a:pt x="10914122" y="2587259"/>
                  <a:pt x="10909464" y="2591916"/>
                  <a:pt x="10900148" y="2591916"/>
                </a:cubicBezTo>
                <a:lnTo>
                  <a:pt x="10886172" y="2577941"/>
                </a:lnTo>
                <a:cubicBezTo>
                  <a:pt x="10886172" y="2568624"/>
                  <a:pt x="10890829" y="2563967"/>
                  <a:pt x="10900148" y="2563967"/>
                </a:cubicBezTo>
                <a:close/>
                <a:moveTo>
                  <a:pt x="6547076" y="2563967"/>
                </a:moveTo>
                <a:cubicBezTo>
                  <a:pt x="6542418" y="2563967"/>
                  <a:pt x="6540088" y="2568624"/>
                  <a:pt x="6540088" y="2577941"/>
                </a:cubicBezTo>
                <a:cubicBezTo>
                  <a:pt x="6549406" y="2577941"/>
                  <a:pt x="6554063" y="2575612"/>
                  <a:pt x="6554063" y="2570953"/>
                </a:cubicBezTo>
                <a:cubicBezTo>
                  <a:pt x="6554063" y="2566296"/>
                  <a:pt x="6551734" y="2563967"/>
                  <a:pt x="6547076" y="2563967"/>
                </a:cubicBezTo>
                <a:close/>
                <a:moveTo>
                  <a:pt x="7099071" y="2549991"/>
                </a:moveTo>
                <a:cubicBezTo>
                  <a:pt x="7089754" y="2559310"/>
                  <a:pt x="7082766" y="2563967"/>
                  <a:pt x="7078110" y="2563967"/>
                </a:cubicBezTo>
                <a:cubicBezTo>
                  <a:pt x="7073450" y="2563967"/>
                  <a:pt x="7071122" y="2563967"/>
                  <a:pt x="7071122" y="2563967"/>
                </a:cubicBezTo>
                <a:cubicBezTo>
                  <a:pt x="7061805" y="2563967"/>
                  <a:pt x="7057148" y="2568624"/>
                  <a:pt x="7057148" y="2577941"/>
                </a:cubicBezTo>
                <a:lnTo>
                  <a:pt x="7085096" y="2577941"/>
                </a:lnTo>
                <a:cubicBezTo>
                  <a:pt x="7094412" y="2568624"/>
                  <a:pt x="7103728" y="2559310"/>
                  <a:pt x="7113044" y="2549991"/>
                </a:cubicBezTo>
                <a:close/>
                <a:moveTo>
                  <a:pt x="6386368" y="2549991"/>
                </a:moveTo>
                <a:lnTo>
                  <a:pt x="6344445" y="2591916"/>
                </a:lnTo>
                <a:cubicBezTo>
                  <a:pt x="6325812" y="2629182"/>
                  <a:pt x="6307179" y="2652473"/>
                  <a:pt x="6288546" y="2661789"/>
                </a:cubicBezTo>
                <a:lnTo>
                  <a:pt x="6288546" y="2689737"/>
                </a:lnTo>
                <a:cubicBezTo>
                  <a:pt x="6288546" y="2689737"/>
                  <a:pt x="6304850" y="2666446"/>
                  <a:pt x="6337458" y="2619864"/>
                </a:cubicBezTo>
                <a:cubicBezTo>
                  <a:pt x="6370064" y="2573283"/>
                  <a:pt x="6386368" y="2549991"/>
                  <a:pt x="6386368" y="2549991"/>
                </a:cubicBezTo>
                <a:close/>
                <a:moveTo>
                  <a:pt x="11001463" y="2539512"/>
                </a:moveTo>
                <a:cubicBezTo>
                  <a:pt x="11003792" y="2539512"/>
                  <a:pt x="11007285" y="2540677"/>
                  <a:pt x="11011944" y="2543005"/>
                </a:cubicBezTo>
                <a:cubicBezTo>
                  <a:pt x="11021260" y="2547663"/>
                  <a:pt x="11025917" y="2556979"/>
                  <a:pt x="11025917" y="2570953"/>
                </a:cubicBezTo>
                <a:cubicBezTo>
                  <a:pt x="11025917" y="2584929"/>
                  <a:pt x="11011944" y="2591916"/>
                  <a:pt x="10983994" y="2591916"/>
                </a:cubicBezTo>
                <a:cubicBezTo>
                  <a:pt x="10965363" y="2591916"/>
                  <a:pt x="10956047" y="2591916"/>
                  <a:pt x="10956047" y="2591916"/>
                </a:cubicBezTo>
                <a:cubicBezTo>
                  <a:pt x="10956047" y="2601233"/>
                  <a:pt x="10956047" y="2605890"/>
                  <a:pt x="10956047" y="2605890"/>
                </a:cubicBezTo>
                <a:lnTo>
                  <a:pt x="10942071" y="2591916"/>
                </a:lnTo>
                <a:cubicBezTo>
                  <a:pt x="10942071" y="2591916"/>
                  <a:pt x="10951389" y="2584929"/>
                  <a:pt x="10970020" y="2570953"/>
                </a:cubicBezTo>
                <a:cubicBezTo>
                  <a:pt x="10988652" y="2556979"/>
                  <a:pt x="10997970" y="2547663"/>
                  <a:pt x="10997970" y="2543005"/>
                </a:cubicBezTo>
                <a:cubicBezTo>
                  <a:pt x="10997970" y="2540677"/>
                  <a:pt x="10999134" y="2539512"/>
                  <a:pt x="11001463" y="2539512"/>
                </a:cubicBezTo>
                <a:close/>
                <a:moveTo>
                  <a:pt x="11074830" y="2536018"/>
                </a:moveTo>
                <a:cubicBezTo>
                  <a:pt x="11079488" y="2536018"/>
                  <a:pt x="11081816" y="2538348"/>
                  <a:pt x="11081816" y="2543005"/>
                </a:cubicBezTo>
                <a:cubicBezTo>
                  <a:pt x="11081816" y="2547663"/>
                  <a:pt x="11081816" y="2549991"/>
                  <a:pt x="11081816" y="2549991"/>
                </a:cubicBezTo>
                <a:lnTo>
                  <a:pt x="11067841" y="2549991"/>
                </a:lnTo>
                <a:cubicBezTo>
                  <a:pt x="11067841" y="2540677"/>
                  <a:pt x="11070173" y="2536018"/>
                  <a:pt x="11074830" y="2536018"/>
                </a:cubicBezTo>
                <a:close/>
                <a:moveTo>
                  <a:pt x="10711491" y="2536018"/>
                </a:moveTo>
                <a:cubicBezTo>
                  <a:pt x="10706834" y="2536018"/>
                  <a:pt x="10709161" y="2540677"/>
                  <a:pt x="10718479" y="2549991"/>
                </a:cubicBezTo>
                <a:cubicBezTo>
                  <a:pt x="10727796" y="2559310"/>
                  <a:pt x="10734783" y="2563967"/>
                  <a:pt x="10739441" y="2563967"/>
                </a:cubicBezTo>
                <a:cubicBezTo>
                  <a:pt x="10744098" y="2563967"/>
                  <a:pt x="10741771" y="2573283"/>
                  <a:pt x="10732453" y="2591916"/>
                </a:cubicBezTo>
                <a:lnTo>
                  <a:pt x="10732453" y="2619864"/>
                </a:lnTo>
                <a:lnTo>
                  <a:pt x="10760402" y="2591916"/>
                </a:lnTo>
                <a:cubicBezTo>
                  <a:pt x="10769719" y="2582600"/>
                  <a:pt x="10774376" y="2575612"/>
                  <a:pt x="10774376" y="2570953"/>
                </a:cubicBezTo>
                <a:cubicBezTo>
                  <a:pt x="10774376" y="2566296"/>
                  <a:pt x="10769719" y="2563967"/>
                  <a:pt x="10760402" y="2563967"/>
                </a:cubicBezTo>
                <a:cubicBezTo>
                  <a:pt x="10760402" y="2554650"/>
                  <a:pt x="10755745" y="2549991"/>
                  <a:pt x="10746429" y="2549991"/>
                </a:cubicBezTo>
                <a:cubicBezTo>
                  <a:pt x="10737110" y="2549991"/>
                  <a:pt x="10732453" y="2545334"/>
                  <a:pt x="10732453" y="2536018"/>
                </a:cubicBezTo>
                <a:cubicBezTo>
                  <a:pt x="10723136" y="2536018"/>
                  <a:pt x="10716149" y="2536018"/>
                  <a:pt x="10711491" y="2536018"/>
                </a:cubicBezTo>
                <a:close/>
                <a:moveTo>
                  <a:pt x="7476384" y="2536018"/>
                </a:moveTo>
                <a:cubicBezTo>
                  <a:pt x="7467068" y="2536018"/>
                  <a:pt x="7460080" y="2538348"/>
                  <a:pt x="7455422" y="2543005"/>
                </a:cubicBezTo>
                <a:cubicBezTo>
                  <a:pt x="7450763" y="2547663"/>
                  <a:pt x="7448434" y="2554650"/>
                  <a:pt x="7448434" y="2563967"/>
                </a:cubicBezTo>
                <a:cubicBezTo>
                  <a:pt x="7457751" y="2563967"/>
                  <a:pt x="7462408" y="2563967"/>
                  <a:pt x="7462408" y="2563967"/>
                </a:cubicBezTo>
                <a:lnTo>
                  <a:pt x="7462408" y="2549991"/>
                </a:lnTo>
                <a:cubicBezTo>
                  <a:pt x="7462408" y="2559310"/>
                  <a:pt x="7467068" y="2559310"/>
                  <a:pt x="7476384" y="2549991"/>
                </a:cubicBezTo>
                <a:close/>
                <a:moveTo>
                  <a:pt x="7057148" y="2536018"/>
                </a:moveTo>
                <a:cubicBezTo>
                  <a:pt x="7057148" y="2545334"/>
                  <a:pt x="7057148" y="2549991"/>
                  <a:pt x="7057148" y="2549991"/>
                </a:cubicBezTo>
                <a:cubicBezTo>
                  <a:pt x="7066464" y="2549991"/>
                  <a:pt x="7071122" y="2547663"/>
                  <a:pt x="7071122" y="2543005"/>
                </a:cubicBezTo>
                <a:cubicBezTo>
                  <a:pt x="7071122" y="2538348"/>
                  <a:pt x="7066464" y="2536018"/>
                  <a:pt x="7057148" y="2536018"/>
                </a:cubicBezTo>
                <a:close/>
                <a:moveTo>
                  <a:pt x="11724646" y="2522044"/>
                </a:moveTo>
                <a:lnTo>
                  <a:pt x="11738620" y="2522044"/>
                </a:lnTo>
                <a:cubicBezTo>
                  <a:pt x="11738620" y="2522044"/>
                  <a:pt x="11733964" y="2531360"/>
                  <a:pt x="11724646" y="2549991"/>
                </a:cubicBezTo>
                <a:lnTo>
                  <a:pt x="11710672" y="2577941"/>
                </a:lnTo>
                <a:lnTo>
                  <a:pt x="11710672" y="2549991"/>
                </a:lnTo>
                <a:cubicBezTo>
                  <a:pt x="11710672" y="2531360"/>
                  <a:pt x="11715330" y="2522044"/>
                  <a:pt x="11724646" y="2522044"/>
                </a:cubicBezTo>
                <a:close/>
                <a:moveTo>
                  <a:pt x="10662580" y="2522044"/>
                </a:moveTo>
                <a:lnTo>
                  <a:pt x="10662580" y="2536018"/>
                </a:lnTo>
                <a:lnTo>
                  <a:pt x="10676556" y="2536018"/>
                </a:lnTo>
                <a:cubicBezTo>
                  <a:pt x="10676556" y="2526701"/>
                  <a:pt x="10671897" y="2522044"/>
                  <a:pt x="10662580" y="2522044"/>
                </a:cubicBezTo>
                <a:close/>
                <a:moveTo>
                  <a:pt x="7308689" y="2522044"/>
                </a:moveTo>
                <a:lnTo>
                  <a:pt x="7280740" y="2536018"/>
                </a:lnTo>
                <a:cubicBezTo>
                  <a:pt x="7271423" y="2536018"/>
                  <a:pt x="7266766" y="2540677"/>
                  <a:pt x="7266766" y="2549991"/>
                </a:cubicBezTo>
                <a:lnTo>
                  <a:pt x="7280740" y="2549991"/>
                </a:lnTo>
                <a:cubicBezTo>
                  <a:pt x="7290056" y="2549991"/>
                  <a:pt x="7299372" y="2545334"/>
                  <a:pt x="7308689" y="2536018"/>
                </a:cubicBezTo>
                <a:lnTo>
                  <a:pt x="7322663" y="2536018"/>
                </a:lnTo>
                <a:cubicBezTo>
                  <a:pt x="7313346" y="2536018"/>
                  <a:pt x="7308689" y="2531360"/>
                  <a:pt x="7308689" y="2522044"/>
                </a:cubicBezTo>
                <a:close/>
                <a:moveTo>
                  <a:pt x="7154968" y="2522044"/>
                </a:moveTo>
                <a:cubicBezTo>
                  <a:pt x="7145652" y="2522044"/>
                  <a:pt x="7143323" y="2526701"/>
                  <a:pt x="7147982" y="2536018"/>
                </a:cubicBezTo>
                <a:cubicBezTo>
                  <a:pt x="7152640" y="2545334"/>
                  <a:pt x="7157298" y="2549991"/>
                  <a:pt x="7161956" y="2549991"/>
                </a:cubicBezTo>
                <a:cubicBezTo>
                  <a:pt x="7166615" y="2549991"/>
                  <a:pt x="7173601" y="2549991"/>
                  <a:pt x="7182918" y="2549991"/>
                </a:cubicBezTo>
                <a:lnTo>
                  <a:pt x="7182918" y="2536018"/>
                </a:lnTo>
                <a:lnTo>
                  <a:pt x="7168944" y="2536018"/>
                </a:lnTo>
                <a:cubicBezTo>
                  <a:pt x="7168944" y="2526701"/>
                  <a:pt x="7164286" y="2522044"/>
                  <a:pt x="7154968" y="2522044"/>
                </a:cubicBezTo>
                <a:close/>
                <a:moveTo>
                  <a:pt x="1327582" y="2522044"/>
                </a:moveTo>
                <a:cubicBezTo>
                  <a:pt x="1318266" y="2522044"/>
                  <a:pt x="1313608" y="2524372"/>
                  <a:pt x="1313608" y="2529030"/>
                </a:cubicBezTo>
                <a:cubicBezTo>
                  <a:pt x="1313608" y="2533689"/>
                  <a:pt x="1318266" y="2536018"/>
                  <a:pt x="1327582" y="2536018"/>
                </a:cubicBezTo>
                <a:cubicBezTo>
                  <a:pt x="1336898" y="2526701"/>
                  <a:pt x="1336898" y="2522044"/>
                  <a:pt x="1327582" y="2522044"/>
                </a:cubicBezTo>
                <a:close/>
                <a:moveTo>
                  <a:pt x="6959326" y="2494094"/>
                </a:moveTo>
                <a:lnTo>
                  <a:pt x="6917402" y="2536018"/>
                </a:lnTo>
                <a:lnTo>
                  <a:pt x="6889453" y="2563967"/>
                </a:lnTo>
                <a:cubicBezTo>
                  <a:pt x="6870820" y="2582600"/>
                  <a:pt x="6859175" y="2598902"/>
                  <a:pt x="6854516" y="2612878"/>
                </a:cubicBezTo>
                <a:cubicBezTo>
                  <a:pt x="6849858" y="2626852"/>
                  <a:pt x="6842870" y="2633840"/>
                  <a:pt x="6833554" y="2633840"/>
                </a:cubicBezTo>
                <a:cubicBezTo>
                  <a:pt x="6833554" y="2643156"/>
                  <a:pt x="6833554" y="2647813"/>
                  <a:pt x="6833554" y="2647813"/>
                </a:cubicBezTo>
                <a:cubicBezTo>
                  <a:pt x="6833554" y="2657132"/>
                  <a:pt x="6852187" y="2638497"/>
                  <a:pt x="6889453" y="2591916"/>
                </a:cubicBezTo>
                <a:cubicBezTo>
                  <a:pt x="6945350" y="2536018"/>
                  <a:pt x="6968642" y="2503411"/>
                  <a:pt x="6959326" y="2494094"/>
                </a:cubicBezTo>
                <a:close/>
                <a:moveTo>
                  <a:pt x="1439380" y="2494094"/>
                </a:moveTo>
                <a:cubicBezTo>
                  <a:pt x="1430061" y="2494094"/>
                  <a:pt x="1425404" y="2496423"/>
                  <a:pt x="1425404" y="2501080"/>
                </a:cubicBezTo>
                <a:cubicBezTo>
                  <a:pt x="1425404" y="2505739"/>
                  <a:pt x="1430061" y="2508068"/>
                  <a:pt x="1439380" y="2508068"/>
                </a:cubicBezTo>
                <a:cubicBezTo>
                  <a:pt x="1439380" y="2508068"/>
                  <a:pt x="1439380" y="2503411"/>
                  <a:pt x="1439380" y="2494094"/>
                </a:cubicBezTo>
                <a:close/>
                <a:moveTo>
                  <a:pt x="1201812" y="2494094"/>
                </a:moveTo>
                <a:lnTo>
                  <a:pt x="1173862" y="2522044"/>
                </a:lnTo>
                <a:lnTo>
                  <a:pt x="1187837" y="2522044"/>
                </a:lnTo>
                <a:close/>
                <a:moveTo>
                  <a:pt x="10999716" y="2485360"/>
                </a:moveTo>
                <a:cubicBezTo>
                  <a:pt x="11003209" y="2486524"/>
                  <a:pt x="11007285" y="2489437"/>
                  <a:pt x="11011944" y="2494094"/>
                </a:cubicBezTo>
                <a:cubicBezTo>
                  <a:pt x="11002627" y="2512727"/>
                  <a:pt x="10993313" y="2512727"/>
                  <a:pt x="10983994" y="2494094"/>
                </a:cubicBezTo>
                <a:cubicBezTo>
                  <a:pt x="10983994" y="2494094"/>
                  <a:pt x="10986325" y="2491766"/>
                  <a:pt x="10990982" y="2487106"/>
                </a:cubicBezTo>
                <a:cubicBezTo>
                  <a:pt x="10993311" y="2484778"/>
                  <a:pt x="10996223" y="2484196"/>
                  <a:pt x="10999716" y="2485360"/>
                </a:cubicBezTo>
                <a:close/>
                <a:moveTo>
                  <a:pt x="10900148" y="2480119"/>
                </a:moveTo>
                <a:cubicBezTo>
                  <a:pt x="10909464" y="2480119"/>
                  <a:pt x="10918781" y="2484778"/>
                  <a:pt x="10928095" y="2494094"/>
                </a:cubicBezTo>
                <a:lnTo>
                  <a:pt x="10928095" y="2508068"/>
                </a:lnTo>
                <a:cubicBezTo>
                  <a:pt x="10918781" y="2508068"/>
                  <a:pt x="10914122" y="2510399"/>
                  <a:pt x="10914122" y="2515056"/>
                </a:cubicBezTo>
                <a:cubicBezTo>
                  <a:pt x="10914122" y="2519715"/>
                  <a:pt x="10918781" y="2522044"/>
                  <a:pt x="10928095" y="2522044"/>
                </a:cubicBezTo>
                <a:cubicBezTo>
                  <a:pt x="10928095" y="2531360"/>
                  <a:pt x="10925767" y="2536018"/>
                  <a:pt x="10921109" y="2536018"/>
                </a:cubicBezTo>
                <a:cubicBezTo>
                  <a:pt x="10916452" y="2536018"/>
                  <a:pt x="10914122" y="2536018"/>
                  <a:pt x="10914122" y="2536018"/>
                </a:cubicBezTo>
                <a:lnTo>
                  <a:pt x="10886172" y="2536018"/>
                </a:lnTo>
                <a:cubicBezTo>
                  <a:pt x="10867541" y="2536018"/>
                  <a:pt x="10851237" y="2543005"/>
                  <a:pt x="10837263" y="2556979"/>
                </a:cubicBezTo>
                <a:cubicBezTo>
                  <a:pt x="10830275" y="2563967"/>
                  <a:pt x="10823869" y="2569206"/>
                  <a:pt x="10818048" y="2572701"/>
                </a:cubicBezTo>
                <a:lnTo>
                  <a:pt x="10812806" y="2574448"/>
                </a:lnTo>
                <a:lnTo>
                  <a:pt x="10816301" y="2563967"/>
                </a:lnTo>
                <a:cubicBezTo>
                  <a:pt x="10806983" y="2554650"/>
                  <a:pt x="10804656" y="2549991"/>
                  <a:pt x="10809313" y="2549991"/>
                </a:cubicBezTo>
                <a:cubicBezTo>
                  <a:pt x="10813971" y="2549991"/>
                  <a:pt x="10820959" y="2549991"/>
                  <a:pt x="10830275" y="2549991"/>
                </a:cubicBezTo>
                <a:cubicBezTo>
                  <a:pt x="10830275" y="2549991"/>
                  <a:pt x="10832606" y="2547663"/>
                  <a:pt x="10837263" y="2543005"/>
                </a:cubicBezTo>
                <a:cubicBezTo>
                  <a:pt x="10841920" y="2538348"/>
                  <a:pt x="10848906" y="2531360"/>
                  <a:pt x="10858225" y="2522044"/>
                </a:cubicBezTo>
                <a:cubicBezTo>
                  <a:pt x="10867541" y="2512727"/>
                  <a:pt x="10876856" y="2508068"/>
                  <a:pt x="10886172" y="2508068"/>
                </a:cubicBezTo>
                <a:cubicBezTo>
                  <a:pt x="10895490" y="2508068"/>
                  <a:pt x="10900148" y="2503411"/>
                  <a:pt x="10900148" y="2494094"/>
                </a:cubicBezTo>
                <a:close/>
                <a:moveTo>
                  <a:pt x="9677375" y="2480119"/>
                </a:moveTo>
                <a:cubicBezTo>
                  <a:pt x="9672717" y="2480119"/>
                  <a:pt x="9670387" y="2484778"/>
                  <a:pt x="9670387" y="2494094"/>
                </a:cubicBezTo>
                <a:cubicBezTo>
                  <a:pt x="9679705" y="2494094"/>
                  <a:pt x="9684363" y="2491766"/>
                  <a:pt x="9684363" y="2487106"/>
                </a:cubicBezTo>
                <a:cubicBezTo>
                  <a:pt x="9684363" y="2482449"/>
                  <a:pt x="9682032" y="2480119"/>
                  <a:pt x="9677375" y="2480119"/>
                </a:cubicBezTo>
                <a:close/>
                <a:moveTo>
                  <a:pt x="7895620" y="2480119"/>
                </a:moveTo>
                <a:cubicBezTo>
                  <a:pt x="7895620" y="2480119"/>
                  <a:pt x="7893292" y="2482449"/>
                  <a:pt x="7888632" y="2487106"/>
                </a:cubicBezTo>
                <a:cubicBezTo>
                  <a:pt x="7883975" y="2491766"/>
                  <a:pt x="7886304" y="2494094"/>
                  <a:pt x="7895620" y="2494094"/>
                </a:cubicBezTo>
                <a:close/>
                <a:moveTo>
                  <a:pt x="7504334" y="2480119"/>
                </a:moveTo>
                <a:cubicBezTo>
                  <a:pt x="7504334" y="2489437"/>
                  <a:pt x="7508990" y="2494094"/>
                  <a:pt x="7518307" y="2494094"/>
                </a:cubicBezTo>
                <a:cubicBezTo>
                  <a:pt x="7527624" y="2494094"/>
                  <a:pt x="7536940" y="2489437"/>
                  <a:pt x="7546256" y="2480119"/>
                </a:cubicBezTo>
                <a:lnTo>
                  <a:pt x="7532281" y="2480119"/>
                </a:lnTo>
                <a:cubicBezTo>
                  <a:pt x="7522964" y="2480119"/>
                  <a:pt x="7515978" y="2480119"/>
                  <a:pt x="7511320" y="2480119"/>
                </a:cubicBezTo>
                <a:cubicBezTo>
                  <a:pt x="7506662" y="2480119"/>
                  <a:pt x="7504334" y="2480119"/>
                  <a:pt x="7504334" y="2480119"/>
                </a:cubicBezTo>
                <a:close/>
                <a:moveTo>
                  <a:pt x="7469396" y="2480119"/>
                </a:moveTo>
                <a:cubicBezTo>
                  <a:pt x="7464738" y="2480119"/>
                  <a:pt x="7462408" y="2484778"/>
                  <a:pt x="7462408" y="2494094"/>
                </a:cubicBezTo>
                <a:lnTo>
                  <a:pt x="7476384" y="2494094"/>
                </a:lnTo>
                <a:cubicBezTo>
                  <a:pt x="7476384" y="2484778"/>
                  <a:pt x="7474055" y="2480119"/>
                  <a:pt x="7469396" y="2480119"/>
                </a:cubicBezTo>
                <a:close/>
                <a:moveTo>
                  <a:pt x="7156716" y="2469640"/>
                </a:moveTo>
                <a:cubicBezTo>
                  <a:pt x="7153222" y="2469640"/>
                  <a:pt x="7150310" y="2470804"/>
                  <a:pt x="7147982" y="2473133"/>
                </a:cubicBezTo>
                <a:cubicBezTo>
                  <a:pt x="7143323" y="2477790"/>
                  <a:pt x="7138666" y="2482449"/>
                  <a:pt x="7134006" y="2487106"/>
                </a:cubicBezTo>
                <a:cubicBezTo>
                  <a:pt x="7129349" y="2491766"/>
                  <a:pt x="7122361" y="2498752"/>
                  <a:pt x="7113044" y="2508068"/>
                </a:cubicBezTo>
                <a:lnTo>
                  <a:pt x="7127020" y="2508068"/>
                </a:lnTo>
                <a:cubicBezTo>
                  <a:pt x="7145652" y="2498752"/>
                  <a:pt x="7159627" y="2491766"/>
                  <a:pt x="7168944" y="2487106"/>
                </a:cubicBezTo>
                <a:cubicBezTo>
                  <a:pt x="7178260" y="2482449"/>
                  <a:pt x="7178260" y="2477790"/>
                  <a:pt x="7168944" y="2473133"/>
                </a:cubicBezTo>
                <a:cubicBezTo>
                  <a:pt x="7164286" y="2470804"/>
                  <a:pt x="7160210" y="2469640"/>
                  <a:pt x="7156716" y="2469640"/>
                </a:cubicBezTo>
                <a:close/>
                <a:moveTo>
                  <a:pt x="9698336" y="2466145"/>
                </a:moveTo>
                <a:cubicBezTo>
                  <a:pt x="9698336" y="2475461"/>
                  <a:pt x="9698336" y="2480119"/>
                  <a:pt x="9698336" y="2480119"/>
                </a:cubicBezTo>
                <a:cubicBezTo>
                  <a:pt x="9707653" y="2480119"/>
                  <a:pt x="9712312" y="2480119"/>
                  <a:pt x="9712312" y="2480119"/>
                </a:cubicBezTo>
                <a:cubicBezTo>
                  <a:pt x="9712312" y="2480119"/>
                  <a:pt x="9712312" y="2477790"/>
                  <a:pt x="9712312" y="2473133"/>
                </a:cubicBezTo>
                <a:cubicBezTo>
                  <a:pt x="9712312" y="2468475"/>
                  <a:pt x="9707653" y="2466145"/>
                  <a:pt x="9698336" y="2466145"/>
                </a:cubicBezTo>
                <a:close/>
                <a:moveTo>
                  <a:pt x="6987275" y="2466145"/>
                </a:moveTo>
                <a:cubicBezTo>
                  <a:pt x="6977958" y="2466145"/>
                  <a:pt x="6973300" y="2468475"/>
                  <a:pt x="6973300" y="2473133"/>
                </a:cubicBezTo>
                <a:cubicBezTo>
                  <a:pt x="6973300" y="2477790"/>
                  <a:pt x="6973300" y="2480119"/>
                  <a:pt x="6973300" y="2480119"/>
                </a:cubicBezTo>
                <a:lnTo>
                  <a:pt x="6987275" y="2480119"/>
                </a:lnTo>
                <a:close/>
                <a:moveTo>
                  <a:pt x="614879" y="2466145"/>
                </a:moveTo>
                <a:lnTo>
                  <a:pt x="586931" y="2494094"/>
                </a:lnTo>
                <a:lnTo>
                  <a:pt x="572956" y="2508068"/>
                </a:lnTo>
                <a:cubicBezTo>
                  <a:pt x="572956" y="2498752"/>
                  <a:pt x="577615" y="2489437"/>
                  <a:pt x="586931" y="2480119"/>
                </a:cubicBezTo>
                <a:close/>
                <a:moveTo>
                  <a:pt x="7560230" y="2452171"/>
                </a:moveTo>
                <a:lnTo>
                  <a:pt x="7546256" y="2466145"/>
                </a:lnTo>
                <a:lnTo>
                  <a:pt x="7560230" y="2466145"/>
                </a:lnTo>
                <a:cubicBezTo>
                  <a:pt x="7560230" y="2456828"/>
                  <a:pt x="7560230" y="2452171"/>
                  <a:pt x="7560230" y="2452171"/>
                </a:cubicBezTo>
                <a:close/>
                <a:moveTo>
                  <a:pt x="7043172" y="2452171"/>
                </a:moveTo>
                <a:cubicBezTo>
                  <a:pt x="7043172" y="2461488"/>
                  <a:pt x="7043172" y="2466145"/>
                  <a:pt x="7043172" y="2466145"/>
                </a:cubicBezTo>
                <a:cubicBezTo>
                  <a:pt x="7043172" y="2466145"/>
                  <a:pt x="7045502" y="2463816"/>
                  <a:pt x="7050160" y="2459157"/>
                </a:cubicBezTo>
                <a:cubicBezTo>
                  <a:pt x="7054817" y="2454500"/>
                  <a:pt x="7057148" y="2452171"/>
                  <a:pt x="7057148" y="2452171"/>
                </a:cubicBezTo>
                <a:cubicBezTo>
                  <a:pt x="7047831" y="2452171"/>
                  <a:pt x="7043172" y="2452171"/>
                  <a:pt x="7043172" y="2452171"/>
                </a:cubicBezTo>
                <a:close/>
                <a:moveTo>
                  <a:pt x="6414318" y="2452171"/>
                </a:moveTo>
                <a:lnTo>
                  <a:pt x="6400342" y="2466145"/>
                </a:lnTo>
                <a:lnTo>
                  <a:pt x="6428292" y="2452171"/>
                </a:lnTo>
                <a:close/>
                <a:moveTo>
                  <a:pt x="6092902" y="2452171"/>
                </a:moveTo>
                <a:cubicBezTo>
                  <a:pt x="6092902" y="2452171"/>
                  <a:pt x="6092902" y="2456828"/>
                  <a:pt x="6092902" y="2466145"/>
                </a:cubicBezTo>
                <a:cubicBezTo>
                  <a:pt x="6092902" y="2466145"/>
                  <a:pt x="6097561" y="2466145"/>
                  <a:pt x="6106878" y="2466145"/>
                </a:cubicBezTo>
                <a:close/>
                <a:moveTo>
                  <a:pt x="1299633" y="2452171"/>
                </a:moveTo>
                <a:lnTo>
                  <a:pt x="1299633" y="2466145"/>
                </a:lnTo>
                <a:cubicBezTo>
                  <a:pt x="1299633" y="2466145"/>
                  <a:pt x="1297304" y="2468475"/>
                  <a:pt x="1292647" y="2473133"/>
                </a:cubicBezTo>
                <a:cubicBezTo>
                  <a:pt x="1287987" y="2477790"/>
                  <a:pt x="1285658" y="2480119"/>
                  <a:pt x="1285658" y="2480119"/>
                </a:cubicBezTo>
                <a:lnTo>
                  <a:pt x="1285658" y="2494094"/>
                </a:lnTo>
                <a:cubicBezTo>
                  <a:pt x="1276342" y="2494094"/>
                  <a:pt x="1271684" y="2489437"/>
                  <a:pt x="1271684" y="2480119"/>
                </a:cubicBezTo>
                <a:close/>
                <a:moveTo>
                  <a:pt x="11078323" y="2446930"/>
                </a:moveTo>
                <a:cubicBezTo>
                  <a:pt x="11080652" y="2448094"/>
                  <a:pt x="11081816" y="2452171"/>
                  <a:pt x="11081816" y="2459157"/>
                </a:cubicBezTo>
                <a:cubicBezTo>
                  <a:pt x="11081816" y="2473133"/>
                  <a:pt x="11077159" y="2480119"/>
                  <a:pt x="11067841" y="2480119"/>
                </a:cubicBezTo>
                <a:cubicBezTo>
                  <a:pt x="11058526" y="2480119"/>
                  <a:pt x="11053869" y="2475461"/>
                  <a:pt x="11053869" y="2466145"/>
                </a:cubicBezTo>
                <a:cubicBezTo>
                  <a:pt x="11053869" y="2466145"/>
                  <a:pt x="11056197" y="2466145"/>
                  <a:pt x="11060855" y="2466145"/>
                </a:cubicBezTo>
                <a:cubicBezTo>
                  <a:pt x="11065512" y="2466145"/>
                  <a:pt x="11067841" y="2461488"/>
                  <a:pt x="11067841" y="2452171"/>
                </a:cubicBezTo>
                <a:cubicBezTo>
                  <a:pt x="11072502" y="2447512"/>
                  <a:pt x="11075995" y="2445765"/>
                  <a:pt x="11078323" y="2446930"/>
                </a:cubicBezTo>
                <a:close/>
                <a:moveTo>
                  <a:pt x="10830275" y="2438195"/>
                </a:moveTo>
                <a:cubicBezTo>
                  <a:pt x="10858225" y="2447512"/>
                  <a:pt x="10874529" y="2452171"/>
                  <a:pt x="10879186" y="2452171"/>
                </a:cubicBezTo>
                <a:cubicBezTo>
                  <a:pt x="10883843" y="2452171"/>
                  <a:pt x="10886172" y="2456828"/>
                  <a:pt x="10886172" y="2466145"/>
                </a:cubicBezTo>
                <a:lnTo>
                  <a:pt x="10830275" y="2466145"/>
                </a:lnTo>
                <a:close/>
                <a:moveTo>
                  <a:pt x="9761221" y="2438195"/>
                </a:moveTo>
                <a:cubicBezTo>
                  <a:pt x="9756564" y="2438195"/>
                  <a:pt x="9754235" y="2442855"/>
                  <a:pt x="9754235" y="2452171"/>
                </a:cubicBezTo>
                <a:cubicBezTo>
                  <a:pt x="9763552" y="2452171"/>
                  <a:pt x="9768209" y="2452171"/>
                  <a:pt x="9768209" y="2452171"/>
                </a:cubicBezTo>
                <a:cubicBezTo>
                  <a:pt x="9768209" y="2442855"/>
                  <a:pt x="9768209" y="2438195"/>
                  <a:pt x="9768209" y="2438195"/>
                </a:cubicBezTo>
                <a:cubicBezTo>
                  <a:pt x="9768209" y="2438195"/>
                  <a:pt x="9765880" y="2438195"/>
                  <a:pt x="9761221" y="2438195"/>
                </a:cubicBezTo>
                <a:close/>
                <a:moveTo>
                  <a:pt x="6847530" y="2438195"/>
                </a:moveTo>
                <a:cubicBezTo>
                  <a:pt x="6847530" y="2447512"/>
                  <a:pt x="6849858" y="2452171"/>
                  <a:pt x="6854516" y="2452171"/>
                </a:cubicBezTo>
                <a:cubicBezTo>
                  <a:pt x="6859175" y="2452171"/>
                  <a:pt x="6861504" y="2447512"/>
                  <a:pt x="6861504" y="2438195"/>
                </a:cubicBezTo>
                <a:cubicBezTo>
                  <a:pt x="6852187" y="2438195"/>
                  <a:pt x="6847530" y="2438195"/>
                  <a:pt x="6847530" y="2438195"/>
                </a:cubicBezTo>
                <a:close/>
                <a:moveTo>
                  <a:pt x="6540088" y="2438195"/>
                </a:moveTo>
                <a:lnTo>
                  <a:pt x="6484190" y="2494094"/>
                </a:lnTo>
                <a:lnTo>
                  <a:pt x="6512140" y="2480119"/>
                </a:lnTo>
                <a:cubicBezTo>
                  <a:pt x="6530771" y="2461488"/>
                  <a:pt x="6540088" y="2447512"/>
                  <a:pt x="6540088" y="2438195"/>
                </a:cubicBezTo>
                <a:close/>
                <a:moveTo>
                  <a:pt x="11095792" y="2424222"/>
                </a:moveTo>
                <a:lnTo>
                  <a:pt x="11109766" y="2438195"/>
                </a:lnTo>
                <a:cubicBezTo>
                  <a:pt x="11109766" y="2438195"/>
                  <a:pt x="11107435" y="2438195"/>
                  <a:pt x="11102778" y="2438195"/>
                </a:cubicBezTo>
                <a:cubicBezTo>
                  <a:pt x="11098121" y="2438195"/>
                  <a:pt x="11091135" y="2438195"/>
                  <a:pt x="11081816" y="2438195"/>
                </a:cubicBezTo>
                <a:close/>
                <a:moveTo>
                  <a:pt x="7430966" y="2417234"/>
                </a:moveTo>
                <a:cubicBezTo>
                  <a:pt x="7428637" y="2417234"/>
                  <a:pt x="7425144" y="2419564"/>
                  <a:pt x="7420485" y="2424222"/>
                </a:cubicBezTo>
                <a:lnTo>
                  <a:pt x="7420485" y="2438195"/>
                </a:lnTo>
                <a:lnTo>
                  <a:pt x="7434460" y="2424222"/>
                </a:lnTo>
                <a:cubicBezTo>
                  <a:pt x="7434460" y="2419564"/>
                  <a:pt x="7433296" y="2417234"/>
                  <a:pt x="7430966" y="2417234"/>
                </a:cubicBezTo>
                <a:close/>
                <a:moveTo>
                  <a:pt x="9880005" y="2410246"/>
                </a:moveTo>
                <a:cubicBezTo>
                  <a:pt x="9880005" y="2419564"/>
                  <a:pt x="9880005" y="2424222"/>
                  <a:pt x="9880005" y="2424222"/>
                </a:cubicBezTo>
                <a:cubicBezTo>
                  <a:pt x="9880005" y="2424222"/>
                  <a:pt x="9884664" y="2424222"/>
                  <a:pt x="9893981" y="2424222"/>
                </a:cubicBezTo>
                <a:close/>
                <a:moveTo>
                  <a:pt x="7140994" y="2410246"/>
                </a:moveTo>
                <a:lnTo>
                  <a:pt x="7127020" y="2424222"/>
                </a:lnTo>
                <a:lnTo>
                  <a:pt x="7127020" y="2438195"/>
                </a:lnTo>
                <a:cubicBezTo>
                  <a:pt x="7127020" y="2438195"/>
                  <a:pt x="7131678" y="2433538"/>
                  <a:pt x="7140994" y="2424222"/>
                </a:cubicBezTo>
                <a:close/>
                <a:moveTo>
                  <a:pt x="11109766" y="2396272"/>
                </a:moveTo>
                <a:cubicBezTo>
                  <a:pt x="11109766" y="2396272"/>
                  <a:pt x="11114423" y="2396272"/>
                  <a:pt x="11123740" y="2396272"/>
                </a:cubicBezTo>
                <a:cubicBezTo>
                  <a:pt x="11114423" y="2396272"/>
                  <a:pt x="11109766" y="2400931"/>
                  <a:pt x="11109766" y="2410246"/>
                </a:cubicBezTo>
                <a:close/>
                <a:moveTo>
                  <a:pt x="9838082" y="2396272"/>
                </a:moveTo>
                <a:lnTo>
                  <a:pt x="9796158" y="2438195"/>
                </a:lnTo>
                <a:lnTo>
                  <a:pt x="9838082" y="2410246"/>
                </a:lnTo>
                <a:close/>
                <a:moveTo>
                  <a:pt x="7979466" y="2396272"/>
                </a:moveTo>
                <a:lnTo>
                  <a:pt x="7965492" y="2424222"/>
                </a:lnTo>
                <a:cubicBezTo>
                  <a:pt x="7965492" y="2424222"/>
                  <a:pt x="7970150" y="2424222"/>
                  <a:pt x="7979466" y="2424222"/>
                </a:cubicBezTo>
                <a:close/>
                <a:moveTo>
                  <a:pt x="7602154" y="2396272"/>
                </a:moveTo>
                <a:lnTo>
                  <a:pt x="7602154" y="2410246"/>
                </a:lnTo>
                <a:cubicBezTo>
                  <a:pt x="7602154" y="2419564"/>
                  <a:pt x="7606813" y="2424222"/>
                  <a:pt x="7616130" y="2424222"/>
                </a:cubicBezTo>
                <a:lnTo>
                  <a:pt x="7616130" y="2410246"/>
                </a:lnTo>
                <a:cubicBezTo>
                  <a:pt x="7616130" y="2410246"/>
                  <a:pt x="7611472" y="2405589"/>
                  <a:pt x="7602154" y="2396272"/>
                </a:cubicBezTo>
                <a:close/>
                <a:moveTo>
                  <a:pt x="7560230" y="2396272"/>
                </a:moveTo>
                <a:lnTo>
                  <a:pt x="7532281" y="2424222"/>
                </a:lnTo>
                <a:lnTo>
                  <a:pt x="7518307" y="2452171"/>
                </a:lnTo>
                <a:cubicBezTo>
                  <a:pt x="7518307" y="2452171"/>
                  <a:pt x="7527624" y="2442855"/>
                  <a:pt x="7546256" y="2424222"/>
                </a:cubicBezTo>
                <a:close/>
                <a:moveTo>
                  <a:pt x="7504334" y="2396272"/>
                </a:moveTo>
                <a:cubicBezTo>
                  <a:pt x="7495017" y="2396272"/>
                  <a:pt x="7490358" y="2400931"/>
                  <a:pt x="7490358" y="2410246"/>
                </a:cubicBezTo>
                <a:lnTo>
                  <a:pt x="7476384" y="2424222"/>
                </a:lnTo>
                <a:cubicBezTo>
                  <a:pt x="7467068" y="2424222"/>
                  <a:pt x="7462408" y="2424222"/>
                  <a:pt x="7462408" y="2424222"/>
                </a:cubicBezTo>
                <a:cubicBezTo>
                  <a:pt x="7471724" y="2433538"/>
                  <a:pt x="7467068" y="2442855"/>
                  <a:pt x="7448434" y="2452171"/>
                </a:cubicBezTo>
                <a:cubicBezTo>
                  <a:pt x="7439118" y="2461488"/>
                  <a:pt x="7427473" y="2473133"/>
                  <a:pt x="7413499" y="2487106"/>
                </a:cubicBezTo>
                <a:cubicBezTo>
                  <a:pt x="7399524" y="2501080"/>
                  <a:pt x="7387878" y="2512727"/>
                  <a:pt x="7378562" y="2522044"/>
                </a:cubicBezTo>
                <a:lnTo>
                  <a:pt x="7336638" y="2549991"/>
                </a:lnTo>
                <a:cubicBezTo>
                  <a:pt x="7327322" y="2549991"/>
                  <a:pt x="7324994" y="2554650"/>
                  <a:pt x="7329650" y="2563967"/>
                </a:cubicBezTo>
                <a:cubicBezTo>
                  <a:pt x="7334308" y="2573283"/>
                  <a:pt x="7350612" y="2563967"/>
                  <a:pt x="7378562" y="2536018"/>
                </a:cubicBezTo>
                <a:cubicBezTo>
                  <a:pt x="7387878" y="2526701"/>
                  <a:pt x="7399524" y="2517385"/>
                  <a:pt x="7413499" y="2508068"/>
                </a:cubicBezTo>
                <a:cubicBezTo>
                  <a:pt x="7427473" y="2498752"/>
                  <a:pt x="7443777" y="2484778"/>
                  <a:pt x="7462408" y="2466145"/>
                </a:cubicBezTo>
                <a:cubicBezTo>
                  <a:pt x="7481041" y="2447512"/>
                  <a:pt x="7495017" y="2428879"/>
                  <a:pt x="7504334" y="2410246"/>
                </a:cubicBezTo>
                <a:close/>
                <a:moveTo>
                  <a:pt x="7336638" y="2396272"/>
                </a:moveTo>
                <a:cubicBezTo>
                  <a:pt x="7336638" y="2396272"/>
                  <a:pt x="7336638" y="2400931"/>
                  <a:pt x="7336638" y="2410246"/>
                </a:cubicBezTo>
                <a:cubicBezTo>
                  <a:pt x="7345955" y="2410246"/>
                  <a:pt x="7350612" y="2405589"/>
                  <a:pt x="7350612" y="2396272"/>
                </a:cubicBezTo>
                <a:cubicBezTo>
                  <a:pt x="7350612" y="2396272"/>
                  <a:pt x="7345955" y="2396272"/>
                  <a:pt x="7336638" y="2396272"/>
                </a:cubicBezTo>
                <a:close/>
                <a:moveTo>
                  <a:pt x="7224842" y="2396272"/>
                </a:moveTo>
                <a:lnTo>
                  <a:pt x="7210867" y="2410246"/>
                </a:lnTo>
                <a:cubicBezTo>
                  <a:pt x="7210867" y="2419564"/>
                  <a:pt x="7213196" y="2421893"/>
                  <a:pt x="7217854" y="2417234"/>
                </a:cubicBezTo>
                <a:cubicBezTo>
                  <a:pt x="7222512" y="2412576"/>
                  <a:pt x="7224842" y="2405589"/>
                  <a:pt x="7224842" y="2396272"/>
                </a:cubicBezTo>
                <a:close/>
                <a:moveTo>
                  <a:pt x="6568037" y="2396272"/>
                </a:moveTo>
                <a:cubicBezTo>
                  <a:pt x="6558720" y="2396272"/>
                  <a:pt x="6554063" y="2400931"/>
                  <a:pt x="6554063" y="2410246"/>
                </a:cubicBezTo>
                <a:lnTo>
                  <a:pt x="6554063" y="2424222"/>
                </a:lnTo>
                <a:cubicBezTo>
                  <a:pt x="6554063" y="2424222"/>
                  <a:pt x="6558720" y="2419564"/>
                  <a:pt x="6568037" y="2410246"/>
                </a:cubicBezTo>
                <a:close/>
                <a:moveTo>
                  <a:pt x="1527763" y="2391735"/>
                </a:moveTo>
                <a:lnTo>
                  <a:pt x="1523226" y="2396272"/>
                </a:lnTo>
                <a:cubicBezTo>
                  <a:pt x="1523226" y="2396272"/>
                  <a:pt x="1523808" y="2395690"/>
                  <a:pt x="1524972" y="2394526"/>
                </a:cubicBezTo>
                <a:close/>
                <a:moveTo>
                  <a:pt x="6468468" y="2387538"/>
                </a:moveTo>
                <a:cubicBezTo>
                  <a:pt x="6464976" y="2388702"/>
                  <a:pt x="6460898" y="2391615"/>
                  <a:pt x="6456241" y="2396272"/>
                </a:cubicBezTo>
                <a:cubicBezTo>
                  <a:pt x="6446924" y="2405589"/>
                  <a:pt x="6437608" y="2414905"/>
                  <a:pt x="6428292" y="2424222"/>
                </a:cubicBezTo>
                <a:lnTo>
                  <a:pt x="6456241" y="2424222"/>
                </a:lnTo>
                <a:cubicBezTo>
                  <a:pt x="6474874" y="2405589"/>
                  <a:pt x="6481862" y="2393944"/>
                  <a:pt x="6477202" y="2389284"/>
                </a:cubicBezTo>
                <a:cubicBezTo>
                  <a:pt x="6474874" y="2386956"/>
                  <a:pt x="6471963" y="2386374"/>
                  <a:pt x="6468468" y="2387538"/>
                </a:cubicBezTo>
                <a:close/>
                <a:moveTo>
                  <a:pt x="9754235" y="2382298"/>
                </a:moveTo>
                <a:cubicBezTo>
                  <a:pt x="9754235" y="2391615"/>
                  <a:pt x="9756564" y="2396272"/>
                  <a:pt x="9761221" y="2396272"/>
                </a:cubicBezTo>
                <a:cubicBezTo>
                  <a:pt x="9765880" y="2396272"/>
                  <a:pt x="9768209" y="2391615"/>
                  <a:pt x="9768209" y="2382298"/>
                </a:cubicBezTo>
                <a:close/>
                <a:moveTo>
                  <a:pt x="7630103" y="2382298"/>
                </a:moveTo>
                <a:lnTo>
                  <a:pt x="7630103" y="2396272"/>
                </a:lnTo>
                <a:cubicBezTo>
                  <a:pt x="7639420" y="2396272"/>
                  <a:pt x="7644078" y="2396272"/>
                  <a:pt x="7644078" y="2396272"/>
                </a:cubicBezTo>
                <a:cubicBezTo>
                  <a:pt x="7644078" y="2386956"/>
                  <a:pt x="7639420" y="2382298"/>
                  <a:pt x="7630103" y="2382298"/>
                </a:cubicBezTo>
                <a:close/>
                <a:moveTo>
                  <a:pt x="7252790" y="2368323"/>
                </a:moveTo>
                <a:cubicBezTo>
                  <a:pt x="7252790" y="2377639"/>
                  <a:pt x="7252790" y="2382298"/>
                  <a:pt x="7252790" y="2382298"/>
                </a:cubicBezTo>
                <a:lnTo>
                  <a:pt x="7266766" y="2382298"/>
                </a:lnTo>
                <a:cubicBezTo>
                  <a:pt x="7266766" y="2372982"/>
                  <a:pt x="7262106" y="2368323"/>
                  <a:pt x="7252790" y="2368323"/>
                </a:cubicBezTo>
                <a:close/>
                <a:moveTo>
                  <a:pt x="7064134" y="2368323"/>
                </a:moveTo>
                <a:cubicBezTo>
                  <a:pt x="7059476" y="2368323"/>
                  <a:pt x="7054817" y="2370653"/>
                  <a:pt x="7050160" y="2375311"/>
                </a:cubicBezTo>
                <a:cubicBezTo>
                  <a:pt x="7045502" y="2379968"/>
                  <a:pt x="7040844" y="2386956"/>
                  <a:pt x="7036186" y="2396272"/>
                </a:cubicBezTo>
                <a:cubicBezTo>
                  <a:pt x="7031527" y="2405589"/>
                  <a:pt x="7024539" y="2410246"/>
                  <a:pt x="7015222" y="2410246"/>
                </a:cubicBezTo>
                <a:cubicBezTo>
                  <a:pt x="6996592" y="2438195"/>
                  <a:pt x="6991932" y="2452171"/>
                  <a:pt x="7001249" y="2452171"/>
                </a:cubicBezTo>
                <a:cubicBezTo>
                  <a:pt x="7010566" y="2452171"/>
                  <a:pt x="7019882" y="2445183"/>
                  <a:pt x="7029198" y="2431208"/>
                </a:cubicBezTo>
                <a:cubicBezTo>
                  <a:pt x="7038514" y="2417234"/>
                  <a:pt x="7043172" y="2407917"/>
                  <a:pt x="7043172" y="2403260"/>
                </a:cubicBezTo>
                <a:cubicBezTo>
                  <a:pt x="7043172" y="2398603"/>
                  <a:pt x="7047831" y="2391615"/>
                  <a:pt x="7057148" y="2382298"/>
                </a:cubicBezTo>
                <a:cubicBezTo>
                  <a:pt x="7066464" y="2382298"/>
                  <a:pt x="7071122" y="2377639"/>
                  <a:pt x="7071122" y="2368323"/>
                </a:cubicBezTo>
                <a:cubicBezTo>
                  <a:pt x="7071122" y="2368323"/>
                  <a:pt x="7068793" y="2368323"/>
                  <a:pt x="7064134" y="2368323"/>
                </a:cubicBezTo>
                <a:close/>
                <a:moveTo>
                  <a:pt x="6428292" y="2368323"/>
                </a:moveTo>
                <a:cubicBezTo>
                  <a:pt x="6372394" y="2414905"/>
                  <a:pt x="6344445" y="2452171"/>
                  <a:pt x="6344445" y="2480119"/>
                </a:cubicBezTo>
                <a:cubicBezTo>
                  <a:pt x="6353762" y="2470804"/>
                  <a:pt x="6372394" y="2452171"/>
                  <a:pt x="6400342" y="2424222"/>
                </a:cubicBezTo>
                <a:close/>
                <a:moveTo>
                  <a:pt x="6344445" y="2368323"/>
                </a:moveTo>
                <a:lnTo>
                  <a:pt x="6302522" y="2410246"/>
                </a:lnTo>
                <a:cubicBezTo>
                  <a:pt x="6321153" y="2400931"/>
                  <a:pt x="6332800" y="2391615"/>
                  <a:pt x="6337458" y="2382298"/>
                </a:cubicBezTo>
                <a:cubicBezTo>
                  <a:pt x="6342114" y="2372982"/>
                  <a:pt x="6344445" y="2368323"/>
                  <a:pt x="6344445" y="2368323"/>
                </a:cubicBezTo>
                <a:close/>
                <a:moveTo>
                  <a:pt x="11153436" y="2357842"/>
                </a:moveTo>
                <a:cubicBezTo>
                  <a:pt x="11156928" y="2357844"/>
                  <a:pt x="11161006" y="2359006"/>
                  <a:pt x="11165664" y="2361335"/>
                </a:cubicBezTo>
                <a:cubicBezTo>
                  <a:pt x="11174980" y="2365994"/>
                  <a:pt x="11174980" y="2368323"/>
                  <a:pt x="11165664" y="2368323"/>
                </a:cubicBezTo>
                <a:lnTo>
                  <a:pt x="11151688" y="2368323"/>
                </a:lnTo>
                <a:cubicBezTo>
                  <a:pt x="11142373" y="2368323"/>
                  <a:pt x="11140044" y="2365994"/>
                  <a:pt x="11144701" y="2361335"/>
                </a:cubicBezTo>
                <a:cubicBezTo>
                  <a:pt x="11147030" y="2359006"/>
                  <a:pt x="11149940" y="2357844"/>
                  <a:pt x="11153436" y="2357842"/>
                </a:cubicBezTo>
                <a:close/>
                <a:moveTo>
                  <a:pt x="6288546" y="2357842"/>
                </a:moveTo>
                <a:cubicBezTo>
                  <a:pt x="6286218" y="2357844"/>
                  <a:pt x="6283889" y="2359006"/>
                  <a:pt x="6281558" y="2361335"/>
                </a:cubicBezTo>
                <a:cubicBezTo>
                  <a:pt x="6276901" y="2365994"/>
                  <a:pt x="6274572" y="2372982"/>
                  <a:pt x="6274572" y="2382298"/>
                </a:cubicBezTo>
                <a:cubicBezTo>
                  <a:pt x="6274572" y="2400931"/>
                  <a:pt x="6279230" y="2400931"/>
                  <a:pt x="6288546" y="2382298"/>
                </a:cubicBezTo>
                <a:cubicBezTo>
                  <a:pt x="6297862" y="2372982"/>
                  <a:pt x="6300192" y="2365994"/>
                  <a:pt x="6295534" y="2361335"/>
                </a:cubicBezTo>
                <a:cubicBezTo>
                  <a:pt x="6293206" y="2359006"/>
                  <a:pt x="6290876" y="2357844"/>
                  <a:pt x="6288546" y="2357842"/>
                </a:cubicBezTo>
                <a:close/>
                <a:moveTo>
                  <a:pt x="12479270" y="2354349"/>
                </a:moveTo>
                <a:lnTo>
                  <a:pt x="12493246" y="2368323"/>
                </a:lnTo>
                <a:cubicBezTo>
                  <a:pt x="12493246" y="2377639"/>
                  <a:pt x="12483928" y="2377639"/>
                  <a:pt x="12465298" y="2368323"/>
                </a:cubicBezTo>
                <a:close/>
                <a:moveTo>
                  <a:pt x="10886172" y="2354349"/>
                </a:moveTo>
                <a:lnTo>
                  <a:pt x="10900148" y="2354349"/>
                </a:lnTo>
                <a:lnTo>
                  <a:pt x="10900148" y="2368323"/>
                </a:lnTo>
                <a:cubicBezTo>
                  <a:pt x="10890829" y="2368323"/>
                  <a:pt x="10886172" y="2363666"/>
                  <a:pt x="10886172" y="2354349"/>
                </a:cubicBezTo>
                <a:close/>
                <a:moveTo>
                  <a:pt x="7658052" y="2354349"/>
                </a:moveTo>
                <a:cubicBezTo>
                  <a:pt x="7658052" y="2354349"/>
                  <a:pt x="7655724" y="2356678"/>
                  <a:pt x="7651064" y="2361335"/>
                </a:cubicBezTo>
                <a:cubicBezTo>
                  <a:pt x="7646408" y="2365994"/>
                  <a:pt x="7648736" y="2368323"/>
                  <a:pt x="7658052" y="2368323"/>
                </a:cubicBezTo>
                <a:cubicBezTo>
                  <a:pt x="7667369" y="2368323"/>
                  <a:pt x="7672028" y="2368323"/>
                  <a:pt x="7672028" y="2368323"/>
                </a:cubicBezTo>
                <a:cubicBezTo>
                  <a:pt x="7672028" y="2359006"/>
                  <a:pt x="7669698" y="2354349"/>
                  <a:pt x="7665040" y="2354349"/>
                </a:cubicBezTo>
                <a:cubicBezTo>
                  <a:pt x="7660381" y="2354349"/>
                  <a:pt x="7658052" y="2354349"/>
                  <a:pt x="7658052" y="2354349"/>
                </a:cubicBezTo>
                <a:close/>
                <a:moveTo>
                  <a:pt x="12531676" y="2347361"/>
                </a:moveTo>
                <a:cubicBezTo>
                  <a:pt x="12534004" y="2347361"/>
                  <a:pt x="12535168" y="2349692"/>
                  <a:pt x="12535168" y="2354349"/>
                </a:cubicBezTo>
                <a:cubicBezTo>
                  <a:pt x="12535168" y="2363666"/>
                  <a:pt x="12535168" y="2368323"/>
                  <a:pt x="12535168" y="2368323"/>
                </a:cubicBezTo>
                <a:lnTo>
                  <a:pt x="12507222" y="2368323"/>
                </a:lnTo>
                <a:cubicBezTo>
                  <a:pt x="12507222" y="2368323"/>
                  <a:pt x="12511880" y="2363666"/>
                  <a:pt x="12521196" y="2354349"/>
                </a:cubicBezTo>
                <a:cubicBezTo>
                  <a:pt x="12525856" y="2349692"/>
                  <a:pt x="12529348" y="2347361"/>
                  <a:pt x="12531676" y="2347361"/>
                </a:cubicBezTo>
                <a:close/>
                <a:moveTo>
                  <a:pt x="11039893" y="2340373"/>
                </a:moveTo>
                <a:cubicBezTo>
                  <a:pt x="11049210" y="2340373"/>
                  <a:pt x="11053869" y="2340373"/>
                  <a:pt x="11053869" y="2340373"/>
                </a:cubicBezTo>
                <a:lnTo>
                  <a:pt x="11039893" y="2354349"/>
                </a:lnTo>
                <a:cubicBezTo>
                  <a:pt x="11030575" y="2354349"/>
                  <a:pt x="11030575" y="2349692"/>
                  <a:pt x="11039893" y="2340373"/>
                </a:cubicBezTo>
                <a:close/>
                <a:moveTo>
                  <a:pt x="7616130" y="2340373"/>
                </a:moveTo>
                <a:lnTo>
                  <a:pt x="7616130" y="2354349"/>
                </a:lnTo>
                <a:lnTo>
                  <a:pt x="7630103" y="2354349"/>
                </a:lnTo>
                <a:close/>
                <a:moveTo>
                  <a:pt x="7560230" y="2340373"/>
                </a:moveTo>
                <a:lnTo>
                  <a:pt x="7546256" y="2368323"/>
                </a:lnTo>
                <a:lnTo>
                  <a:pt x="7560230" y="2354349"/>
                </a:lnTo>
                <a:close/>
                <a:moveTo>
                  <a:pt x="1565150" y="2340373"/>
                </a:moveTo>
                <a:lnTo>
                  <a:pt x="1537200" y="2368323"/>
                </a:lnTo>
                <a:cubicBezTo>
                  <a:pt x="1537200" y="2372982"/>
                  <a:pt x="1536617" y="2377057"/>
                  <a:pt x="1535454" y="2380550"/>
                </a:cubicBezTo>
                <a:lnTo>
                  <a:pt x="1530214" y="2389284"/>
                </a:lnTo>
                <a:lnTo>
                  <a:pt x="1551176" y="2368323"/>
                </a:lnTo>
                <a:close/>
                <a:moveTo>
                  <a:pt x="9817120" y="2326400"/>
                </a:moveTo>
                <a:cubicBezTo>
                  <a:pt x="9812463" y="2326400"/>
                  <a:pt x="9810132" y="2331059"/>
                  <a:pt x="9810132" y="2340373"/>
                </a:cubicBezTo>
                <a:cubicBezTo>
                  <a:pt x="9810132" y="2340373"/>
                  <a:pt x="9812463" y="2338045"/>
                  <a:pt x="9817120" y="2333387"/>
                </a:cubicBezTo>
                <a:cubicBezTo>
                  <a:pt x="9821777" y="2328730"/>
                  <a:pt x="9821777" y="2326400"/>
                  <a:pt x="9817120" y="2326400"/>
                </a:cubicBezTo>
                <a:close/>
                <a:moveTo>
                  <a:pt x="8049339" y="2326400"/>
                </a:moveTo>
                <a:lnTo>
                  <a:pt x="8063315" y="2354349"/>
                </a:lnTo>
                <a:lnTo>
                  <a:pt x="8063315" y="2340373"/>
                </a:lnTo>
                <a:cubicBezTo>
                  <a:pt x="8063315" y="2331059"/>
                  <a:pt x="8058658" y="2326400"/>
                  <a:pt x="8049339" y="2326400"/>
                </a:cubicBezTo>
                <a:close/>
                <a:moveTo>
                  <a:pt x="7364588" y="2326400"/>
                </a:moveTo>
                <a:lnTo>
                  <a:pt x="7364588" y="2340373"/>
                </a:lnTo>
                <a:cubicBezTo>
                  <a:pt x="7373904" y="2340373"/>
                  <a:pt x="7378562" y="2335716"/>
                  <a:pt x="7378562" y="2326400"/>
                </a:cubicBezTo>
                <a:close/>
                <a:moveTo>
                  <a:pt x="6316496" y="2315919"/>
                </a:moveTo>
                <a:cubicBezTo>
                  <a:pt x="6314167" y="2315919"/>
                  <a:pt x="6311836" y="2317083"/>
                  <a:pt x="6309508" y="2319411"/>
                </a:cubicBezTo>
                <a:cubicBezTo>
                  <a:pt x="6304850" y="2324071"/>
                  <a:pt x="6302522" y="2328730"/>
                  <a:pt x="6302522" y="2333387"/>
                </a:cubicBezTo>
                <a:cubicBezTo>
                  <a:pt x="6302522" y="2338045"/>
                  <a:pt x="6307179" y="2340373"/>
                  <a:pt x="6316496" y="2340373"/>
                </a:cubicBezTo>
                <a:cubicBezTo>
                  <a:pt x="6325812" y="2331059"/>
                  <a:pt x="6328141" y="2324071"/>
                  <a:pt x="6323484" y="2319411"/>
                </a:cubicBezTo>
                <a:cubicBezTo>
                  <a:pt x="6321153" y="2317083"/>
                  <a:pt x="6318824" y="2315919"/>
                  <a:pt x="6316496" y="2315919"/>
                </a:cubicBezTo>
                <a:close/>
                <a:moveTo>
                  <a:pt x="10816301" y="2312424"/>
                </a:moveTo>
                <a:lnTo>
                  <a:pt x="10816301" y="2340373"/>
                </a:lnTo>
                <a:cubicBezTo>
                  <a:pt x="10816301" y="2340373"/>
                  <a:pt x="10818630" y="2338045"/>
                  <a:pt x="10823287" y="2333387"/>
                </a:cubicBezTo>
                <a:cubicBezTo>
                  <a:pt x="10827945" y="2328730"/>
                  <a:pt x="10830275" y="2326400"/>
                  <a:pt x="10830275" y="2326400"/>
                </a:cubicBezTo>
                <a:close/>
                <a:moveTo>
                  <a:pt x="6637910" y="2312424"/>
                </a:moveTo>
                <a:cubicBezTo>
                  <a:pt x="6628593" y="2312424"/>
                  <a:pt x="6623936" y="2317083"/>
                  <a:pt x="6623936" y="2326400"/>
                </a:cubicBezTo>
                <a:lnTo>
                  <a:pt x="6637910" y="2326400"/>
                </a:lnTo>
                <a:close/>
                <a:moveTo>
                  <a:pt x="1076041" y="2312424"/>
                </a:moveTo>
                <a:cubicBezTo>
                  <a:pt x="1076041" y="2312424"/>
                  <a:pt x="1078369" y="2314754"/>
                  <a:pt x="1083026" y="2319411"/>
                </a:cubicBezTo>
                <a:cubicBezTo>
                  <a:pt x="1087686" y="2324071"/>
                  <a:pt x="1094674" y="2326400"/>
                  <a:pt x="1103990" y="2326400"/>
                </a:cubicBezTo>
                <a:lnTo>
                  <a:pt x="1103990" y="2312424"/>
                </a:lnTo>
                <a:close/>
                <a:moveTo>
                  <a:pt x="12507222" y="2298450"/>
                </a:moveTo>
                <a:cubicBezTo>
                  <a:pt x="12516538" y="2298450"/>
                  <a:pt x="12523526" y="2300779"/>
                  <a:pt x="12528184" y="2305438"/>
                </a:cubicBezTo>
                <a:cubicBezTo>
                  <a:pt x="12532840" y="2310095"/>
                  <a:pt x="12530512" y="2317083"/>
                  <a:pt x="12521196" y="2326400"/>
                </a:cubicBezTo>
                <a:cubicBezTo>
                  <a:pt x="12502564" y="2326400"/>
                  <a:pt x="12493246" y="2326400"/>
                  <a:pt x="12493246" y="2326400"/>
                </a:cubicBezTo>
                <a:cubicBezTo>
                  <a:pt x="12493246" y="2307767"/>
                  <a:pt x="12497904" y="2298450"/>
                  <a:pt x="12507222" y="2298450"/>
                </a:cubicBezTo>
                <a:close/>
                <a:moveTo>
                  <a:pt x="10928095" y="2298450"/>
                </a:moveTo>
                <a:cubicBezTo>
                  <a:pt x="10937414" y="2298450"/>
                  <a:pt x="10946728" y="2305438"/>
                  <a:pt x="10956047" y="2319411"/>
                </a:cubicBezTo>
                <a:cubicBezTo>
                  <a:pt x="10965363" y="2333387"/>
                  <a:pt x="10970020" y="2340373"/>
                  <a:pt x="10970020" y="2340373"/>
                </a:cubicBezTo>
                <a:cubicBezTo>
                  <a:pt x="10970020" y="2340373"/>
                  <a:pt x="10963033" y="2345032"/>
                  <a:pt x="10949059" y="2354349"/>
                </a:cubicBezTo>
                <a:cubicBezTo>
                  <a:pt x="10935085" y="2363666"/>
                  <a:pt x="10928095" y="2368323"/>
                  <a:pt x="10928095" y="2368323"/>
                </a:cubicBezTo>
                <a:lnTo>
                  <a:pt x="10928095" y="2354349"/>
                </a:lnTo>
                <a:cubicBezTo>
                  <a:pt x="10937414" y="2345032"/>
                  <a:pt x="10942071" y="2331059"/>
                  <a:pt x="10942071" y="2312424"/>
                </a:cubicBezTo>
                <a:close/>
                <a:moveTo>
                  <a:pt x="7595168" y="2298450"/>
                </a:moveTo>
                <a:cubicBezTo>
                  <a:pt x="7590508" y="2298450"/>
                  <a:pt x="7588180" y="2303107"/>
                  <a:pt x="7588180" y="2312424"/>
                </a:cubicBezTo>
                <a:cubicBezTo>
                  <a:pt x="7597496" y="2312424"/>
                  <a:pt x="7602154" y="2312424"/>
                  <a:pt x="7602154" y="2312424"/>
                </a:cubicBezTo>
                <a:cubicBezTo>
                  <a:pt x="7602154" y="2303107"/>
                  <a:pt x="7599825" y="2298450"/>
                  <a:pt x="7595168" y="2298450"/>
                </a:cubicBezTo>
                <a:close/>
                <a:moveTo>
                  <a:pt x="7560230" y="2298450"/>
                </a:moveTo>
                <a:lnTo>
                  <a:pt x="7532281" y="2312424"/>
                </a:lnTo>
                <a:cubicBezTo>
                  <a:pt x="7522964" y="2312424"/>
                  <a:pt x="7513650" y="2312424"/>
                  <a:pt x="7504334" y="2312424"/>
                </a:cubicBezTo>
                <a:cubicBezTo>
                  <a:pt x="7495017" y="2312424"/>
                  <a:pt x="7488029" y="2312424"/>
                  <a:pt x="7483372" y="2312424"/>
                </a:cubicBezTo>
                <a:cubicBezTo>
                  <a:pt x="7478712" y="2312424"/>
                  <a:pt x="7476384" y="2317083"/>
                  <a:pt x="7476384" y="2326400"/>
                </a:cubicBezTo>
                <a:lnTo>
                  <a:pt x="7448434" y="2340373"/>
                </a:lnTo>
                <a:lnTo>
                  <a:pt x="7476384" y="2340373"/>
                </a:lnTo>
                <a:cubicBezTo>
                  <a:pt x="7485700" y="2340373"/>
                  <a:pt x="7492688" y="2340373"/>
                  <a:pt x="7497346" y="2340373"/>
                </a:cubicBezTo>
                <a:cubicBezTo>
                  <a:pt x="7502003" y="2340373"/>
                  <a:pt x="7504334" y="2340373"/>
                  <a:pt x="7504334" y="2340373"/>
                </a:cubicBezTo>
                <a:lnTo>
                  <a:pt x="7490358" y="2354349"/>
                </a:lnTo>
                <a:cubicBezTo>
                  <a:pt x="7471724" y="2354349"/>
                  <a:pt x="7462408" y="2359006"/>
                  <a:pt x="7462408" y="2368323"/>
                </a:cubicBezTo>
                <a:cubicBezTo>
                  <a:pt x="7471724" y="2368323"/>
                  <a:pt x="7474055" y="2370653"/>
                  <a:pt x="7469396" y="2375311"/>
                </a:cubicBezTo>
                <a:cubicBezTo>
                  <a:pt x="7464738" y="2379968"/>
                  <a:pt x="7457751" y="2382298"/>
                  <a:pt x="7448434" y="2382298"/>
                </a:cubicBezTo>
                <a:cubicBezTo>
                  <a:pt x="7439118" y="2382298"/>
                  <a:pt x="7432130" y="2384627"/>
                  <a:pt x="7427473" y="2389284"/>
                </a:cubicBezTo>
                <a:cubicBezTo>
                  <a:pt x="7422816" y="2393944"/>
                  <a:pt x="7425144" y="2396272"/>
                  <a:pt x="7434460" y="2396272"/>
                </a:cubicBezTo>
                <a:cubicBezTo>
                  <a:pt x="7443777" y="2396272"/>
                  <a:pt x="7448434" y="2396272"/>
                  <a:pt x="7448434" y="2396272"/>
                </a:cubicBezTo>
                <a:lnTo>
                  <a:pt x="7504334" y="2354349"/>
                </a:lnTo>
                <a:cubicBezTo>
                  <a:pt x="7504334" y="2354349"/>
                  <a:pt x="7508990" y="2349692"/>
                  <a:pt x="7518307" y="2340373"/>
                </a:cubicBezTo>
                <a:cubicBezTo>
                  <a:pt x="7527624" y="2331059"/>
                  <a:pt x="7532281" y="2326400"/>
                  <a:pt x="7532281" y="2326400"/>
                </a:cubicBezTo>
                <a:cubicBezTo>
                  <a:pt x="7550914" y="2317083"/>
                  <a:pt x="7560230" y="2307767"/>
                  <a:pt x="7560230" y="2298450"/>
                </a:cubicBezTo>
                <a:close/>
                <a:moveTo>
                  <a:pt x="10089625" y="2284476"/>
                </a:moveTo>
                <a:cubicBezTo>
                  <a:pt x="10080307" y="2284476"/>
                  <a:pt x="10075649" y="2286805"/>
                  <a:pt x="10075649" y="2291462"/>
                </a:cubicBezTo>
                <a:cubicBezTo>
                  <a:pt x="10075649" y="2296121"/>
                  <a:pt x="10080307" y="2298450"/>
                  <a:pt x="10089625" y="2298450"/>
                </a:cubicBezTo>
                <a:cubicBezTo>
                  <a:pt x="10089625" y="2289134"/>
                  <a:pt x="10089625" y="2284476"/>
                  <a:pt x="10089625" y="2284476"/>
                </a:cubicBezTo>
                <a:close/>
                <a:moveTo>
                  <a:pt x="8098250" y="2284476"/>
                </a:moveTo>
                <a:cubicBezTo>
                  <a:pt x="8093593" y="2284476"/>
                  <a:pt x="8091264" y="2289134"/>
                  <a:pt x="8091264" y="2298450"/>
                </a:cubicBezTo>
                <a:lnTo>
                  <a:pt x="8105238" y="2298450"/>
                </a:lnTo>
                <a:cubicBezTo>
                  <a:pt x="8105238" y="2289134"/>
                  <a:pt x="8105238" y="2284476"/>
                  <a:pt x="8105238" y="2284476"/>
                </a:cubicBezTo>
                <a:cubicBezTo>
                  <a:pt x="8105238" y="2284476"/>
                  <a:pt x="8102910" y="2284476"/>
                  <a:pt x="8098250" y="2284476"/>
                </a:cubicBezTo>
                <a:close/>
                <a:moveTo>
                  <a:pt x="7294715" y="2284476"/>
                </a:moveTo>
                <a:lnTo>
                  <a:pt x="7294715" y="2312424"/>
                </a:lnTo>
                <a:lnTo>
                  <a:pt x="7308689" y="2312424"/>
                </a:lnTo>
                <a:cubicBezTo>
                  <a:pt x="7327322" y="2312424"/>
                  <a:pt x="7336638" y="2312424"/>
                  <a:pt x="7336638" y="2312424"/>
                </a:cubicBezTo>
                <a:cubicBezTo>
                  <a:pt x="7336638" y="2312424"/>
                  <a:pt x="7331980" y="2307767"/>
                  <a:pt x="7322663" y="2298450"/>
                </a:cubicBezTo>
                <a:close/>
                <a:moveTo>
                  <a:pt x="6945350" y="2284476"/>
                </a:moveTo>
                <a:cubicBezTo>
                  <a:pt x="6936034" y="2284476"/>
                  <a:pt x="6919731" y="2303107"/>
                  <a:pt x="6896439" y="2340373"/>
                </a:cubicBezTo>
                <a:cubicBezTo>
                  <a:pt x="6873148" y="2377639"/>
                  <a:pt x="6856846" y="2400931"/>
                  <a:pt x="6847530" y="2410246"/>
                </a:cubicBezTo>
                <a:cubicBezTo>
                  <a:pt x="6828896" y="2428879"/>
                  <a:pt x="6824238" y="2438195"/>
                  <a:pt x="6833554" y="2438195"/>
                </a:cubicBezTo>
                <a:lnTo>
                  <a:pt x="6847530" y="2424222"/>
                </a:lnTo>
                <a:cubicBezTo>
                  <a:pt x="6856846" y="2405589"/>
                  <a:pt x="6870820" y="2391615"/>
                  <a:pt x="6889453" y="2382298"/>
                </a:cubicBezTo>
                <a:cubicBezTo>
                  <a:pt x="6898770" y="2372982"/>
                  <a:pt x="6912743" y="2356678"/>
                  <a:pt x="6931376" y="2333387"/>
                </a:cubicBezTo>
                <a:cubicBezTo>
                  <a:pt x="6950009" y="2310095"/>
                  <a:pt x="6959326" y="2298450"/>
                  <a:pt x="6959326" y="2298450"/>
                </a:cubicBezTo>
                <a:cubicBezTo>
                  <a:pt x="6959326" y="2289134"/>
                  <a:pt x="6954666" y="2284476"/>
                  <a:pt x="6945350" y="2284476"/>
                </a:cubicBezTo>
                <a:close/>
                <a:moveTo>
                  <a:pt x="6665859" y="2284476"/>
                </a:moveTo>
                <a:cubicBezTo>
                  <a:pt x="6656542" y="2284476"/>
                  <a:pt x="6651886" y="2286805"/>
                  <a:pt x="6651886" y="2291462"/>
                </a:cubicBezTo>
                <a:cubicBezTo>
                  <a:pt x="6651886" y="2296121"/>
                  <a:pt x="6651886" y="2298450"/>
                  <a:pt x="6651886" y="2298450"/>
                </a:cubicBezTo>
                <a:close/>
                <a:moveTo>
                  <a:pt x="1299633" y="2284476"/>
                </a:moveTo>
                <a:lnTo>
                  <a:pt x="1313608" y="2284476"/>
                </a:lnTo>
                <a:lnTo>
                  <a:pt x="1299633" y="2298450"/>
                </a:lnTo>
                <a:cubicBezTo>
                  <a:pt x="1299633" y="2298450"/>
                  <a:pt x="1297304" y="2303107"/>
                  <a:pt x="1292647" y="2312424"/>
                </a:cubicBezTo>
                <a:cubicBezTo>
                  <a:pt x="1287987" y="2321742"/>
                  <a:pt x="1276342" y="2335716"/>
                  <a:pt x="1257709" y="2354349"/>
                </a:cubicBezTo>
                <a:cubicBezTo>
                  <a:pt x="1248393" y="2363666"/>
                  <a:pt x="1239076" y="2372982"/>
                  <a:pt x="1229760" y="2382298"/>
                </a:cubicBezTo>
                <a:cubicBezTo>
                  <a:pt x="1220443" y="2391615"/>
                  <a:pt x="1215786" y="2400931"/>
                  <a:pt x="1215786" y="2410246"/>
                </a:cubicBezTo>
                <a:lnTo>
                  <a:pt x="1187837" y="2424222"/>
                </a:lnTo>
                <a:lnTo>
                  <a:pt x="1215786" y="2396272"/>
                </a:lnTo>
                <a:cubicBezTo>
                  <a:pt x="1234418" y="2349692"/>
                  <a:pt x="1262368" y="2312424"/>
                  <a:pt x="1299633" y="2284476"/>
                </a:cubicBezTo>
                <a:close/>
                <a:moveTo>
                  <a:pt x="1519733" y="2273996"/>
                </a:moveTo>
                <a:cubicBezTo>
                  <a:pt x="1522062" y="2273996"/>
                  <a:pt x="1523226" y="2275160"/>
                  <a:pt x="1523226" y="2277488"/>
                </a:cubicBezTo>
                <a:cubicBezTo>
                  <a:pt x="1523226" y="2282146"/>
                  <a:pt x="1518566" y="2284476"/>
                  <a:pt x="1509251" y="2284476"/>
                </a:cubicBezTo>
                <a:lnTo>
                  <a:pt x="1495276" y="2284476"/>
                </a:lnTo>
                <a:cubicBezTo>
                  <a:pt x="1495276" y="2284476"/>
                  <a:pt x="1499935" y="2282146"/>
                  <a:pt x="1509251" y="2277488"/>
                </a:cubicBezTo>
                <a:cubicBezTo>
                  <a:pt x="1513910" y="2275160"/>
                  <a:pt x="1517403" y="2273996"/>
                  <a:pt x="1519733" y="2273996"/>
                </a:cubicBezTo>
                <a:close/>
                <a:moveTo>
                  <a:pt x="11235536" y="2270501"/>
                </a:moveTo>
                <a:cubicBezTo>
                  <a:pt x="11254168" y="2270501"/>
                  <a:pt x="11254168" y="2275160"/>
                  <a:pt x="11235536" y="2284476"/>
                </a:cubicBezTo>
                <a:cubicBezTo>
                  <a:pt x="11235536" y="2284476"/>
                  <a:pt x="11233208" y="2282146"/>
                  <a:pt x="11228550" y="2277488"/>
                </a:cubicBezTo>
                <a:cubicBezTo>
                  <a:pt x="11223892" y="2272831"/>
                  <a:pt x="11226220" y="2270501"/>
                  <a:pt x="11235536" y="2270501"/>
                </a:cubicBezTo>
                <a:close/>
                <a:moveTo>
                  <a:pt x="10997970" y="2270501"/>
                </a:moveTo>
                <a:cubicBezTo>
                  <a:pt x="10997970" y="2270501"/>
                  <a:pt x="11000299" y="2270501"/>
                  <a:pt x="11004956" y="2270501"/>
                </a:cubicBezTo>
                <a:cubicBezTo>
                  <a:pt x="11009613" y="2270501"/>
                  <a:pt x="11011944" y="2270501"/>
                  <a:pt x="11011944" y="2270501"/>
                </a:cubicBezTo>
                <a:cubicBezTo>
                  <a:pt x="11011944" y="2279817"/>
                  <a:pt x="11009613" y="2284476"/>
                  <a:pt x="11004956" y="2284476"/>
                </a:cubicBezTo>
                <a:cubicBezTo>
                  <a:pt x="11000299" y="2284476"/>
                  <a:pt x="10997970" y="2279817"/>
                  <a:pt x="10997970" y="2270501"/>
                </a:cubicBezTo>
                <a:close/>
                <a:moveTo>
                  <a:pt x="7686002" y="2270501"/>
                </a:moveTo>
                <a:lnTo>
                  <a:pt x="7686002" y="2284476"/>
                </a:lnTo>
                <a:lnTo>
                  <a:pt x="7670280" y="2287969"/>
                </a:lnTo>
                <a:cubicBezTo>
                  <a:pt x="7664458" y="2290298"/>
                  <a:pt x="7658052" y="2293793"/>
                  <a:pt x="7651064" y="2298450"/>
                </a:cubicBezTo>
                <a:cubicBezTo>
                  <a:pt x="7644078" y="2303109"/>
                  <a:pt x="7638838" y="2306602"/>
                  <a:pt x="7635344" y="2308931"/>
                </a:cubicBezTo>
                <a:lnTo>
                  <a:pt x="7632570" y="2310781"/>
                </a:lnTo>
                <a:lnTo>
                  <a:pt x="7651064" y="2308931"/>
                </a:lnTo>
                <a:cubicBezTo>
                  <a:pt x="7660381" y="2306602"/>
                  <a:pt x="7667369" y="2303109"/>
                  <a:pt x="7672028" y="2298450"/>
                </a:cubicBezTo>
                <a:cubicBezTo>
                  <a:pt x="7676686" y="2293793"/>
                  <a:pt x="7680760" y="2289716"/>
                  <a:pt x="7684256" y="2286223"/>
                </a:cubicBezTo>
                <a:lnTo>
                  <a:pt x="7686002" y="2284476"/>
                </a:lnTo>
                <a:lnTo>
                  <a:pt x="7692990" y="2277488"/>
                </a:lnTo>
                <a:cubicBezTo>
                  <a:pt x="7697647" y="2272831"/>
                  <a:pt x="7699976" y="2270501"/>
                  <a:pt x="7699976" y="2270501"/>
                </a:cubicBezTo>
                <a:close/>
                <a:moveTo>
                  <a:pt x="7322663" y="2270501"/>
                </a:moveTo>
                <a:cubicBezTo>
                  <a:pt x="7322663" y="2270501"/>
                  <a:pt x="7322663" y="2275160"/>
                  <a:pt x="7322663" y="2284476"/>
                </a:cubicBezTo>
                <a:lnTo>
                  <a:pt x="7336638" y="2270501"/>
                </a:lnTo>
                <a:cubicBezTo>
                  <a:pt x="7327322" y="2270501"/>
                  <a:pt x="7322663" y="2270501"/>
                  <a:pt x="7322663" y="2270501"/>
                </a:cubicBezTo>
                <a:close/>
                <a:moveTo>
                  <a:pt x="6358419" y="2270501"/>
                </a:moveTo>
                <a:lnTo>
                  <a:pt x="6344445" y="2284476"/>
                </a:lnTo>
                <a:lnTo>
                  <a:pt x="6344445" y="2298450"/>
                </a:lnTo>
                <a:cubicBezTo>
                  <a:pt x="6344445" y="2298450"/>
                  <a:pt x="6349102" y="2293793"/>
                  <a:pt x="6358419" y="2284476"/>
                </a:cubicBezTo>
                <a:close/>
                <a:moveTo>
                  <a:pt x="1562092" y="2267528"/>
                </a:moveTo>
                <a:lnTo>
                  <a:pt x="1559910" y="2285349"/>
                </a:lnTo>
                <a:cubicBezTo>
                  <a:pt x="1552922" y="2309804"/>
                  <a:pt x="1538948" y="2326108"/>
                  <a:pt x="1517985" y="2334261"/>
                </a:cubicBezTo>
                <a:lnTo>
                  <a:pt x="1512916" y="2335106"/>
                </a:lnTo>
                <a:lnTo>
                  <a:pt x="1537200" y="2300198"/>
                </a:lnTo>
                <a:close/>
                <a:moveTo>
                  <a:pt x="7542764" y="2260020"/>
                </a:moveTo>
                <a:cubicBezTo>
                  <a:pt x="7535776" y="2262350"/>
                  <a:pt x="7532281" y="2270501"/>
                  <a:pt x="7532281" y="2284476"/>
                </a:cubicBezTo>
                <a:lnTo>
                  <a:pt x="7574206" y="2284476"/>
                </a:lnTo>
                <a:cubicBezTo>
                  <a:pt x="7574206" y="2284476"/>
                  <a:pt x="7574206" y="2279817"/>
                  <a:pt x="7574206" y="2270501"/>
                </a:cubicBezTo>
                <a:cubicBezTo>
                  <a:pt x="7560230" y="2261186"/>
                  <a:pt x="7549750" y="2257691"/>
                  <a:pt x="7542764" y="2260020"/>
                </a:cubicBezTo>
                <a:close/>
                <a:moveTo>
                  <a:pt x="10061675" y="2256527"/>
                </a:moveTo>
                <a:cubicBezTo>
                  <a:pt x="10070992" y="2265843"/>
                  <a:pt x="10075649" y="2270501"/>
                  <a:pt x="10075649" y="2270501"/>
                </a:cubicBezTo>
                <a:lnTo>
                  <a:pt x="10075649" y="2256527"/>
                </a:lnTo>
                <a:cubicBezTo>
                  <a:pt x="10066333" y="2256527"/>
                  <a:pt x="10061675" y="2256527"/>
                  <a:pt x="10061675" y="2256527"/>
                </a:cubicBezTo>
                <a:close/>
                <a:moveTo>
                  <a:pt x="7217854" y="2256527"/>
                </a:moveTo>
                <a:cubicBezTo>
                  <a:pt x="7213196" y="2256527"/>
                  <a:pt x="7210867" y="2261184"/>
                  <a:pt x="7210867" y="2270501"/>
                </a:cubicBezTo>
                <a:cubicBezTo>
                  <a:pt x="7210867" y="2270501"/>
                  <a:pt x="7213196" y="2268172"/>
                  <a:pt x="7217854" y="2263515"/>
                </a:cubicBezTo>
                <a:cubicBezTo>
                  <a:pt x="7222512" y="2258856"/>
                  <a:pt x="7222512" y="2256527"/>
                  <a:pt x="7217854" y="2256527"/>
                </a:cubicBezTo>
                <a:close/>
                <a:moveTo>
                  <a:pt x="1076041" y="2256527"/>
                </a:moveTo>
                <a:lnTo>
                  <a:pt x="1062065" y="2270501"/>
                </a:lnTo>
                <a:lnTo>
                  <a:pt x="1090014" y="2284476"/>
                </a:lnTo>
                <a:close/>
                <a:moveTo>
                  <a:pt x="6609962" y="2242551"/>
                </a:moveTo>
                <a:cubicBezTo>
                  <a:pt x="6609962" y="2242551"/>
                  <a:pt x="6605303" y="2244882"/>
                  <a:pt x="6595986" y="2249539"/>
                </a:cubicBezTo>
                <a:cubicBezTo>
                  <a:pt x="6586670" y="2254198"/>
                  <a:pt x="6582012" y="2256527"/>
                  <a:pt x="6582012" y="2256527"/>
                </a:cubicBezTo>
                <a:lnTo>
                  <a:pt x="6526114" y="2326400"/>
                </a:lnTo>
                <a:cubicBezTo>
                  <a:pt x="6516798" y="2335716"/>
                  <a:pt x="6507481" y="2345032"/>
                  <a:pt x="6498164" y="2354349"/>
                </a:cubicBezTo>
                <a:cubicBezTo>
                  <a:pt x="6488848" y="2363666"/>
                  <a:pt x="6484190" y="2368323"/>
                  <a:pt x="6484190" y="2368323"/>
                </a:cubicBezTo>
                <a:lnTo>
                  <a:pt x="6498164" y="2368323"/>
                </a:lnTo>
                <a:cubicBezTo>
                  <a:pt x="6498164" y="2368323"/>
                  <a:pt x="6514468" y="2349692"/>
                  <a:pt x="6547076" y="2312424"/>
                </a:cubicBezTo>
                <a:cubicBezTo>
                  <a:pt x="6579682" y="2275160"/>
                  <a:pt x="6600644" y="2251868"/>
                  <a:pt x="6609962" y="2242551"/>
                </a:cubicBezTo>
                <a:close/>
                <a:moveTo>
                  <a:pt x="10942071" y="2228577"/>
                </a:moveTo>
                <a:cubicBezTo>
                  <a:pt x="10951389" y="2228577"/>
                  <a:pt x="10956047" y="2230906"/>
                  <a:pt x="10956047" y="2235565"/>
                </a:cubicBezTo>
                <a:cubicBezTo>
                  <a:pt x="10956047" y="2240223"/>
                  <a:pt x="10951389" y="2244882"/>
                  <a:pt x="10942071" y="2249539"/>
                </a:cubicBezTo>
                <a:cubicBezTo>
                  <a:pt x="10932753" y="2254198"/>
                  <a:pt x="10937414" y="2261184"/>
                  <a:pt x="10956047" y="2270501"/>
                </a:cubicBezTo>
                <a:lnTo>
                  <a:pt x="10970020" y="2284476"/>
                </a:lnTo>
                <a:lnTo>
                  <a:pt x="10970020" y="2298450"/>
                </a:lnTo>
                <a:lnTo>
                  <a:pt x="10942071" y="2298450"/>
                </a:lnTo>
                <a:lnTo>
                  <a:pt x="10942071" y="2284476"/>
                </a:lnTo>
                <a:cubicBezTo>
                  <a:pt x="10951389" y="2284476"/>
                  <a:pt x="10951389" y="2279817"/>
                  <a:pt x="10942071" y="2270501"/>
                </a:cubicBezTo>
                <a:lnTo>
                  <a:pt x="10914122" y="2256527"/>
                </a:lnTo>
                <a:cubicBezTo>
                  <a:pt x="10904805" y="2256527"/>
                  <a:pt x="10902476" y="2251868"/>
                  <a:pt x="10907134" y="2242551"/>
                </a:cubicBezTo>
                <a:cubicBezTo>
                  <a:pt x="10911791" y="2233234"/>
                  <a:pt x="10923438" y="2228577"/>
                  <a:pt x="10942071" y="2228577"/>
                </a:cubicBezTo>
                <a:close/>
                <a:moveTo>
                  <a:pt x="9935904" y="2228577"/>
                </a:moveTo>
                <a:cubicBezTo>
                  <a:pt x="9935904" y="2237894"/>
                  <a:pt x="9938234" y="2242551"/>
                  <a:pt x="9942892" y="2242551"/>
                </a:cubicBezTo>
                <a:cubicBezTo>
                  <a:pt x="9947549" y="2242551"/>
                  <a:pt x="9949878" y="2237894"/>
                  <a:pt x="9949878" y="2228577"/>
                </a:cubicBezTo>
                <a:close/>
                <a:moveTo>
                  <a:pt x="9893981" y="2228577"/>
                </a:moveTo>
                <a:cubicBezTo>
                  <a:pt x="9893981" y="2237894"/>
                  <a:pt x="9893981" y="2242551"/>
                  <a:pt x="9893981" y="2242551"/>
                </a:cubicBezTo>
                <a:lnTo>
                  <a:pt x="9907954" y="2242551"/>
                </a:lnTo>
                <a:lnTo>
                  <a:pt x="9921930" y="2228577"/>
                </a:lnTo>
                <a:close/>
                <a:moveTo>
                  <a:pt x="7392536" y="2228577"/>
                </a:moveTo>
                <a:lnTo>
                  <a:pt x="7378562" y="2256527"/>
                </a:lnTo>
                <a:lnTo>
                  <a:pt x="7392536" y="2242551"/>
                </a:lnTo>
                <a:cubicBezTo>
                  <a:pt x="7401852" y="2233234"/>
                  <a:pt x="7406511" y="2228577"/>
                  <a:pt x="7406511" y="2228577"/>
                </a:cubicBezTo>
                <a:close/>
                <a:moveTo>
                  <a:pt x="11066096" y="2218097"/>
                </a:moveTo>
                <a:cubicBezTo>
                  <a:pt x="11069591" y="2218097"/>
                  <a:pt x="11072502" y="2219261"/>
                  <a:pt x="11074830" y="2221590"/>
                </a:cubicBezTo>
                <a:cubicBezTo>
                  <a:pt x="11079488" y="2226249"/>
                  <a:pt x="11074830" y="2228577"/>
                  <a:pt x="11060855" y="2228577"/>
                </a:cubicBezTo>
                <a:cubicBezTo>
                  <a:pt x="11046879" y="2228577"/>
                  <a:pt x="11044550" y="2226249"/>
                  <a:pt x="11053869" y="2221590"/>
                </a:cubicBezTo>
                <a:cubicBezTo>
                  <a:pt x="11058526" y="2219261"/>
                  <a:pt x="11062603" y="2218097"/>
                  <a:pt x="11066096" y="2218097"/>
                </a:cubicBezTo>
                <a:close/>
                <a:moveTo>
                  <a:pt x="10243344" y="2214604"/>
                </a:moveTo>
                <a:cubicBezTo>
                  <a:pt x="10234028" y="2214604"/>
                  <a:pt x="10231699" y="2216932"/>
                  <a:pt x="10236356" y="2221590"/>
                </a:cubicBezTo>
                <a:cubicBezTo>
                  <a:pt x="10241014" y="2226249"/>
                  <a:pt x="10243344" y="2228577"/>
                  <a:pt x="10243344" y="2228577"/>
                </a:cubicBezTo>
                <a:cubicBezTo>
                  <a:pt x="10243344" y="2228577"/>
                  <a:pt x="10243344" y="2223920"/>
                  <a:pt x="10243344" y="2214604"/>
                </a:cubicBezTo>
                <a:close/>
                <a:moveTo>
                  <a:pt x="7602154" y="2214604"/>
                </a:moveTo>
                <a:lnTo>
                  <a:pt x="7602154" y="2242551"/>
                </a:lnTo>
                <a:cubicBezTo>
                  <a:pt x="7611472" y="2242551"/>
                  <a:pt x="7616130" y="2237894"/>
                  <a:pt x="7616130" y="2228577"/>
                </a:cubicBezTo>
                <a:close/>
                <a:moveTo>
                  <a:pt x="1355531" y="2214604"/>
                </a:moveTo>
                <a:lnTo>
                  <a:pt x="1341555" y="2242551"/>
                </a:lnTo>
                <a:lnTo>
                  <a:pt x="1313608" y="2256527"/>
                </a:lnTo>
                <a:cubicBezTo>
                  <a:pt x="1313608" y="2256527"/>
                  <a:pt x="1318266" y="2251868"/>
                  <a:pt x="1327582" y="2242551"/>
                </a:cubicBezTo>
                <a:close/>
                <a:moveTo>
                  <a:pt x="10990982" y="2211109"/>
                </a:moveTo>
                <a:lnTo>
                  <a:pt x="10997970" y="2214604"/>
                </a:lnTo>
                <a:cubicBezTo>
                  <a:pt x="10993311" y="2214604"/>
                  <a:pt x="10990980" y="2213439"/>
                  <a:pt x="10990980" y="2211111"/>
                </a:cubicBezTo>
                <a:close/>
                <a:moveTo>
                  <a:pt x="6592494" y="2205869"/>
                </a:moveTo>
                <a:cubicBezTo>
                  <a:pt x="6590163" y="2207034"/>
                  <a:pt x="6586670" y="2209944"/>
                  <a:pt x="6582012" y="2214604"/>
                </a:cubicBezTo>
                <a:lnTo>
                  <a:pt x="6582012" y="2228577"/>
                </a:lnTo>
                <a:cubicBezTo>
                  <a:pt x="6591329" y="2219261"/>
                  <a:pt x="6595986" y="2212273"/>
                  <a:pt x="6595986" y="2207616"/>
                </a:cubicBezTo>
                <a:cubicBezTo>
                  <a:pt x="6595986" y="2205287"/>
                  <a:pt x="6594822" y="2204705"/>
                  <a:pt x="6592494" y="2205869"/>
                </a:cubicBezTo>
                <a:close/>
                <a:moveTo>
                  <a:pt x="8176858" y="2204123"/>
                </a:moveTo>
                <a:cubicBezTo>
                  <a:pt x="8175693" y="2204123"/>
                  <a:pt x="8175111" y="2205287"/>
                  <a:pt x="8175111" y="2207616"/>
                </a:cubicBezTo>
                <a:cubicBezTo>
                  <a:pt x="8175111" y="2212273"/>
                  <a:pt x="8175111" y="2214604"/>
                  <a:pt x="8175111" y="2214604"/>
                </a:cubicBezTo>
                <a:cubicBezTo>
                  <a:pt x="8184428" y="2214604"/>
                  <a:pt x="8189084" y="2214604"/>
                  <a:pt x="8189084" y="2214604"/>
                </a:cubicBezTo>
                <a:cubicBezTo>
                  <a:pt x="8189084" y="2214604"/>
                  <a:pt x="8186756" y="2212273"/>
                  <a:pt x="8182098" y="2207616"/>
                </a:cubicBezTo>
                <a:cubicBezTo>
                  <a:pt x="8179770" y="2205287"/>
                  <a:pt x="8178022" y="2204123"/>
                  <a:pt x="8176858" y="2204123"/>
                </a:cubicBezTo>
                <a:close/>
                <a:moveTo>
                  <a:pt x="11235536" y="2200630"/>
                </a:moveTo>
                <a:cubicBezTo>
                  <a:pt x="11240196" y="2200630"/>
                  <a:pt x="11244852" y="2205287"/>
                  <a:pt x="11249512" y="2214604"/>
                </a:cubicBezTo>
                <a:cubicBezTo>
                  <a:pt x="11240196" y="2214604"/>
                  <a:pt x="11235536" y="2219261"/>
                  <a:pt x="11235536" y="2228577"/>
                </a:cubicBezTo>
                <a:cubicBezTo>
                  <a:pt x="11226220" y="2228577"/>
                  <a:pt x="11221562" y="2228577"/>
                  <a:pt x="11221562" y="2228577"/>
                </a:cubicBezTo>
                <a:cubicBezTo>
                  <a:pt x="11221562" y="2228577"/>
                  <a:pt x="11221562" y="2223920"/>
                  <a:pt x="11221562" y="2214604"/>
                </a:cubicBezTo>
                <a:cubicBezTo>
                  <a:pt x="11226220" y="2205287"/>
                  <a:pt x="11230880" y="2200630"/>
                  <a:pt x="11235536" y="2200630"/>
                </a:cubicBezTo>
                <a:close/>
                <a:moveTo>
                  <a:pt x="11137715" y="2200628"/>
                </a:moveTo>
                <a:cubicBezTo>
                  <a:pt x="11147032" y="2200628"/>
                  <a:pt x="11151688" y="2202959"/>
                  <a:pt x="11151688" y="2207616"/>
                </a:cubicBezTo>
                <a:cubicBezTo>
                  <a:pt x="11151688" y="2212273"/>
                  <a:pt x="11151688" y="2214604"/>
                  <a:pt x="11151688" y="2214604"/>
                </a:cubicBezTo>
                <a:cubicBezTo>
                  <a:pt x="11151688" y="2223920"/>
                  <a:pt x="11147032" y="2223920"/>
                  <a:pt x="11137715" y="2214604"/>
                </a:cubicBezTo>
                <a:cubicBezTo>
                  <a:pt x="11137715" y="2205287"/>
                  <a:pt x="11137715" y="2200628"/>
                  <a:pt x="11137715" y="2200628"/>
                </a:cubicBezTo>
                <a:close/>
                <a:moveTo>
                  <a:pt x="7797798" y="2200628"/>
                </a:moveTo>
                <a:cubicBezTo>
                  <a:pt x="7797798" y="2209944"/>
                  <a:pt x="7797798" y="2214604"/>
                  <a:pt x="7797798" y="2214604"/>
                </a:cubicBezTo>
                <a:cubicBezTo>
                  <a:pt x="7807114" y="2214604"/>
                  <a:pt x="7811774" y="2214604"/>
                  <a:pt x="7811774" y="2214604"/>
                </a:cubicBezTo>
                <a:cubicBezTo>
                  <a:pt x="7811774" y="2205287"/>
                  <a:pt x="7807114" y="2200628"/>
                  <a:pt x="7797798" y="2200628"/>
                </a:cubicBezTo>
                <a:close/>
                <a:moveTo>
                  <a:pt x="7630103" y="2200628"/>
                </a:moveTo>
                <a:lnTo>
                  <a:pt x="7630103" y="2214604"/>
                </a:lnTo>
                <a:cubicBezTo>
                  <a:pt x="7639420" y="2214604"/>
                  <a:pt x="7639420" y="2219261"/>
                  <a:pt x="7630103" y="2228577"/>
                </a:cubicBezTo>
                <a:lnTo>
                  <a:pt x="7644078" y="2228577"/>
                </a:lnTo>
                <a:close/>
                <a:moveTo>
                  <a:pt x="7085096" y="2200628"/>
                </a:moveTo>
                <a:cubicBezTo>
                  <a:pt x="7075779" y="2200628"/>
                  <a:pt x="7075779" y="2209944"/>
                  <a:pt x="7085096" y="2228577"/>
                </a:cubicBezTo>
                <a:cubicBezTo>
                  <a:pt x="7075779" y="2228577"/>
                  <a:pt x="7071122" y="2228577"/>
                  <a:pt x="7071122" y="2228577"/>
                </a:cubicBezTo>
                <a:cubicBezTo>
                  <a:pt x="7071122" y="2228577"/>
                  <a:pt x="7071122" y="2233234"/>
                  <a:pt x="7071122" y="2242551"/>
                </a:cubicBezTo>
                <a:lnTo>
                  <a:pt x="7085096" y="2242551"/>
                </a:lnTo>
                <a:lnTo>
                  <a:pt x="7099071" y="2214604"/>
                </a:lnTo>
                <a:cubicBezTo>
                  <a:pt x="7099071" y="2214604"/>
                  <a:pt x="7099071" y="2212273"/>
                  <a:pt x="7099071" y="2207616"/>
                </a:cubicBezTo>
                <a:cubicBezTo>
                  <a:pt x="7099071" y="2202959"/>
                  <a:pt x="7094412" y="2200628"/>
                  <a:pt x="7085096" y="2200628"/>
                </a:cubicBezTo>
                <a:close/>
                <a:moveTo>
                  <a:pt x="1621048" y="2200628"/>
                </a:moveTo>
                <a:lnTo>
                  <a:pt x="1635022" y="2214604"/>
                </a:lnTo>
                <a:cubicBezTo>
                  <a:pt x="1635022" y="2214604"/>
                  <a:pt x="1635022" y="2212273"/>
                  <a:pt x="1635022" y="2207616"/>
                </a:cubicBezTo>
                <a:cubicBezTo>
                  <a:pt x="1635022" y="2202959"/>
                  <a:pt x="1635022" y="2200628"/>
                  <a:pt x="1635022" y="2200628"/>
                </a:cubicBezTo>
                <a:cubicBezTo>
                  <a:pt x="1625706" y="2200628"/>
                  <a:pt x="1621048" y="2200628"/>
                  <a:pt x="1621048" y="2200628"/>
                </a:cubicBezTo>
                <a:close/>
                <a:moveTo>
                  <a:pt x="11102778" y="2186654"/>
                </a:moveTo>
                <a:cubicBezTo>
                  <a:pt x="11107435" y="2186654"/>
                  <a:pt x="11109766" y="2191311"/>
                  <a:pt x="11109766" y="2200628"/>
                </a:cubicBezTo>
                <a:cubicBezTo>
                  <a:pt x="11109766" y="2200628"/>
                  <a:pt x="11107435" y="2200628"/>
                  <a:pt x="11102778" y="2200628"/>
                </a:cubicBezTo>
                <a:cubicBezTo>
                  <a:pt x="11098121" y="2200628"/>
                  <a:pt x="11095792" y="2200628"/>
                  <a:pt x="11095792" y="2200628"/>
                </a:cubicBezTo>
                <a:cubicBezTo>
                  <a:pt x="11095792" y="2191311"/>
                  <a:pt x="11098121" y="2186654"/>
                  <a:pt x="11102778" y="2186654"/>
                </a:cubicBezTo>
                <a:close/>
                <a:moveTo>
                  <a:pt x="10159498" y="2186654"/>
                </a:moveTo>
                <a:lnTo>
                  <a:pt x="10159498" y="2200628"/>
                </a:lnTo>
                <a:cubicBezTo>
                  <a:pt x="10168814" y="2200628"/>
                  <a:pt x="10173471" y="2195971"/>
                  <a:pt x="10173471" y="2186654"/>
                </a:cubicBezTo>
                <a:cubicBezTo>
                  <a:pt x="10173471" y="2186654"/>
                  <a:pt x="10168814" y="2186654"/>
                  <a:pt x="10159498" y="2186654"/>
                </a:cubicBezTo>
                <a:close/>
                <a:moveTo>
                  <a:pt x="7658052" y="2186654"/>
                </a:moveTo>
                <a:cubicBezTo>
                  <a:pt x="7658052" y="2191311"/>
                  <a:pt x="7660381" y="2192478"/>
                  <a:pt x="7665040" y="2190147"/>
                </a:cubicBezTo>
                <a:lnTo>
                  <a:pt x="7670032" y="2186654"/>
                </a:lnTo>
                <a:close/>
                <a:moveTo>
                  <a:pt x="7504334" y="2186654"/>
                </a:moveTo>
                <a:cubicBezTo>
                  <a:pt x="7495017" y="2186654"/>
                  <a:pt x="7483372" y="2195971"/>
                  <a:pt x="7469396" y="2214604"/>
                </a:cubicBezTo>
                <a:cubicBezTo>
                  <a:pt x="7455422" y="2233234"/>
                  <a:pt x="7448434" y="2244882"/>
                  <a:pt x="7448434" y="2249539"/>
                </a:cubicBezTo>
                <a:cubicBezTo>
                  <a:pt x="7448434" y="2254198"/>
                  <a:pt x="7453092" y="2251868"/>
                  <a:pt x="7462408" y="2242551"/>
                </a:cubicBezTo>
                <a:cubicBezTo>
                  <a:pt x="7471724" y="2233234"/>
                  <a:pt x="7481041" y="2223920"/>
                  <a:pt x="7490358" y="2214604"/>
                </a:cubicBezTo>
                <a:cubicBezTo>
                  <a:pt x="7518307" y="2195971"/>
                  <a:pt x="7522964" y="2186654"/>
                  <a:pt x="7504334" y="2186654"/>
                </a:cubicBezTo>
                <a:close/>
                <a:moveTo>
                  <a:pt x="6651886" y="2186654"/>
                </a:moveTo>
                <a:lnTo>
                  <a:pt x="6637910" y="2200628"/>
                </a:lnTo>
                <a:cubicBezTo>
                  <a:pt x="6647226" y="2200628"/>
                  <a:pt x="6651886" y="2200628"/>
                  <a:pt x="6651886" y="2200628"/>
                </a:cubicBezTo>
                <a:cubicBezTo>
                  <a:pt x="6651886" y="2200628"/>
                  <a:pt x="6651886" y="2195971"/>
                  <a:pt x="6651886" y="2186654"/>
                </a:cubicBezTo>
                <a:close/>
                <a:moveTo>
                  <a:pt x="10438988" y="2172679"/>
                </a:moveTo>
                <a:cubicBezTo>
                  <a:pt x="10438988" y="2181995"/>
                  <a:pt x="10441317" y="2186654"/>
                  <a:pt x="10445974" y="2186654"/>
                </a:cubicBezTo>
                <a:cubicBezTo>
                  <a:pt x="10450632" y="2186654"/>
                  <a:pt x="10452962" y="2181995"/>
                  <a:pt x="10452962" y="2172679"/>
                </a:cubicBezTo>
                <a:close/>
                <a:moveTo>
                  <a:pt x="7630103" y="2172679"/>
                </a:moveTo>
                <a:lnTo>
                  <a:pt x="7630103" y="2186654"/>
                </a:lnTo>
                <a:cubicBezTo>
                  <a:pt x="7630103" y="2186654"/>
                  <a:pt x="7632434" y="2186654"/>
                  <a:pt x="7637091" y="2186654"/>
                </a:cubicBezTo>
                <a:cubicBezTo>
                  <a:pt x="7641748" y="2186654"/>
                  <a:pt x="7644078" y="2186654"/>
                  <a:pt x="7644078" y="2186654"/>
                </a:cubicBezTo>
                <a:cubicBezTo>
                  <a:pt x="7644078" y="2177338"/>
                  <a:pt x="7639420" y="2172679"/>
                  <a:pt x="7630103" y="2172679"/>
                </a:cubicBezTo>
                <a:close/>
                <a:moveTo>
                  <a:pt x="7518307" y="2172679"/>
                </a:moveTo>
                <a:cubicBezTo>
                  <a:pt x="7508990" y="2172679"/>
                  <a:pt x="7504334" y="2175009"/>
                  <a:pt x="7504334" y="2179666"/>
                </a:cubicBezTo>
                <a:cubicBezTo>
                  <a:pt x="7504334" y="2184324"/>
                  <a:pt x="7508990" y="2186654"/>
                  <a:pt x="7518307" y="2186654"/>
                </a:cubicBezTo>
                <a:cubicBezTo>
                  <a:pt x="7527624" y="2186654"/>
                  <a:pt x="7532281" y="2184324"/>
                  <a:pt x="7532281" y="2179666"/>
                </a:cubicBezTo>
                <a:cubicBezTo>
                  <a:pt x="7532281" y="2175009"/>
                  <a:pt x="7527624" y="2172679"/>
                  <a:pt x="7518307" y="2172679"/>
                </a:cubicBezTo>
                <a:close/>
                <a:moveTo>
                  <a:pt x="7364588" y="2172679"/>
                </a:moveTo>
                <a:lnTo>
                  <a:pt x="7364588" y="2186654"/>
                </a:lnTo>
                <a:lnTo>
                  <a:pt x="7364588" y="2200628"/>
                </a:lnTo>
                <a:cubicBezTo>
                  <a:pt x="7364588" y="2200628"/>
                  <a:pt x="7359929" y="2207616"/>
                  <a:pt x="7350612" y="2221590"/>
                </a:cubicBezTo>
                <a:cubicBezTo>
                  <a:pt x="7341296" y="2235565"/>
                  <a:pt x="7336638" y="2242551"/>
                  <a:pt x="7336638" y="2242551"/>
                </a:cubicBezTo>
                <a:lnTo>
                  <a:pt x="7350612" y="2256527"/>
                </a:lnTo>
                <a:lnTo>
                  <a:pt x="7350612" y="2242551"/>
                </a:lnTo>
                <a:cubicBezTo>
                  <a:pt x="7359929" y="2242551"/>
                  <a:pt x="7364588" y="2242551"/>
                  <a:pt x="7364588" y="2242551"/>
                </a:cubicBezTo>
                <a:cubicBezTo>
                  <a:pt x="7364588" y="2242551"/>
                  <a:pt x="7364588" y="2237894"/>
                  <a:pt x="7364588" y="2228577"/>
                </a:cubicBezTo>
                <a:cubicBezTo>
                  <a:pt x="7364588" y="2219261"/>
                  <a:pt x="7369245" y="2209944"/>
                  <a:pt x="7378562" y="2200628"/>
                </a:cubicBezTo>
                <a:cubicBezTo>
                  <a:pt x="7378562" y="2209944"/>
                  <a:pt x="7378562" y="2214604"/>
                  <a:pt x="7378562" y="2214604"/>
                </a:cubicBezTo>
                <a:cubicBezTo>
                  <a:pt x="7378562" y="2214604"/>
                  <a:pt x="7383219" y="2214604"/>
                  <a:pt x="7392536" y="2214604"/>
                </a:cubicBezTo>
                <a:cubicBezTo>
                  <a:pt x="7429802" y="2214604"/>
                  <a:pt x="7448434" y="2205287"/>
                  <a:pt x="7448434" y="2186654"/>
                </a:cubicBezTo>
                <a:lnTo>
                  <a:pt x="7378562" y="2186654"/>
                </a:lnTo>
                <a:cubicBezTo>
                  <a:pt x="7378562" y="2186654"/>
                  <a:pt x="7373904" y="2181995"/>
                  <a:pt x="7364588" y="2172679"/>
                </a:cubicBezTo>
                <a:close/>
                <a:moveTo>
                  <a:pt x="7773344" y="2163946"/>
                </a:moveTo>
                <a:cubicBezTo>
                  <a:pt x="7771013" y="2165110"/>
                  <a:pt x="7769848" y="2168021"/>
                  <a:pt x="7769848" y="2172679"/>
                </a:cubicBezTo>
                <a:cubicBezTo>
                  <a:pt x="7769848" y="2181995"/>
                  <a:pt x="7767520" y="2188983"/>
                  <a:pt x="7762862" y="2193642"/>
                </a:cubicBezTo>
                <a:cubicBezTo>
                  <a:pt x="7758204" y="2198299"/>
                  <a:pt x="7755874" y="2202959"/>
                  <a:pt x="7755874" y="2207616"/>
                </a:cubicBezTo>
                <a:cubicBezTo>
                  <a:pt x="7755874" y="2212273"/>
                  <a:pt x="7746558" y="2219261"/>
                  <a:pt x="7727925" y="2228577"/>
                </a:cubicBezTo>
                <a:lnTo>
                  <a:pt x="7713952" y="2256527"/>
                </a:lnTo>
                <a:cubicBezTo>
                  <a:pt x="7723268" y="2256527"/>
                  <a:pt x="7732584" y="2265843"/>
                  <a:pt x="7741901" y="2284476"/>
                </a:cubicBezTo>
                <a:lnTo>
                  <a:pt x="7755874" y="2284476"/>
                </a:lnTo>
                <a:lnTo>
                  <a:pt x="7741901" y="2256527"/>
                </a:lnTo>
                <a:cubicBezTo>
                  <a:pt x="7732584" y="2256527"/>
                  <a:pt x="7727925" y="2254198"/>
                  <a:pt x="7727925" y="2249539"/>
                </a:cubicBezTo>
                <a:cubicBezTo>
                  <a:pt x="7727925" y="2244882"/>
                  <a:pt x="7732584" y="2242551"/>
                  <a:pt x="7741901" y="2242551"/>
                </a:cubicBezTo>
                <a:cubicBezTo>
                  <a:pt x="7751218" y="2233234"/>
                  <a:pt x="7755874" y="2233234"/>
                  <a:pt x="7755874" y="2242551"/>
                </a:cubicBezTo>
                <a:lnTo>
                  <a:pt x="7755874" y="2228577"/>
                </a:lnTo>
                <a:cubicBezTo>
                  <a:pt x="7755874" y="2228577"/>
                  <a:pt x="7758204" y="2223920"/>
                  <a:pt x="7762862" y="2214604"/>
                </a:cubicBezTo>
                <a:cubicBezTo>
                  <a:pt x="7767520" y="2205287"/>
                  <a:pt x="7774508" y="2200628"/>
                  <a:pt x="7783824" y="2200628"/>
                </a:cubicBezTo>
                <a:cubicBezTo>
                  <a:pt x="7793140" y="2181995"/>
                  <a:pt x="7797798" y="2172679"/>
                  <a:pt x="7797798" y="2172679"/>
                </a:cubicBezTo>
                <a:cubicBezTo>
                  <a:pt x="7797798" y="2172679"/>
                  <a:pt x="7793140" y="2170350"/>
                  <a:pt x="7783824" y="2165692"/>
                </a:cubicBezTo>
                <a:cubicBezTo>
                  <a:pt x="7779165" y="2163364"/>
                  <a:pt x="7775672" y="2162782"/>
                  <a:pt x="7773344" y="2163946"/>
                </a:cubicBezTo>
                <a:close/>
                <a:moveTo>
                  <a:pt x="10341166" y="2158705"/>
                </a:moveTo>
                <a:lnTo>
                  <a:pt x="10341166" y="2172679"/>
                </a:lnTo>
                <a:cubicBezTo>
                  <a:pt x="10350483" y="2172679"/>
                  <a:pt x="10355140" y="2170350"/>
                  <a:pt x="10355140" y="2165692"/>
                </a:cubicBezTo>
                <a:cubicBezTo>
                  <a:pt x="10355140" y="2161033"/>
                  <a:pt x="10350483" y="2158705"/>
                  <a:pt x="10341166" y="2158705"/>
                </a:cubicBezTo>
                <a:close/>
                <a:moveTo>
                  <a:pt x="10117572" y="2158705"/>
                </a:moveTo>
                <a:lnTo>
                  <a:pt x="10061675" y="2214604"/>
                </a:lnTo>
                <a:cubicBezTo>
                  <a:pt x="10015093" y="2261184"/>
                  <a:pt x="9996460" y="2284476"/>
                  <a:pt x="10005777" y="2284476"/>
                </a:cubicBezTo>
                <a:cubicBezTo>
                  <a:pt x="10005777" y="2284476"/>
                  <a:pt x="10024409" y="2263515"/>
                  <a:pt x="10061675" y="2221590"/>
                </a:cubicBezTo>
                <a:cubicBezTo>
                  <a:pt x="10098941" y="2179666"/>
                  <a:pt x="10117572" y="2158705"/>
                  <a:pt x="10117572" y="2158705"/>
                </a:cubicBezTo>
                <a:close/>
                <a:moveTo>
                  <a:pt x="7574206" y="2158705"/>
                </a:moveTo>
                <a:cubicBezTo>
                  <a:pt x="7564890" y="2168021"/>
                  <a:pt x="7560230" y="2172679"/>
                  <a:pt x="7560230" y="2172679"/>
                </a:cubicBezTo>
                <a:lnTo>
                  <a:pt x="7574206" y="2172679"/>
                </a:lnTo>
                <a:close/>
                <a:moveTo>
                  <a:pt x="1300505" y="2151717"/>
                </a:moveTo>
                <a:cubicBezTo>
                  <a:pt x="1303418" y="2150553"/>
                  <a:pt x="1305456" y="2150553"/>
                  <a:pt x="1306620" y="2151717"/>
                </a:cubicBezTo>
                <a:cubicBezTo>
                  <a:pt x="1311279" y="2156376"/>
                  <a:pt x="1313608" y="2163362"/>
                  <a:pt x="1313608" y="2172679"/>
                </a:cubicBezTo>
                <a:lnTo>
                  <a:pt x="1313608" y="2186654"/>
                </a:lnTo>
                <a:cubicBezTo>
                  <a:pt x="1313608" y="2186654"/>
                  <a:pt x="1308949" y="2186654"/>
                  <a:pt x="1299633" y="2186654"/>
                </a:cubicBezTo>
                <a:cubicBezTo>
                  <a:pt x="1299633" y="2214604"/>
                  <a:pt x="1290316" y="2228577"/>
                  <a:pt x="1271684" y="2228577"/>
                </a:cubicBezTo>
                <a:cubicBezTo>
                  <a:pt x="1262368" y="2228577"/>
                  <a:pt x="1257709" y="2223920"/>
                  <a:pt x="1257709" y="2214604"/>
                </a:cubicBezTo>
                <a:lnTo>
                  <a:pt x="1243736" y="2228577"/>
                </a:lnTo>
                <a:lnTo>
                  <a:pt x="1243736" y="2242551"/>
                </a:lnTo>
                <a:lnTo>
                  <a:pt x="1257709" y="2242551"/>
                </a:lnTo>
                <a:lnTo>
                  <a:pt x="1229760" y="2298450"/>
                </a:lnTo>
                <a:lnTo>
                  <a:pt x="1187837" y="2340373"/>
                </a:lnTo>
                <a:lnTo>
                  <a:pt x="1159887" y="2354349"/>
                </a:lnTo>
                <a:cubicBezTo>
                  <a:pt x="1159887" y="2335716"/>
                  <a:pt x="1164546" y="2326400"/>
                  <a:pt x="1173862" y="2326400"/>
                </a:cubicBezTo>
                <a:lnTo>
                  <a:pt x="1201812" y="2256527"/>
                </a:lnTo>
                <a:cubicBezTo>
                  <a:pt x="1201812" y="2247210"/>
                  <a:pt x="1218115" y="2226249"/>
                  <a:pt x="1250721" y="2193642"/>
                </a:cubicBezTo>
                <a:cubicBezTo>
                  <a:pt x="1275178" y="2169186"/>
                  <a:pt x="1291773" y="2155212"/>
                  <a:pt x="1300505" y="2151717"/>
                </a:cubicBezTo>
                <a:close/>
                <a:moveTo>
                  <a:pt x="11095792" y="2144731"/>
                </a:moveTo>
                <a:lnTo>
                  <a:pt x="11095792" y="2158705"/>
                </a:lnTo>
                <a:lnTo>
                  <a:pt x="11081816" y="2158705"/>
                </a:lnTo>
                <a:close/>
                <a:moveTo>
                  <a:pt x="10215395" y="2144731"/>
                </a:moveTo>
                <a:lnTo>
                  <a:pt x="10201421" y="2158705"/>
                </a:lnTo>
                <a:lnTo>
                  <a:pt x="10201421" y="2172679"/>
                </a:lnTo>
                <a:cubicBezTo>
                  <a:pt x="10210737" y="2163362"/>
                  <a:pt x="10215395" y="2154047"/>
                  <a:pt x="10215395" y="2144731"/>
                </a:cubicBezTo>
                <a:close/>
                <a:moveTo>
                  <a:pt x="9838082" y="2144731"/>
                </a:moveTo>
                <a:cubicBezTo>
                  <a:pt x="9828765" y="2154047"/>
                  <a:pt x="9824108" y="2163362"/>
                  <a:pt x="9824108" y="2172679"/>
                </a:cubicBezTo>
                <a:lnTo>
                  <a:pt x="9838082" y="2172679"/>
                </a:lnTo>
                <a:cubicBezTo>
                  <a:pt x="9847400" y="2163362"/>
                  <a:pt x="9852057" y="2154047"/>
                  <a:pt x="9852057" y="2144731"/>
                </a:cubicBezTo>
                <a:close/>
                <a:moveTo>
                  <a:pt x="7532281" y="2144731"/>
                </a:moveTo>
                <a:cubicBezTo>
                  <a:pt x="7532281" y="2154047"/>
                  <a:pt x="7536940" y="2158705"/>
                  <a:pt x="7546256" y="2158705"/>
                </a:cubicBezTo>
                <a:lnTo>
                  <a:pt x="7546256" y="2144731"/>
                </a:lnTo>
                <a:cubicBezTo>
                  <a:pt x="7536940" y="2144731"/>
                  <a:pt x="7532281" y="2144731"/>
                  <a:pt x="7532281" y="2144731"/>
                </a:cubicBezTo>
                <a:close/>
                <a:moveTo>
                  <a:pt x="7140994" y="2144731"/>
                </a:moveTo>
                <a:cubicBezTo>
                  <a:pt x="7136337" y="2144731"/>
                  <a:pt x="7131678" y="2149388"/>
                  <a:pt x="7127020" y="2158705"/>
                </a:cubicBezTo>
                <a:lnTo>
                  <a:pt x="7127020" y="2172679"/>
                </a:lnTo>
                <a:lnTo>
                  <a:pt x="7127020" y="2195971"/>
                </a:lnTo>
                <a:lnTo>
                  <a:pt x="7123526" y="2200628"/>
                </a:lnTo>
                <a:lnTo>
                  <a:pt x="7113044" y="2200628"/>
                </a:lnTo>
                <a:lnTo>
                  <a:pt x="7113044" y="2214604"/>
                </a:lnTo>
                <a:lnTo>
                  <a:pt x="7123526" y="2200628"/>
                </a:lnTo>
                <a:lnTo>
                  <a:pt x="7127020" y="2200628"/>
                </a:lnTo>
                <a:lnTo>
                  <a:pt x="7127020" y="2195971"/>
                </a:lnTo>
                <a:lnTo>
                  <a:pt x="7154968" y="2158705"/>
                </a:lnTo>
                <a:cubicBezTo>
                  <a:pt x="7150310" y="2149388"/>
                  <a:pt x="7145652" y="2144731"/>
                  <a:pt x="7140994" y="2144731"/>
                </a:cubicBezTo>
                <a:close/>
                <a:moveTo>
                  <a:pt x="6672847" y="2144731"/>
                </a:moveTo>
                <a:cubicBezTo>
                  <a:pt x="6668188" y="2144731"/>
                  <a:pt x="6665859" y="2149388"/>
                  <a:pt x="6665859" y="2158705"/>
                </a:cubicBezTo>
                <a:cubicBezTo>
                  <a:pt x="6665859" y="2168021"/>
                  <a:pt x="6668188" y="2172679"/>
                  <a:pt x="6672847" y="2172679"/>
                </a:cubicBezTo>
                <a:cubicBezTo>
                  <a:pt x="6677504" y="2172679"/>
                  <a:pt x="6679835" y="2168021"/>
                  <a:pt x="6679835" y="2158705"/>
                </a:cubicBezTo>
                <a:cubicBezTo>
                  <a:pt x="6679835" y="2149388"/>
                  <a:pt x="6677504" y="2144731"/>
                  <a:pt x="6672847" y="2144731"/>
                </a:cubicBezTo>
                <a:close/>
                <a:moveTo>
                  <a:pt x="11389256" y="2130755"/>
                </a:moveTo>
                <a:lnTo>
                  <a:pt x="11403230" y="2144731"/>
                </a:lnTo>
                <a:cubicBezTo>
                  <a:pt x="11403230" y="2154047"/>
                  <a:pt x="11398572" y="2158705"/>
                  <a:pt x="11389256" y="2158705"/>
                </a:cubicBezTo>
                <a:lnTo>
                  <a:pt x="11389256" y="2144731"/>
                </a:lnTo>
                <a:cubicBezTo>
                  <a:pt x="11389256" y="2135414"/>
                  <a:pt x="11389256" y="2130755"/>
                  <a:pt x="11389256" y="2130755"/>
                </a:cubicBezTo>
                <a:close/>
                <a:moveTo>
                  <a:pt x="7699976" y="2130755"/>
                </a:moveTo>
                <a:cubicBezTo>
                  <a:pt x="7709292" y="2130755"/>
                  <a:pt x="7713952" y="2130755"/>
                  <a:pt x="7713952" y="2130755"/>
                </a:cubicBezTo>
                <a:lnTo>
                  <a:pt x="7686002" y="2144731"/>
                </a:lnTo>
                <a:cubicBezTo>
                  <a:pt x="7686002" y="2135414"/>
                  <a:pt x="7690660" y="2130755"/>
                  <a:pt x="7699976" y="2130755"/>
                </a:cubicBezTo>
                <a:close/>
                <a:moveTo>
                  <a:pt x="6704290" y="2123767"/>
                </a:moveTo>
                <a:cubicBezTo>
                  <a:pt x="6701960" y="2123767"/>
                  <a:pt x="6698468" y="2126098"/>
                  <a:pt x="6693808" y="2130755"/>
                </a:cubicBezTo>
                <a:cubicBezTo>
                  <a:pt x="6703125" y="2149388"/>
                  <a:pt x="6707782" y="2149388"/>
                  <a:pt x="6707782" y="2130755"/>
                </a:cubicBezTo>
                <a:cubicBezTo>
                  <a:pt x="6707782" y="2126098"/>
                  <a:pt x="6706618" y="2123767"/>
                  <a:pt x="6704290" y="2123767"/>
                </a:cubicBezTo>
                <a:close/>
                <a:moveTo>
                  <a:pt x="11011944" y="2116781"/>
                </a:moveTo>
                <a:cubicBezTo>
                  <a:pt x="11021260" y="2116781"/>
                  <a:pt x="11030575" y="2119110"/>
                  <a:pt x="11039893" y="2123767"/>
                </a:cubicBezTo>
                <a:cubicBezTo>
                  <a:pt x="11049210" y="2128427"/>
                  <a:pt x="11053869" y="2130755"/>
                  <a:pt x="11053869" y="2130755"/>
                </a:cubicBezTo>
                <a:lnTo>
                  <a:pt x="11011944" y="2130755"/>
                </a:lnTo>
                <a:lnTo>
                  <a:pt x="10997970" y="2144731"/>
                </a:lnTo>
                <a:lnTo>
                  <a:pt x="10997970" y="2158705"/>
                </a:lnTo>
                <a:cubicBezTo>
                  <a:pt x="10988652" y="2149388"/>
                  <a:pt x="10986325" y="2140072"/>
                  <a:pt x="10990982" y="2130755"/>
                </a:cubicBezTo>
                <a:cubicBezTo>
                  <a:pt x="10995639" y="2121439"/>
                  <a:pt x="11002627" y="2116781"/>
                  <a:pt x="11011944" y="2116781"/>
                </a:cubicBezTo>
                <a:close/>
                <a:moveTo>
                  <a:pt x="10956047" y="2116781"/>
                </a:moveTo>
                <a:cubicBezTo>
                  <a:pt x="10965363" y="2116781"/>
                  <a:pt x="10972351" y="2116781"/>
                  <a:pt x="10977008" y="2116781"/>
                </a:cubicBezTo>
                <a:cubicBezTo>
                  <a:pt x="10981666" y="2116781"/>
                  <a:pt x="10979337" y="2121439"/>
                  <a:pt x="10970020" y="2130755"/>
                </a:cubicBezTo>
                <a:lnTo>
                  <a:pt x="10983994" y="2172679"/>
                </a:lnTo>
                <a:lnTo>
                  <a:pt x="10997970" y="2200628"/>
                </a:lnTo>
                <a:lnTo>
                  <a:pt x="10990982" y="2211109"/>
                </a:lnTo>
                <a:lnTo>
                  <a:pt x="10970020" y="2200628"/>
                </a:lnTo>
                <a:lnTo>
                  <a:pt x="10956047" y="2186654"/>
                </a:lnTo>
                <a:lnTo>
                  <a:pt x="10956047" y="2158705"/>
                </a:lnTo>
                <a:lnTo>
                  <a:pt x="10956047" y="2130755"/>
                </a:lnTo>
                <a:cubicBezTo>
                  <a:pt x="10956047" y="2130755"/>
                  <a:pt x="10956047" y="2126098"/>
                  <a:pt x="10956047" y="2116781"/>
                </a:cubicBezTo>
                <a:close/>
                <a:moveTo>
                  <a:pt x="7560230" y="2116781"/>
                </a:moveTo>
                <a:cubicBezTo>
                  <a:pt x="7560230" y="2116781"/>
                  <a:pt x="7560230" y="2121439"/>
                  <a:pt x="7560230" y="2130755"/>
                </a:cubicBezTo>
                <a:cubicBezTo>
                  <a:pt x="7569547" y="2130755"/>
                  <a:pt x="7574206" y="2130755"/>
                  <a:pt x="7574206" y="2130755"/>
                </a:cubicBezTo>
                <a:close/>
                <a:moveTo>
                  <a:pt x="1145913" y="2116781"/>
                </a:moveTo>
                <a:cubicBezTo>
                  <a:pt x="1108647" y="2135414"/>
                  <a:pt x="1090014" y="2158705"/>
                  <a:pt x="1090014" y="2186654"/>
                </a:cubicBezTo>
                <a:cubicBezTo>
                  <a:pt x="1090014" y="2186654"/>
                  <a:pt x="1090014" y="2188983"/>
                  <a:pt x="1090014" y="2193642"/>
                </a:cubicBezTo>
                <a:cubicBezTo>
                  <a:pt x="1090014" y="2198299"/>
                  <a:pt x="1085357" y="2205287"/>
                  <a:pt x="1076041" y="2214604"/>
                </a:cubicBezTo>
                <a:lnTo>
                  <a:pt x="1062065" y="2228577"/>
                </a:lnTo>
                <a:cubicBezTo>
                  <a:pt x="1071381" y="2228577"/>
                  <a:pt x="1080697" y="2228577"/>
                  <a:pt x="1090014" y="2228577"/>
                </a:cubicBezTo>
                <a:lnTo>
                  <a:pt x="1103990" y="2200628"/>
                </a:lnTo>
                <a:cubicBezTo>
                  <a:pt x="1103990" y="2191311"/>
                  <a:pt x="1108647" y="2181995"/>
                  <a:pt x="1117964" y="2172679"/>
                </a:cubicBezTo>
                <a:cubicBezTo>
                  <a:pt x="1127280" y="2163362"/>
                  <a:pt x="1136597" y="2154047"/>
                  <a:pt x="1145913" y="2144731"/>
                </a:cubicBezTo>
                <a:close/>
                <a:moveTo>
                  <a:pt x="7010856" y="2113287"/>
                </a:moveTo>
                <a:cubicBezTo>
                  <a:pt x="6995134" y="2113287"/>
                  <a:pt x="6987275" y="2123767"/>
                  <a:pt x="6987275" y="2144731"/>
                </a:cubicBezTo>
                <a:lnTo>
                  <a:pt x="7001249" y="2144731"/>
                </a:lnTo>
                <a:cubicBezTo>
                  <a:pt x="7010566" y="2144731"/>
                  <a:pt x="7015222" y="2140072"/>
                  <a:pt x="7015222" y="2130755"/>
                </a:cubicBezTo>
                <a:lnTo>
                  <a:pt x="7029198" y="2116781"/>
                </a:lnTo>
                <a:cubicBezTo>
                  <a:pt x="7022210" y="2114453"/>
                  <a:pt x="7016098" y="2113287"/>
                  <a:pt x="7010856" y="2113287"/>
                </a:cubicBezTo>
                <a:close/>
                <a:moveTo>
                  <a:pt x="11097539" y="2108047"/>
                </a:moveTo>
                <a:cubicBezTo>
                  <a:pt x="11096374" y="2109211"/>
                  <a:pt x="11095792" y="2112122"/>
                  <a:pt x="11095792" y="2116781"/>
                </a:cubicBezTo>
                <a:cubicBezTo>
                  <a:pt x="11095792" y="2135414"/>
                  <a:pt x="11100449" y="2135414"/>
                  <a:pt x="11109766" y="2116781"/>
                </a:cubicBezTo>
                <a:cubicBezTo>
                  <a:pt x="11109766" y="2116781"/>
                  <a:pt x="11107435" y="2114451"/>
                  <a:pt x="11102778" y="2109794"/>
                </a:cubicBezTo>
                <a:cubicBezTo>
                  <a:pt x="11100449" y="2107465"/>
                  <a:pt x="11098703" y="2106883"/>
                  <a:pt x="11097539" y="2108047"/>
                </a:cubicBezTo>
                <a:close/>
                <a:moveTo>
                  <a:pt x="11053869" y="2102806"/>
                </a:moveTo>
                <a:cubicBezTo>
                  <a:pt x="11053869" y="2102806"/>
                  <a:pt x="11058526" y="2102806"/>
                  <a:pt x="11067841" y="2102806"/>
                </a:cubicBezTo>
                <a:cubicBezTo>
                  <a:pt x="11067841" y="2112122"/>
                  <a:pt x="11063183" y="2116781"/>
                  <a:pt x="11053869" y="2116781"/>
                </a:cubicBezTo>
                <a:cubicBezTo>
                  <a:pt x="11053869" y="2107465"/>
                  <a:pt x="11053869" y="2102806"/>
                  <a:pt x="11053869" y="2102806"/>
                </a:cubicBezTo>
                <a:close/>
                <a:moveTo>
                  <a:pt x="10341166" y="2102806"/>
                </a:moveTo>
                <a:cubicBezTo>
                  <a:pt x="10341166" y="2102806"/>
                  <a:pt x="10341166" y="2105136"/>
                  <a:pt x="10341166" y="2109794"/>
                </a:cubicBezTo>
                <a:cubicBezTo>
                  <a:pt x="10341166" y="2114451"/>
                  <a:pt x="10345824" y="2116781"/>
                  <a:pt x="10355140" y="2116781"/>
                </a:cubicBezTo>
                <a:lnTo>
                  <a:pt x="10355140" y="2102806"/>
                </a:lnTo>
                <a:close/>
                <a:moveTo>
                  <a:pt x="7979466" y="2102806"/>
                </a:moveTo>
                <a:cubicBezTo>
                  <a:pt x="7979466" y="2112122"/>
                  <a:pt x="7979466" y="2116781"/>
                  <a:pt x="7979466" y="2116781"/>
                </a:cubicBezTo>
                <a:cubicBezTo>
                  <a:pt x="7988783" y="2116781"/>
                  <a:pt x="7993442" y="2114451"/>
                  <a:pt x="7993442" y="2109794"/>
                </a:cubicBezTo>
                <a:cubicBezTo>
                  <a:pt x="7993442" y="2105136"/>
                  <a:pt x="7993442" y="2102806"/>
                  <a:pt x="7993442" y="2102806"/>
                </a:cubicBezTo>
                <a:cubicBezTo>
                  <a:pt x="7993442" y="2102806"/>
                  <a:pt x="7988783" y="2102806"/>
                  <a:pt x="7979466" y="2102806"/>
                </a:cubicBezTo>
                <a:close/>
                <a:moveTo>
                  <a:pt x="6540088" y="2102806"/>
                </a:moveTo>
                <a:cubicBezTo>
                  <a:pt x="6530771" y="2112122"/>
                  <a:pt x="6526114" y="2116781"/>
                  <a:pt x="6526114" y="2116781"/>
                </a:cubicBezTo>
                <a:lnTo>
                  <a:pt x="6526114" y="2130755"/>
                </a:lnTo>
                <a:cubicBezTo>
                  <a:pt x="6526114" y="2130755"/>
                  <a:pt x="6530771" y="2121439"/>
                  <a:pt x="6540088" y="2102806"/>
                </a:cubicBezTo>
                <a:close/>
                <a:moveTo>
                  <a:pt x="1725857" y="2095820"/>
                </a:moveTo>
                <a:cubicBezTo>
                  <a:pt x="1721199" y="2091160"/>
                  <a:pt x="1704895" y="2105136"/>
                  <a:pt x="1676945" y="2137743"/>
                </a:cubicBezTo>
                <a:cubicBezTo>
                  <a:pt x="1648997" y="2170350"/>
                  <a:pt x="1639681" y="2186654"/>
                  <a:pt x="1648997" y="2186654"/>
                </a:cubicBezTo>
                <a:cubicBezTo>
                  <a:pt x="1658314" y="2186654"/>
                  <a:pt x="1662972" y="2186654"/>
                  <a:pt x="1662972" y="2186654"/>
                </a:cubicBezTo>
                <a:cubicBezTo>
                  <a:pt x="1662972" y="2186654"/>
                  <a:pt x="1667628" y="2181995"/>
                  <a:pt x="1676945" y="2172679"/>
                </a:cubicBezTo>
                <a:cubicBezTo>
                  <a:pt x="1676945" y="2154047"/>
                  <a:pt x="1686262" y="2137743"/>
                  <a:pt x="1704895" y="2123767"/>
                </a:cubicBezTo>
                <a:cubicBezTo>
                  <a:pt x="1723528" y="2109794"/>
                  <a:pt x="1730516" y="2100477"/>
                  <a:pt x="1725857" y="2095820"/>
                </a:cubicBezTo>
                <a:close/>
                <a:moveTo>
                  <a:pt x="6831808" y="2094073"/>
                </a:moveTo>
                <a:cubicBezTo>
                  <a:pt x="6830643" y="2092907"/>
                  <a:pt x="6828896" y="2093491"/>
                  <a:pt x="6826566" y="2095820"/>
                </a:cubicBezTo>
                <a:cubicBezTo>
                  <a:pt x="6821909" y="2100477"/>
                  <a:pt x="6819580" y="2102806"/>
                  <a:pt x="6819580" y="2102806"/>
                </a:cubicBezTo>
                <a:cubicBezTo>
                  <a:pt x="6819580" y="2102806"/>
                  <a:pt x="6819580" y="2105136"/>
                  <a:pt x="6819580" y="2109794"/>
                </a:cubicBezTo>
                <a:cubicBezTo>
                  <a:pt x="6819580" y="2114451"/>
                  <a:pt x="6824238" y="2112122"/>
                  <a:pt x="6833554" y="2102806"/>
                </a:cubicBezTo>
                <a:cubicBezTo>
                  <a:pt x="6833554" y="2098148"/>
                  <a:pt x="6832972" y="2095238"/>
                  <a:pt x="6831808" y="2094073"/>
                </a:cubicBezTo>
                <a:close/>
                <a:moveTo>
                  <a:pt x="10997970" y="2088832"/>
                </a:moveTo>
                <a:cubicBezTo>
                  <a:pt x="10997970" y="2088832"/>
                  <a:pt x="11002627" y="2088832"/>
                  <a:pt x="11011944" y="2088832"/>
                </a:cubicBezTo>
                <a:lnTo>
                  <a:pt x="11011944" y="2102806"/>
                </a:lnTo>
                <a:cubicBezTo>
                  <a:pt x="11002627" y="2102806"/>
                  <a:pt x="10997970" y="2098148"/>
                  <a:pt x="10997970" y="2088832"/>
                </a:cubicBezTo>
                <a:close/>
                <a:moveTo>
                  <a:pt x="10508861" y="2088832"/>
                </a:moveTo>
                <a:cubicBezTo>
                  <a:pt x="10508861" y="2088832"/>
                  <a:pt x="10506531" y="2091160"/>
                  <a:pt x="10501873" y="2095820"/>
                </a:cubicBezTo>
                <a:cubicBezTo>
                  <a:pt x="10497216" y="2100477"/>
                  <a:pt x="10494885" y="2102806"/>
                  <a:pt x="10494885" y="2102806"/>
                </a:cubicBezTo>
                <a:lnTo>
                  <a:pt x="10494885" y="2130755"/>
                </a:lnTo>
                <a:cubicBezTo>
                  <a:pt x="10476254" y="2130755"/>
                  <a:pt x="10466936" y="2140072"/>
                  <a:pt x="10466936" y="2158705"/>
                </a:cubicBezTo>
                <a:cubicBezTo>
                  <a:pt x="10466936" y="2168021"/>
                  <a:pt x="10471595" y="2168021"/>
                  <a:pt x="10480912" y="2158705"/>
                </a:cubicBezTo>
                <a:lnTo>
                  <a:pt x="10508861" y="2130755"/>
                </a:lnTo>
                <a:close/>
                <a:moveTo>
                  <a:pt x="10229370" y="2088832"/>
                </a:moveTo>
                <a:cubicBezTo>
                  <a:pt x="10201421" y="2088832"/>
                  <a:pt x="10187445" y="2102806"/>
                  <a:pt x="10187445" y="2130755"/>
                </a:cubicBezTo>
                <a:cubicBezTo>
                  <a:pt x="10187445" y="2140072"/>
                  <a:pt x="10196764" y="2135414"/>
                  <a:pt x="10215395" y="2116781"/>
                </a:cubicBezTo>
                <a:close/>
                <a:moveTo>
                  <a:pt x="1662972" y="2088832"/>
                </a:moveTo>
                <a:lnTo>
                  <a:pt x="1593099" y="2172679"/>
                </a:lnTo>
                <a:cubicBezTo>
                  <a:pt x="1583782" y="2181995"/>
                  <a:pt x="1574466" y="2188983"/>
                  <a:pt x="1565150" y="2193642"/>
                </a:cubicBezTo>
                <a:cubicBezTo>
                  <a:pt x="1555832" y="2198299"/>
                  <a:pt x="1541859" y="2209944"/>
                  <a:pt x="1523226" y="2228577"/>
                </a:cubicBezTo>
                <a:cubicBezTo>
                  <a:pt x="1513910" y="2247210"/>
                  <a:pt x="1504593" y="2263515"/>
                  <a:pt x="1495276" y="2277488"/>
                </a:cubicBezTo>
                <a:cubicBezTo>
                  <a:pt x="1485960" y="2291462"/>
                  <a:pt x="1476644" y="2303107"/>
                  <a:pt x="1467327" y="2312424"/>
                </a:cubicBezTo>
                <a:cubicBezTo>
                  <a:pt x="1448696" y="2340373"/>
                  <a:pt x="1439380" y="2359006"/>
                  <a:pt x="1439380" y="2368323"/>
                </a:cubicBezTo>
                <a:cubicBezTo>
                  <a:pt x="1448696" y="2368323"/>
                  <a:pt x="1453354" y="2365994"/>
                  <a:pt x="1453354" y="2361335"/>
                </a:cubicBezTo>
                <a:cubicBezTo>
                  <a:pt x="1453354" y="2356678"/>
                  <a:pt x="1453354" y="2354349"/>
                  <a:pt x="1453354" y="2354349"/>
                </a:cubicBezTo>
                <a:cubicBezTo>
                  <a:pt x="1453354" y="2354349"/>
                  <a:pt x="1462670" y="2345032"/>
                  <a:pt x="1481303" y="2326400"/>
                </a:cubicBezTo>
                <a:lnTo>
                  <a:pt x="1495276" y="2312424"/>
                </a:lnTo>
                <a:lnTo>
                  <a:pt x="1481303" y="2340373"/>
                </a:lnTo>
                <a:lnTo>
                  <a:pt x="1512916" y="2335106"/>
                </a:lnTo>
                <a:lnTo>
                  <a:pt x="1509251" y="2340373"/>
                </a:lnTo>
                <a:cubicBezTo>
                  <a:pt x="1490620" y="2368323"/>
                  <a:pt x="1481303" y="2382298"/>
                  <a:pt x="1481303" y="2382298"/>
                </a:cubicBezTo>
                <a:cubicBezTo>
                  <a:pt x="1481303" y="2391615"/>
                  <a:pt x="1476644" y="2403260"/>
                  <a:pt x="1467327" y="2417234"/>
                </a:cubicBezTo>
                <a:cubicBezTo>
                  <a:pt x="1458010" y="2431208"/>
                  <a:pt x="1453354" y="2438195"/>
                  <a:pt x="1453354" y="2438195"/>
                </a:cubicBezTo>
                <a:lnTo>
                  <a:pt x="1509251" y="2382298"/>
                </a:lnTo>
                <a:cubicBezTo>
                  <a:pt x="1518566" y="2372982"/>
                  <a:pt x="1527884" y="2363666"/>
                  <a:pt x="1537200" y="2354349"/>
                </a:cubicBezTo>
                <a:cubicBezTo>
                  <a:pt x="1555832" y="2326400"/>
                  <a:pt x="1569807" y="2312424"/>
                  <a:pt x="1579125" y="2312424"/>
                </a:cubicBezTo>
                <a:lnTo>
                  <a:pt x="1579125" y="2326400"/>
                </a:lnTo>
                <a:cubicBezTo>
                  <a:pt x="1588441" y="2317083"/>
                  <a:pt x="1593099" y="2312424"/>
                  <a:pt x="1593099" y="2312424"/>
                </a:cubicBezTo>
                <a:cubicBezTo>
                  <a:pt x="1583782" y="2303107"/>
                  <a:pt x="1588441" y="2279817"/>
                  <a:pt x="1607072" y="2242551"/>
                </a:cubicBezTo>
                <a:lnTo>
                  <a:pt x="1607072" y="2228577"/>
                </a:lnTo>
                <a:cubicBezTo>
                  <a:pt x="1597756" y="2228577"/>
                  <a:pt x="1583782" y="2240223"/>
                  <a:pt x="1565150" y="2263515"/>
                </a:cubicBezTo>
                <a:lnTo>
                  <a:pt x="1562092" y="2267528"/>
                </a:lnTo>
                <a:lnTo>
                  <a:pt x="1565150" y="2242551"/>
                </a:lnTo>
                <a:lnTo>
                  <a:pt x="1551176" y="2256527"/>
                </a:lnTo>
                <a:lnTo>
                  <a:pt x="1537200" y="2256527"/>
                </a:lnTo>
                <a:cubicBezTo>
                  <a:pt x="1537200" y="2237894"/>
                  <a:pt x="1553504" y="2214604"/>
                  <a:pt x="1586111" y="2186654"/>
                </a:cubicBezTo>
                <a:cubicBezTo>
                  <a:pt x="1618717" y="2158705"/>
                  <a:pt x="1635022" y="2142400"/>
                  <a:pt x="1635022" y="2137743"/>
                </a:cubicBezTo>
                <a:cubicBezTo>
                  <a:pt x="1635022" y="2133086"/>
                  <a:pt x="1639681" y="2123767"/>
                  <a:pt x="1648997" y="2109794"/>
                </a:cubicBezTo>
                <a:cubicBezTo>
                  <a:pt x="1658314" y="2095820"/>
                  <a:pt x="1662972" y="2088832"/>
                  <a:pt x="1662972" y="2088832"/>
                </a:cubicBezTo>
                <a:close/>
                <a:moveTo>
                  <a:pt x="1439380" y="2074858"/>
                </a:moveTo>
                <a:lnTo>
                  <a:pt x="1439380" y="2102806"/>
                </a:lnTo>
                <a:lnTo>
                  <a:pt x="1439380" y="2130755"/>
                </a:lnTo>
                <a:cubicBezTo>
                  <a:pt x="1420747" y="2140072"/>
                  <a:pt x="1409100" y="2144731"/>
                  <a:pt x="1404443" y="2144731"/>
                </a:cubicBezTo>
                <a:cubicBezTo>
                  <a:pt x="1399785" y="2144731"/>
                  <a:pt x="1392797" y="2149388"/>
                  <a:pt x="1383480" y="2158705"/>
                </a:cubicBezTo>
                <a:lnTo>
                  <a:pt x="1369507" y="2172679"/>
                </a:lnTo>
                <a:lnTo>
                  <a:pt x="1355531" y="2172679"/>
                </a:lnTo>
                <a:cubicBezTo>
                  <a:pt x="1355531" y="2163362"/>
                  <a:pt x="1364848" y="2149388"/>
                  <a:pt x="1383480" y="2130755"/>
                </a:cubicBezTo>
                <a:cubicBezTo>
                  <a:pt x="1402114" y="2112122"/>
                  <a:pt x="1420747" y="2093489"/>
                  <a:pt x="1439380" y="2074858"/>
                </a:cubicBezTo>
                <a:close/>
                <a:moveTo>
                  <a:pt x="10538557" y="2066124"/>
                </a:moveTo>
                <a:cubicBezTo>
                  <a:pt x="10537393" y="2067288"/>
                  <a:pt x="10536810" y="2070199"/>
                  <a:pt x="10536810" y="2074858"/>
                </a:cubicBezTo>
                <a:cubicBezTo>
                  <a:pt x="10527492" y="2084175"/>
                  <a:pt x="10536810" y="2088832"/>
                  <a:pt x="10564758" y="2088832"/>
                </a:cubicBezTo>
                <a:lnTo>
                  <a:pt x="10564758" y="2074858"/>
                </a:lnTo>
                <a:cubicBezTo>
                  <a:pt x="10555442" y="2074858"/>
                  <a:pt x="10548454" y="2072527"/>
                  <a:pt x="10543796" y="2067870"/>
                </a:cubicBezTo>
                <a:cubicBezTo>
                  <a:pt x="10541468" y="2065542"/>
                  <a:pt x="10539721" y="2064959"/>
                  <a:pt x="10538557" y="2066124"/>
                </a:cubicBezTo>
                <a:close/>
                <a:moveTo>
                  <a:pt x="10788352" y="2060883"/>
                </a:moveTo>
                <a:lnTo>
                  <a:pt x="10802326" y="2060883"/>
                </a:lnTo>
                <a:lnTo>
                  <a:pt x="10802326" y="2074858"/>
                </a:lnTo>
                <a:lnTo>
                  <a:pt x="10802326" y="2088832"/>
                </a:lnTo>
                <a:lnTo>
                  <a:pt x="10788352" y="2074858"/>
                </a:lnTo>
                <a:cubicBezTo>
                  <a:pt x="10788352" y="2065542"/>
                  <a:pt x="10788352" y="2060883"/>
                  <a:pt x="10788352" y="2060883"/>
                </a:cubicBezTo>
                <a:close/>
                <a:moveTo>
                  <a:pt x="10746429" y="2060883"/>
                </a:moveTo>
                <a:lnTo>
                  <a:pt x="10704503" y="2088832"/>
                </a:lnTo>
                <a:cubicBezTo>
                  <a:pt x="10704503" y="2088832"/>
                  <a:pt x="10704503" y="2093489"/>
                  <a:pt x="10704503" y="2102806"/>
                </a:cubicBezTo>
                <a:lnTo>
                  <a:pt x="10690530" y="2116781"/>
                </a:lnTo>
                <a:cubicBezTo>
                  <a:pt x="10699846" y="2116781"/>
                  <a:pt x="10706834" y="2114451"/>
                  <a:pt x="10711491" y="2109794"/>
                </a:cubicBezTo>
                <a:cubicBezTo>
                  <a:pt x="10716149" y="2105136"/>
                  <a:pt x="10723136" y="2098148"/>
                  <a:pt x="10732453" y="2088832"/>
                </a:cubicBezTo>
                <a:close/>
                <a:moveTo>
                  <a:pt x="10047700" y="2060883"/>
                </a:moveTo>
                <a:cubicBezTo>
                  <a:pt x="10047700" y="2060883"/>
                  <a:pt x="10045371" y="2063211"/>
                  <a:pt x="10040714" y="2067870"/>
                </a:cubicBezTo>
                <a:cubicBezTo>
                  <a:pt x="10036057" y="2072527"/>
                  <a:pt x="10036057" y="2074858"/>
                  <a:pt x="10040714" y="2074858"/>
                </a:cubicBezTo>
                <a:cubicBezTo>
                  <a:pt x="10045371" y="2074858"/>
                  <a:pt x="10047700" y="2070199"/>
                  <a:pt x="10047700" y="2060883"/>
                </a:cubicBezTo>
                <a:close/>
                <a:moveTo>
                  <a:pt x="9866031" y="2060883"/>
                </a:moveTo>
                <a:cubicBezTo>
                  <a:pt x="9856715" y="2070199"/>
                  <a:pt x="9852057" y="2074858"/>
                  <a:pt x="9852057" y="2074858"/>
                </a:cubicBezTo>
                <a:lnTo>
                  <a:pt x="9866031" y="2074858"/>
                </a:lnTo>
                <a:cubicBezTo>
                  <a:pt x="9875348" y="2074858"/>
                  <a:pt x="9880005" y="2070199"/>
                  <a:pt x="9880005" y="2060883"/>
                </a:cubicBezTo>
                <a:close/>
                <a:moveTo>
                  <a:pt x="1774768" y="2060883"/>
                </a:moveTo>
                <a:cubicBezTo>
                  <a:pt x="1765451" y="2060883"/>
                  <a:pt x="1760793" y="2063211"/>
                  <a:pt x="1760793" y="2067870"/>
                </a:cubicBezTo>
                <a:cubicBezTo>
                  <a:pt x="1760793" y="2072527"/>
                  <a:pt x="1763122" y="2074858"/>
                  <a:pt x="1767782" y="2074858"/>
                </a:cubicBezTo>
                <a:cubicBezTo>
                  <a:pt x="1772438" y="2074858"/>
                  <a:pt x="1774768" y="2070199"/>
                  <a:pt x="1774768" y="2060883"/>
                </a:cubicBezTo>
                <a:close/>
                <a:moveTo>
                  <a:pt x="11055615" y="2053895"/>
                </a:moveTo>
                <a:cubicBezTo>
                  <a:pt x="11054449" y="2053895"/>
                  <a:pt x="11053869" y="2056225"/>
                  <a:pt x="11053869" y="2060883"/>
                </a:cubicBezTo>
                <a:lnTo>
                  <a:pt x="11067841" y="2074858"/>
                </a:lnTo>
                <a:cubicBezTo>
                  <a:pt x="11067841" y="2074858"/>
                  <a:pt x="11065512" y="2070199"/>
                  <a:pt x="11060855" y="2060883"/>
                </a:cubicBezTo>
                <a:cubicBezTo>
                  <a:pt x="11058526" y="2056225"/>
                  <a:pt x="11056780" y="2053895"/>
                  <a:pt x="11055615" y="2053895"/>
                </a:cubicBezTo>
                <a:close/>
                <a:moveTo>
                  <a:pt x="1465580" y="2052586"/>
                </a:moveTo>
                <a:cubicBezTo>
                  <a:pt x="1466745" y="2052294"/>
                  <a:pt x="1467327" y="2052730"/>
                  <a:pt x="1467327" y="2053895"/>
                </a:cubicBezTo>
                <a:cubicBezTo>
                  <a:pt x="1467327" y="2058554"/>
                  <a:pt x="1458010" y="2065542"/>
                  <a:pt x="1439380" y="2074858"/>
                </a:cubicBezTo>
                <a:cubicBezTo>
                  <a:pt x="1453354" y="2060883"/>
                  <a:pt x="1462087" y="2053459"/>
                  <a:pt x="1465580" y="2052586"/>
                </a:cubicBezTo>
                <a:close/>
                <a:moveTo>
                  <a:pt x="11081816" y="2052148"/>
                </a:moveTo>
                <a:cubicBezTo>
                  <a:pt x="11079488" y="2050984"/>
                  <a:pt x="11077159" y="2051566"/>
                  <a:pt x="11074830" y="2053895"/>
                </a:cubicBezTo>
                <a:cubicBezTo>
                  <a:pt x="11070173" y="2058554"/>
                  <a:pt x="11072500" y="2060883"/>
                  <a:pt x="11081816" y="2060883"/>
                </a:cubicBezTo>
                <a:lnTo>
                  <a:pt x="11081816" y="2074858"/>
                </a:lnTo>
                <a:cubicBezTo>
                  <a:pt x="11091135" y="2074858"/>
                  <a:pt x="11093462" y="2070199"/>
                  <a:pt x="11088804" y="2060883"/>
                </a:cubicBezTo>
                <a:cubicBezTo>
                  <a:pt x="11086476" y="2056225"/>
                  <a:pt x="11084145" y="2053314"/>
                  <a:pt x="11081816" y="2052148"/>
                </a:cubicBezTo>
                <a:close/>
                <a:moveTo>
                  <a:pt x="10914122" y="2046909"/>
                </a:moveTo>
                <a:lnTo>
                  <a:pt x="10928095" y="2046909"/>
                </a:lnTo>
                <a:cubicBezTo>
                  <a:pt x="10937414" y="2065542"/>
                  <a:pt x="10942071" y="2074858"/>
                  <a:pt x="10942071" y="2074858"/>
                </a:cubicBezTo>
                <a:lnTo>
                  <a:pt x="10942071" y="2102806"/>
                </a:lnTo>
                <a:lnTo>
                  <a:pt x="10928095" y="2074858"/>
                </a:lnTo>
                <a:cubicBezTo>
                  <a:pt x="10918781" y="2074858"/>
                  <a:pt x="10914122" y="2072527"/>
                  <a:pt x="10914122" y="2067870"/>
                </a:cubicBezTo>
                <a:cubicBezTo>
                  <a:pt x="10914122" y="2063211"/>
                  <a:pt x="10914122" y="2056225"/>
                  <a:pt x="10914122" y="2046909"/>
                </a:cubicBezTo>
                <a:close/>
                <a:moveTo>
                  <a:pt x="7706964" y="2046909"/>
                </a:moveTo>
                <a:cubicBezTo>
                  <a:pt x="7702306" y="2046909"/>
                  <a:pt x="7699976" y="2051566"/>
                  <a:pt x="7699976" y="2060883"/>
                </a:cubicBezTo>
                <a:cubicBezTo>
                  <a:pt x="7699976" y="2070199"/>
                  <a:pt x="7697647" y="2077187"/>
                  <a:pt x="7692990" y="2081844"/>
                </a:cubicBezTo>
                <a:cubicBezTo>
                  <a:pt x="7688330" y="2086503"/>
                  <a:pt x="7686002" y="2093489"/>
                  <a:pt x="7686002" y="2102806"/>
                </a:cubicBezTo>
                <a:lnTo>
                  <a:pt x="7672028" y="2116781"/>
                </a:lnTo>
                <a:cubicBezTo>
                  <a:pt x="7672028" y="2116781"/>
                  <a:pt x="7672028" y="2121439"/>
                  <a:pt x="7672028" y="2130755"/>
                </a:cubicBezTo>
                <a:cubicBezTo>
                  <a:pt x="7662710" y="2130755"/>
                  <a:pt x="7658052" y="2130755"/>
                  <a:pt x="7658052" y="2130755"/>
                </a:cubicBezTo>
                <a:lnTo>
                  <a:pt x="7658052" y="2144731"/>
                </a:lnTo>
                <a:cubicBezTo>
                  <a:pt x="7658052" y="2154047"/>
                  <a:pt x="7658052" y="2158705"/>
                  <a:pt x="7658052" y="2158705"/>
                </a:cubicBezTo>
                <a:cubicBezTo>
                  <a:pt x="7658052" y="2158705"/>
                  <a:pt x="7653395" y="2158705"/>
                  <a:pt x="7644078" y="2158705"/>
                </a:cubicBezTo>
                <a:cubicBezTo>
                  <a:pt x="7644078" y="2168021"/>
                  <a:pt x="7648736" y="2172679"/>
                  <a:pt x="7658052" y="2172679"/>
                </a:cubicBezTo>
                <a:cubicBezTo>
                  <a:pt x="7667369" y="2172679"/>
                  <a:pt x="7672028" y="2172679"/>
                  <a:pt x="7672028" y="2172679"/>
                </a:cubicBezTo>
                <a:cubicBezTo>
                  <a:pt x="7672028" y="2177338"/>
                  <a:pt x="7672028" y="2180831"/>
                  <a:pt x="7672028" y="2183159"/>
                </a:cubicBezTo>
                <a:lnTo>
                  <a:pt x="7672028" y="2185257"/>
                </a:lnTo>
                <a:lnTo>
                  <a:pt x="7673774" y="2184034"/>
                </a:lnTo>
                <a:cubicBezTo>
                  <a:pt x="7677268" y="2181122"/>
                  <a:pt x="7681344" y="2177338"/>
                  <a:pt x="7686002" y="2172679"/>
                </a:cubicBezTo>
                <a:cubicBezTo>
                  <a:pt x="7704635" y="2163362"/>
                  <a:pt x="7713952" y="2158705"/>
                  <a:pt x="7713952" y="2158705"/>
                </a:cubicBezTo>
                <a:cubicBezTo>
                  <a:pt x="7741901" y="2130755"/>
                  <a:pt x="7755874" y="2116781"/>
                  <a:pt x="7755874" y="2116781"/>
                </a:cubicBezTo>
                <a:lnTo>
                  <a:pt x="7727925" y="2116781"/>
                </a:lnTo>
                <a:lnTo>
                  <a:pt x="7727925" y="2088832"/>
                </a:lnTo>
                <a:cubicBezTo>
                  <a:pt x="7737242" y="2088832"/>
                  <a:pt x="7741901" y="2084175"/>
                  <a:pt x="7741901" y="2074858"/>
                </a:cubicBezTo>
                <a:cubicBezTo>
                  <a:pt x="7741901" y="2065542"/>
                  <a:pt x="7737242" y="2058554"/>
                  <a:pt x="7727925" y="2053895"/>
                </a:cubicBezTo>
                <a:cubicBezTo>
                  <a:pt x="7718608" y="2049237"/>
                  <a:pt x="7711621" y="2046909"/>
                  <a:pt x="7706964" y="2046909"/>
                </a:cubicBezTo>
                <a:close/>
                <a:moveTo>
                  <a:pt x="7238816" y="2046909"/>
                </a:moveTo>
                <a:lnTo>
                  <a:pt x="7210867" y="2074858"/>
                </a:lnTo>
                <a:lnTo>
                  <a:pt x="7238816" y="2060883"/>
                </a:lnTo>
                <a:cubicBezTo>
                  <a:pt x="7238816" y="2051566"/>
                  <a:pt x="7238816" y="2046909"/>
                  <a:pt x="7238816" y="2046909"/>
                </a:cubicBezTo>
                <a:close/>
                <a:moveTo>
                  <a:pt x="1676945" y="2046909"/>
                </a:moveTo>
                <a:cubicBezTo>
                  <a:pt x="1676945" y="2056225"/>
                  <a:pt x="1676945" y="2060883"/>
                  <a:pt x="1676945" y="2060883"/>
                </a:cubicBezTo>
                <a:cubicBezTo>
                  <a:pt x="1676945" y="2060883"/>
                  <a:pt x="1679276" y="2060883"/>
                  <a:pt x="1683933" y="2060883"/>
                </a:cubicBezTo>
                <a:cubicBezTo>
                  <a:pt x="1688591" y="2060883"/>
                  <a:pt x="1690921" y="2056225"/>
                  <a:pt x="1690921" y="2046909"/>
                </a:cubicBezTo>
                <a:cubicBezTo>
                  <a:pt x="1681605" y="2046909"/>
                  <a:pt x="1676945" y="2046909"/>
                  <a:pt x="1676945" y="2046909"/>
                </a:cubicBezTo>
                <a:close/>
                <a:moveTo>
                  <a:pt x="7378562" y="2032933"/>
                </a:moveTo>
                <a:cubicBezTo>
                  <a:pt x="7378562" y="2042249"/>
                  <a:pt x="7378562" y="2046909"/>
                  <a:pt x="7378562" y="2046909"/>
                </a:cubicBezTo>
                <a:cubicBezTo>
                  <a:pt x="7378562" y="2046909"/>
                  <a:pt x="7383219" y="2042249"/>
                  <a:pt x="7392536" y="2032933"/>
                </a:cubicBezTo>
                <a:cubicBezTo>
                  <a:pt x="7392536" y="2032933"/>
                  <a:pt x="7387878" y="2032933"/>
                  <a:pt x="7378562" y="2032933"/>
                </a:cubicBezTo>
                <a:close/>
                <a:moveTo>
                  <a:pt x="6735732" y="2032933"/>
                </a:moveTo>
                <a:lnTo>
                  <a:pt x="6749708" y="2032933"/>
                </a:lnTo>
                <a:cubicBezTo>
                  <a:pt x="6749708" y="2032933"/>
                  <a:pt x="6747377" y="2035264"/>
                  <a:pt x="6742720" y="2039921"/>
                </a:cubicBezTo>
                <a:cubicBezTo>
                  <a:pt x="6738062" y="2044578"/>
                  <a:pt x="6735732" y="2042249"/>
                  <a:pt x="6735732" y="2032933"/>
                </a:cubicBezTo>
                <a:close/>
                <a:moveTo>
                  <a:pt x="1241989" y="2024199"/>
                </a:moveTo>
                <a:cubicBezTo>
                  <a:pt x="1238494" y="2024200"/>
                  <a:pt x="1229760" y="2029440"/>
                  <a:pt x="1215786" y="2039921"/>
                </a:cubicBezTo>
                <a:cubicBezTo>
                  <a:pt x="1197152" y="2053895"/>
                  <a:pt x="1187837" y="2065542"/>
                  <a:pt x="1187837" y="2074858"/>
                </a:cubicBezTo>
                <a:lnTo>
                  <a:pt x="1215786" y="2060883"/>
                </a:lnTo>
                <a:cubicBezTo>
                  <a:pt x="1234418" y="2042249"/>
                  <a:pt x="1243736" y="2030604"/>
                  <a:pt x="1243736" y="2025947"/>
                </a:cubicBezTo>
                <a:cubicBezTo>
                  <a:pt x="1243736" y="2024783"/>
                  <a:pt x="1243153" y="2024199"/>
                  <a:pt x="1241989" y="2024199"/>
                </a:cubicBezTo>
                <a:close/>
                <a:moveTo>
                  <a:pt x="10550784" y="2018959"/>
                </a:moveTo>
                <a:lnTo>
                  <a:pt x="10564758" y="2032933"/>
                </a:lnTo>
                <a:cubicBezTo>
                  <a:pt x="10564758" y="2042249"/>
                  <a:pt x="10569415" y="2044578"/>
                  <a:pt x="10578734" y="2039921"/>
                </a:cubicBezTo>
                <a:cubicBezTo>
                  <a:pt x="10588050" y="2035264"/>
                  <a:pt x="10592708" y="2028276"/>
                  <a:pt x="10592708" y="2018959"/>
                </a:cubicBezTo>
                <a:close/>
                <a:moveTo>
                  <a:pt x="10327191" y="2018959"/>
                </a:moveTo>
                <a:lnTo>
                  <a:pt x="10327191" y="2032933"/>
                </a:lnTo>
                <a:lnTo>
                  <a:pt x="10341166" y="2018959"/>
                </a:lnTo>
                <a:close/>
                <a:moveTo>
                  <a:pt x="10145522" y="2018959"/>
                </a:moveTo>
                <a:cubicBezTo>
                  <a:pt x="10145522" y="2018959"/>
                  <a:pt x="10143193" y="2021288"/>
                  <a:pt x="10138534" y="2025947"/>
                </a:cubicBezTo>
                <a:cubicBezTo>
                  <a:pt x="10133877" y="2030604"/>
                  <a:pt x="10136205" y="2032933"/>
                  <a:pt x="10145522" y="2032933"/>
                </a:cubicBezTo>
                <a:cubicBezTo>
                  <a:pt x="10145522" y="2032933"/>
                  <a:pt x="10145522" y="2028276"/>
                  <a:pt x="10145522" y="2018959"/>
                </a:cubicBezTo>
                <a:close/>
                <a:moveTo>
                  <a:pt x="8077288" y="2018959"/>
                </a:moveTo>
                <a:lnTo>
                  <a:pt x="8063315" y="2032933"/>
                </a:lnTo>
                <a:cubicBezTo>
                  <a:pt x="8072632" y="2032933"/>
                  <a:pt x="8077288" y="2032933"/>
                  <a:pt x="8077288" y="2032933"/>
                </a:cubicBezTo>
                <a:cubicBezTo>
                  <a:pt x="8077288" y="2032933"/>
                  <a:pt x="8077288" y="2028276"/>
                  <a:pt x="8077288" y="2018959"/>
                </a:cubicBezTo>
                <a:close/>
                <a:moveTo>
                  <a:pt x="7909594" y="2018959"/>
                </a:moveTo>
                <a:cubicBezTo>
                  <a:pt x="7900278" y="2037592"/>
                  <a:pt x="7895620" y="2051566"/>
                  <a:pt x="7895620" y="2060883"/>
                </a:cubicBezTo>
                <a:cubicBezTo>
                  <a:pt x="7886304" y="2051566"/>
                  <a:pt x="7881646" y="2051566"/>
                  <a:pt x="7881646" y="2060883"/>
                </a:cubicBezTo>
                <a:cubicBezTo>
                  <a:pt x="7881646" y="2070199"/>
                  <a:pt x="7876987" y="2081844"/>
                  <a:pt x="7867670" y="2095820"/>
                </a:cubicBezTo>
                <a:cubicBezTo>
                  <a:pt x="7858354" y="2109794"/>
                  <a:pt x="7849038" y="2114451"/>
                  <a:pt x="7839721" y="2109794"/>
                </a:cubicBezTo>
                <a:cubicBezTo>
                  <a:pt x="7830404" y="2105136"/>
                  <a:pt x="7825748" y="2107465"/>
                  <a:pt x="7825748" y="2116781"/>
                </a:cubicBezTo>
                <a:cubicBezTo>
                  <a:pt x="7825748" y="2126098"/>
                  <a:pt x="7823418" y="2133086"/>
                  <a:pt x="7818760" y="2137743"/>
                </a:cubicBezTo>
                <a:cubicBezTo>
                  <a:pt x="7814102" y="2142400"/>
                  <a:pt x="7807114" y="2140072"/>
                  <a:pt x="7797798" y="2130755"/>
                </a:cubicBezTo>
                <a:lnTo>
                  <a:pt x="7797798" y="2144731"/>
                </a:lnTo>
                <a:cubicBezTo>
                  <a:pt x="7807114" y="2154047"/>
                  <a:pt x="7811774" y="2165692"/>
                  <a:pt x="7811774" y="2179666"/>
                </a:cubicBezTo>
                <a:cubicBezTo>
                  <a:pt x="7811774" y="2193642"/>
                  <a:pt x="7816431" y="2198299"/>
                  <a:pt x="7825748" y="2193642"/>
                </a:cubicBezTo>
                <a:cubicBezTo>
                  <a:pt x="7835064" y="2188983"/>
                  <a:pt x="7842052" y="2181995"/>
                  <a:pt x="7846709" y="2172679"/>
                </a:cubicBezTo>
                <a:cubicBezTo>
                  <a:pt x="7851366" y="2163362"/>
                  <a:pt x="7851366" y="2156376"/>
                  <a:pt x="7846709" y="2151717"/>
                </a:cubicBezTo>
                <a:cubicBezTo>
                  <a:pt x="7842052" y="2147060"/>
                  <a:pt x="7842052" y="2140072"/>
                  <a:pt x="7846709" y="2130755"/>
                </a:cubicBezTo>
                <a:cubicBezTo>
                  <a:pt x="7851366" y="2121439"/>
                  <a:pt x="7856026" y="2116781"/>
                  <a:pt x="7860684" y="2116781"/>
                </a:cubicBezTo>
                <a:cubicBezTo>
                  <a:pt x="7865342" y="2116781"/>
                  <a:pt x="7872330" y="2114451"/>
                  <a:pt x="7881646" y="2109794"/>
                </a:cubicBezTo>
                <a:cubicBezTo>
                  <a:pt x="7890962" y="2105136"/>
                  <a:pt x="7895620" y="2098148"/>
                  <a:pt x="7895620" y="2088832"/>
                </a:cubicBezTo>
                <a:lnTo>
                  <a:pt x="7965492" y="2046909"/>
                </a:lnTo>
                <a:lnTo>
                  <a:pt x="7951519" y="2032933"/>
                </a:lnTo>
                <a:cubicBezTo>
                  <a:pt x="7951519" y="2032933"/>
                  <a:pt x="7949188" y="2030604"/>
                  <a:pt x="7944531" y="2025947"/>
                </a:cubicBezTo>
                <a:cubicBezTo>
                  <a:pt x="7939874" y="2021288"/>
                  <a:pt x="7937544" y="2018959"/>
                  <a:pt x="7937544" y="2018959"/>
                </a:cubicBezTo>
                <a:close/>
                <a:moveTo>
                  <a:pt x="7294715" y="2018959"/>
                </a:moveTo>
                <a:cubicBezTo>
                  <a:pt x="7294715" y="2028276"/>
                  <a:pt x="7297044" y="2032933"/>
                  <a:pt x="7301701" y="2032933"/>
                </a:cubicBezTo>
                <a:cubicBezTo>
                  <a:pt x="7306360" y="2032933"/>
                  <a:pt x="7308689" y="2028276"/>
                  <a:pt x="7308689" y="2018959"/>
                </a:cubicBezTo>
                <a:close/>
                <a:moveTo>
                  <a:pt x="1621048" y="2018959"/>
                </a:moveTo>
                <a:lnTo>
                  <a:pt x="1607072" y="2032933"/>
                </a:lnTo>
                <a:cubicBezTo>
                  <a:pt x="1597756" y="2042249"/>
                  <a:pt x="1593099" y="2046909"/>
                  <a:pt x="1593099" y="2046909"/>
                </a:cubicBezTo>
                <a:lnTo>
                  <a:pt x="1593099" y="2032933"/>
                </a:lnTo>
                <a:cubicBezTo>
                  <a:pt x="1602415" y="2023616"/>
                  <a:pt x="1611732" y="2018959"/>
                  <a:pt x="1621048" y="2018959"/>
                </a:cubicBezTo>
                <a:close/>
                <a:moveTo>
                  <a:pt x="11108017" y="2010225"/>
                </a:moveTo>
                <a:cubicBezTo>
                  <a:pt x="11104524" y="2011389"/>
                  <a:pt x="11100449" y="2014302"/>
                  <a:pt x="11095792" y="2018959"/>
                </a:cubicBezTo>
                <a:cubicBezTo>
                  <a:pt x="11086474" y="2028276"/>
                  <a:pt x="11086474" y="2037592"/>
                  <a:pt x="11095792" y="2046909"/>
                </a:cubicBezTo>
                <a:cubicBezTo>
                  <a:pt x="11105109" y="2046909"/>
                  <a:pt x="11109766" y="2042249"/>
                  <a:pt x="11109766" y="2032933"/>
                </a:cubicBezTo>
                <a:cubicBezTo>
                  <a:pt x="11119082" y="2023616"/>
                  <a:pt x="11121411" y="2016631"/>
                  <a:pt x="11116754" y="2011972"/>
                </a:cubicBezTo>
                <a:cubicBezTo>
                  <a:pt x="11114425" y="2009643"/>
                  <a:pt x="11111512" y="2009061"/>
                  <a:pt x="11108017" y="2010225"/>
                </a:cubicBezTo>
                <a:close/>
                <a:moveTo>
                  <a:pt x="1397455" y="2009643"/>
                </a:moveTo>
                <a:lnTo>
                  <a:pt x="1397455" y="2011972"/>
                </a:lnTo>
                <a:cubicBezTo>
                  <a:pt x="1397455" y="2014302"/>
                  <a:pt x="1396290" y="2016048"/>
                  <a:pt x="1393962" y="2017213"/>
                </a:cubicBezTo>
                <a:lnTo>
                  <a:pt x="1391466" y="2017628"/>
                </a:lnTo>
                <a:close/>
                <a:moveTo>
                  <a:pt x="11172652" y="2004985"/>
                </a:moveTo>
                <a:cubicBezTo>
                  <a:pt x="11167992" y="2004985"/>
                  <a:pt x="11165664" y="2009643"/>
                  <a:pt x="11165664" y="2018959"/>
                </a:cubicBezTo>
                <a:lnTo>
                  <a:pt x="11179640" y="2018959"/>
                </a:lnTo>
                <a:cubicBezTo>
                  <a:pt x="11179640" y="2009643"/>
                  <a:pt x="11177310" y="2004985"/>
                  <a:pt x="11172652" y="2004985"/>
                </a:cubicBezTo>
                <a:close/>
                <a:moveTo>
                  <a:pt x="10652099" y="2004985"/>
                </a:moveTo>
                <a:cubicBezTo>
                  <a:pt x="10645112" y="2004985"/>
                  <a:pt x="10634631" y="2009643"/>
                  <a:pt x="10620657" y="2018959"/>
                </a:cubicBezTo>
                <a:cubicBezTo>
                  <a:pt x="10602024" y="2037592"/>
                  <a:pt x="10595038" y="2049237"/>
                  <a:pt x="10599695" y="2053895"/>
                </a:cubicBezTo>
                <a:cubicBezTo>
                  <a:pt x="10604353" y="2058554"/>
                  <a:pt x="10602024" y="2065542"/>
                  <a:pt x="10592708" y="2074858"/>
                </a:cubicBezTo>
                <a:cubicBezTo>
                  <a:pt x="10583391" y="2074858"/>
                  <a:pt x="10578734" y="2070199"/>
                  <a:pt x="10578734" y="2060883"/>
                </a:cubicBezTo>
                <a:cubicBezTo>
                  <a:pt x="10578734" y="2060883"/>
                  <a:pt x="10576403" y="2063211"/>
                  <a:pt x="10571746" y="2067870"/>
                </a:cubicBezTo>
                <a:cubicBezTo>
                  <a:pt x="10567089" y="2072527"/>
                  <a:pt x="10567089" y="2074858"/>
                  <a:pt x="10571746" y="2074858"/>
                </a:cubicBezTo>
                <a:cubicBezTo>
                  <a:pt x="10576403" y="2074858"/>
                  <a:pt x="10578734" y="2084175"/>
                  <a:pt x="10578734" y="2102806"/>
                </a:cubicBezTo>
                <a:cubicBezTo>
                  <a:pt x="10569415" y="2112122"/>
                  <a:pt x="10560101" y="2112122"/>
                  <a:pt x="10550784" y="2102806"/>
                </a:cubicBezTo>
                <a:lnTo>
                  <a:pt x="10536810" y="2130755"/>
                </a:lnTo>
                <a:cubicBezTo>
                  <a:pt x="10536810" y="2149388"/>
                  <a:pt x="10539139" y="2156376"/>
                  <a:pt x="10543796" y="2151717"/>
                </a:cubicBezTo>
                <a:cubicBezTo>
                  <a:pt x="10548454" y="2147060"/>
                  <a:pt x="10555442" y="2144731"/>
                  <a:pt x="10564758" y="2144731"/>
                </a:cubicBezTo>
                <a:cubicBezTo>
                  <a:pt x="10574076" y="2144731"/>
                  <a:pt x="10578734" y="2142400"/>
                  <a:pt x="10578734" y="2137743"/>
                </a:cubicBezTo>
                <a:cubicBezTo>
                  <a:pt x="10578734" y="2133086"/>
                  <a:pt x="10578734" y="2130755"/>
                  <a:pt x="10578734" y="2130755"/>
                </a:cubicBezTo>
                <a:lnTo>
                  <a:pt x="10592708" y="2130755"/>
                </a:lnTo>
                <a:cubicBezTo>
                  <a:pt x="10592708" y="2140072"/>
                  <a:pt x="10597365" y="2142400"/>
                  <a:pt x="10606683" y="2137743"/>
                </a:cubicBezTo>
                <a:cubicBezTo>
                  <a:pt x="10616000" y="2133086"/>
                  <a:pt x="10620657" y="2130755"/>
                  <a:pt x="10620657" y="2130755"/>
                </a:cubicBezTo>
                <a:lnTo>
                  <a:pt x="10648606" y="2116781"/>
                </a:lnTo>
                <a:cubicBezTo>
                  <a:pt x="10667238" y="2107465"/>
                  <a:pt x="10676556" y="2100477"/>
                  <a:pt x="10676556" y="2095820"/>
                </a:cubicBezTo>
                <a:cubicBezTo>
                  <a:pt x="10676556" y="2091160"/>
                  <a:pt x="10685872" y="2079516"/>
                  <a:pt x="10704503" y="2060883"/>
                </a:cubicBezTo>
                <a:cubicBezTo>
                  <a:pt x="10713822" y="2060883"/>
                  <a:pt x="10718479" y="2056225"/>
                  <a:pt x="10718479" y="2046909"/>
                </a:cubicBezTo>
                <a:cubicBezTo>
                  <a:pt x="10718479" y="2037592"/>
                  <a:pt x="10718479" y="2032933"/>
                  <a:pt x="10718479" y="2032933"/>
                </a:cubicBezTo>
                <a:cubicBezTo>
                  <a:pt x="10718479" y="2032933"/>
                  <a:pt x="10723136" y="2032933"/>
                  <a:pt x="10732453" y="2032933"/>
                </a:cubicBezTo>
                <a:cubicBezTo>
                  <a:pt x="10741771" y="2032933"/>
                  <a:pt x="10746429" y="2028276"/>
                  <a:pt x="10746429" y="2018959"/>
                </a:cubicBezTo>
                <a:lnTo>
                  <a:pt x="10732453" y="2018959"/>
                </a:lnTo>
                <a:cubicBezTo>
                  <a:pt x="10723136" y="2028276"/>
                  <a:pt x="10718479" y="2032933"/>
                  <a:pt x="10718479" y="2032933"/>
                </a:cubicBezTo>
                <a:cubicBezTo>
                  <a:pt x="10718479" y="2032933"/>
                  <a:pt x="10713822" y="2028276"/>
                  <a:pt x="10704503" y="2018959"/>
                </a:cubicBezTo>
                <a:cubicBezTo>
                  <a:pt x="10695187" y="2018959"/>
                  <a:pt x="10685872" y="2023616"/>
                  <a:pt x="10676556" y="2032933"/>
                </a:cubicBezTo>
                <a:lnTo>
                  <a:pt x="10662580" y="2046909"/>
                </a:lnTo>
                <a:lnTo>
                  <a:pt x="10662580" y="2018959"/>
                </a:lnTo>
                <a:cubicBezTo>
                  <a:pt x="10662580" y="2009643"/>
                  <a:pt x="10659087" y="2004985"/>
                  <a:pt x="10652099" y="2004985"/>
                </a:cubicBezTo>
                <a:close/>
                <a:moveTo>
                  <a:pt x="10466936" y="2004985"/>
                </a:moveTo>
                <a:lnTo>
                  <a:pt x="10480912" y="2018959"/>
                </a:lnTo>
                <a:cubicBezTo>
                  <a:pt x="10480912" y="2018959"/>
                  <a:pt x="10480912" y="2014302"/>
                  <a:pt x="10480912" y="2004985"/>
                </a:cubicBezTo>
                <a:cubicBezTo>
                  <a:pt x="10480912" y="2004985"/>
                  <a:pt x="10476254" y="2004985"/>
                  <a:pt x="10466936" y="2004985"/>
                </a:cubicBezTo>
                <a:close/>
                <a:moveTo>
                  <a:pt x="8384729" y="2004985"/>
                </a:moveTo>
                <a:lnTo>
                  <a:pt x="8370755" y="2018959"/>
                </a:lnTo>
                <a:lnTo>
                  <a:pt x="8384729" y="2018959"/>
                </a:lnTo>
                <a:close/>
                <a:moveTo>
                  <a:pt x="7797798" y="2004985"/>
                </a:moveTo>
                <a:cubicBezTo>
                  <a:pt x="7797798" y="2004985"/>
                  <a:pt x="7795469" y="2007314"/>
                  <a:pt x="7790810" y="2011972"/>
                </a:cubicBezTo>
                <a:cubicBezTo>
                  <a:pt x="7786153" y="2016631"/>
                  <a:pt x="7783824" y="2021288"/>
                  <a:pt x="7783824" y="2025947"/>
                </a:cubicBezTo>
                <a:cubicBezTo>
                  <a:pt x="7783824" y="2030604"/>
                  <a:pt x="7783824" y="2032933"/>
                  <a:pt x="7783824" y="2032933"/>
                </a:cubicBezTo>
                <a:cubicBezTo>
                  <a:pt x="7774508" y="2032933"/>
                  <a:pt x="7769848" y="2037592"/>
                  <a:pt x="7769848" y="2046909"/>
                </a:cubicBezTo>
                <a:lnTo>
                  <a:pt x="7783824" y="2046909"/>
                </a:lnTo>
                <a:cubicBezTo>
                  <a:pt x="7793140" y="2037592"/>
                  <a:pt x="7797798" y="2028276"/>
                  <a:pt x="7797798" y="2018959"/>
                </a:cubicBezTo>
                <a:cubicBezTo>
                  <a:pt x="7797798" y="2009643"/>
                  <a:pt x="7797798" y="2004985"/>
                  <a:pt x="7797798" y="2004985"/>
                </a:cubicBezTo>
                <a:close/>
                <a:moveTo>
                  <a:pt x="7092083" y="2004985"/>
                </a:moveTo>
                <a:cubicBezTo>
                  <a:pt x="7087426" y="2004985"/>
                  <a:pt x="7085096" y="2009643"/>
                  <a:pt x="7085096" y="2018959"/>
                </a:cubicBezTo>
                <a:lnTo>
                  <a:pt x="7099071" y="2004985"/>
                </a:lnTo>
                <a:cubicBezTo>
                  <a:pt x="7099071" y="2004985"/>
                  <a:pt x="7096742" y="2004985"/>
                  <a:pt x="7092083" y="2004985"/>
                </a:cubicBezTo>
                <a:close/>
                <a:moveTo>
                  <a:pt x="6707782" y="2004985"/>
                </a:moveTo>
                <a:cubicBezTo>
                  <a:pt x="6707782" y="2004985"/>
                  <a:pt x="6696137" y="2021288"/>
                  <a:pt x="6672847" y="2053895"/>
                </a:cubicBezTo>
                <a:cubicBezTo>
                  <a:pt x="6649555" y="2086503"/>
                  <a:pt x="6637910" y="2102806"/>
                  <a:pt x="6637910" y="2102806"/>
                </a:cubicBezTo>
                <a:lnTo>
                  <a:pt x="6693808" y="2032933"/>
                </a:lnTo>
                <a:close/>
                <a:moveTo>
                  <a:pt x="6456241" y="2004985"/>
                </a:moveTo>
                <a:lnTo>
                  <a:pt x="6456241" y="2018959"/>
                </a:lnTo>
                <a:lnTo>
                  <a:pt x="6470215" y="2004985"/>
                </a:lnTo>
                <a:close/>
                <a:moveTo>
                  <a:pt x="7681416" y="2003457"/>
                </a:moveTo>
                <a:cubicBezTo>
                  <a:pt x="7668169" y="2004475"/>
                  <a:pt x="7637091" y="2037592"/>
                  <a:pt x="7588180" y="2102806"/>
                </a:cubicBezTo>
                <a:lnTo>
                  <a:pt x="7588180" y="2116781"/>
                </a:lnTo>
                <a:lnTo>
                  <a:pt x="7616130" y="2088832"/>
                </a:lnTo>
                <a:lnTo>
                  <a:pt x="7658052" y="2046909"/>
                </a:lnTo>
                <a:cubicBezTo>
                  <a:pt x="7686002" y="2018959"/>
                  <a:pt x="7695318" y="2004985"/>
                  <a:pt x="7686002" y="2004985"/>
                </a:cubicBezTo>
                <a:cubicBezTo>
                  <a:pt x="7684838" y="2003821"/>
                  <a:pt x="7683309" y="2003310"/>
                  <a:pt x="7681416" y="2003457"/>
                </a:cubicBezTo>
                <a:close/>
                <a:moveTo>
                  <a:pt x="11123740" y="1991010"/>
                </a:moveTo>
                <a:cubicBezTo>
                  <a:pt x="11114423" y="1991010"/>
                  <a:pt x="11114423" y="1995669"/>
                  <a:pt x="11123740" y="2004985"/>
                </a:cubicBezTo>
                <a:cubicBezTo>
                  <a:pt x="11133058" y="2014302"/>
                  <a:pt x="11140044" y="2018959"/>
                  <a:pt x="11144701" y="2018959"/>
                </a:cubicBezTo>
                <a:cubicBezTo>
                  <a:pt x="11149360" y="2018959"/>
                  <a:pt x="11151688" y="2014302"/>
                  <a:pt x="11151688" y="2004985"/>
                </a:cubicBezTo>
                <a:close/>
                <a:moveTo>
                  <a:pt x="10452962" y="1991010"/>
                </a:moveTo>
                <a:cubicBezTo>
                  <a:pt x="10452962" y="1991010"/>
                  <a:pt x="10452962" y="1995669"/>
                  <a:pt x="10452962" y="2004985"/>
                </a:cubicBezTo>
                <a:cubicBezTo>
                  <a:pt x="10462279" y="2004985"/>
                  <a:pt x="10466936" y="2002655"/>
                  <a:pt x="10466936" y="1997997"/>
                </a:cubicBezTo>
                <a:cubicBezTo>
                  <a:pt x="10466936" y="1993339"/>
                  <a:pt x="10462279" y="1991010"/>
                  <a:pt x="10452962" y="1991010"/>
                </a:cubicBezTo>
                <a:close/>
                <a:moveTo>
                  <a:pt x="7979466" y="1991010"/>
                </a:moveTo>
                <a:lnTo>
                  <a:pt x="7965492" y="2018959"/>
                </a:lnTo>
                <a:cubicBezTo>
                  <a:pt x="7965492" y="2018959"/>
                  <a:pt x="7967822" y="2018959"/>
                  <a:pt x="7972480" y="2018959"/>
                </a:cubicBezTo>
                <a:cubicBezTo>
                  <a:pt x="7977138" y="2018959"/>
                  <a:pt x="7984126" y="2016631"/>
                  <a:pt x="7993442" y="2011972"/>
                </a:cubicBezTo>
                <a:cubicBezTo>
                  <a:pt x="8002758" y="2007314"/>
                  <a:pt x="8005088" y="2002655"/>
                  <a:pt x="8000430" y="1997997"/>
                </a:cubicBezTo>
                <a:cubicBezTo>
                  <a:pt x="7995771" y="1993339"/>
                  <a:pt x="7988783" y="1991010"/>
                  <a:pt x="7979466" y="1991010"/>
                </a:cubicBezTo>
                <a:close/>
                <a:moveTo>
                  <a:pt x="10536810" y="1977036"/>
                </a:moveTo>
                <a:lnTo>
                  <a:pt x="10508861" y="1991010"/>
                </a:lnTo>
                <a:lnTo>
                  <a:pt x="10522835" y="1991010"/>
                </a:lnTo>
                <a:cubicBezTo>
                  <a:pt x="10532151" y="1991010"/>
                  <a:pt x="10536810" y="1988681"/>
                  <a:pt x="10536810" y="1984022"/>
                </a:cubicBezTo>
                <a:cubicBezTo>
                  <a:pt x="10536810" y="1979365"/>
                  <a:pt x="10536810" y="1977036"/>
                  <a:pt x="10536810" y="1977036"/>
                </a:cubicBezTo>
                <a:close/>
                <a:moveTo>
                  <a:pt x="8105238" y="1977036"/>
                </a:moveTo>
                <a:cubicBezTo>
                  <a:pt x="8105238" y="1986353"/>
                  <a:pt x="8105238" y="1991010"/>
                  <a:pt x="8105238" y="1991010"/>
                </a:cubicBezTo>
                <a:cubicBezTo>
                  <a:pt x="8114554" y="1991010"/>
                  <a:pt x="8119214" y="1986353"/>
                  <a:pt x="8119214" y="1977036"/>
                </a:cubicBezTo>
                <a:close/>
                <a:moveTo>
                  <a:pt x="7909594" y="1977036"/>
                </a:moveTo>
                <a:cubicBezTo>
                  <a:pt x="7914253" y="1977036"/>
                  <a:pt x="7917164" y="1978200"/>
                  <a:pt x="7918328" y="1980529"/>
                </a:cubicBezTo>
                <a:lnTo>
                  <a:pt x="7917979" y="1982625"/>
                </a:lnTo>
                <a:lnTo>
                  <a:pt x="7916582" y="1982277"/>
                </a:lnTo>
                <a:cubicBezTo>
                  <a:pt x="7914253" y="1981111"/>
                  <a:pt x="7911924" y="1979365"/>
                  <a:pt x="7909594" y="1977036"/>
                </a:cubicBezTo>
                <a:close/>
                <a:moveTo>
                  <a:pt x="7741901" y="1977036"/>
                </a:moveTo>
                <a:cubicBezTo>
                  <a:pt x="7741901" y="1977036"/>
                  <a:pt x="7739570" y="1981693"/>
                  <a:pt x="7734913" y="1991010"/>
                </a:cubicBezTo>
                <a:cubicBezTo>
                  <a:pt x="7730254" y="2000326"/>
                  <a:pt x="7730254" y="2004985"/>
                  <a:pt x="7734913" y="2004985"/>
                </a:cubicBezTo>
                <a:cubicBezTo>
                  <a:pt x="7739570" y="2004985"/>
                  <a:pt x="7741901" y="2000326"/>
                  <a:pt x="7741901" y="1991010"/>
                </a:cubicBezTo>
                <a:cubicBezTo>
                  <a:pt x="7741901" y="1981693"/>
                  <a:pt x="7741901" y="1977036"/>
                  <a:pt x="7741901" y="1977036"/>
                </a:cubicBezTo>
                <a:close/>
                <a:moveTo>
                  <a:pt x="6735732" y="1977036"/>
                </a:moveTo>
                <a:lnTo>
                  <a:pt x="6721758" y="1991010"/>
                </a:lnTo>
                <a:cubicBezTo>
                  <a:pt x="6731074" y="1991010"/>
                  <a:pt x="6735732" y="1988681"/>
                  <a:pt x="6735732" y="1984022"/>
                </a:cubicBezTo>
                <a:cubicBezTo>
                  <a:pt x="6735732" y="1979365"/>
                  <a:pt x="6735732" y="1977036"/>
                  <a:pt x="6735732" y="1977036"/>
                </a:cubicBezTo>
                <a:close/>
                <a:moveTo>
                  <a:pt x="7975974" y="1968302"/>
                </a:moveTo>
                <a:cubicBezTo>
                  <a:pt x="7973645" y="1969466"/>
                  <a:pt x="7970150" y="1972377"/>
                  <a:pt x="7965492" y="1977036"/>
                </a:cubicBezTo>
                <a:cubicBezTo>
                  <a:pt x="7956176" y="1986353"/>
                  <a:pt x="7951519" y="1995669"/>
                  <a:pt x="7951519" y="2004985"/>
                </a:cubicBezTo>
                <a:lnTo>
                  <a:pt x="7965492" y="1991010"/>
                </a:lnTo>
                <a:cubicBezTo>
                  <a:pt x="7974809" y="1981693"/>
                  <a:pt x="7979466" y="1974706"/>
                  <a:pt x="7979466" y="1970048"/>
                </a:cubicBezTo>
                <a:cubicBezTo>
                  <a:pt x="7979466" y="1967720"/>
                  <a:pt x="7978302" y="1967137"/>
                  <a:pt x="7975974" y="1968302"/>
                </a:cubicBezTo>
                <a:close/>
                <a:moveTo>
                  <a:pt x="10337671" y="1966555"/>
                </a:moveTo>
                <a:cubicBezTo>
                  <a:pt x="10333014" y="1966555"/>
                  <a:pt x="10327191" y="1967720"/>
                  <a:pt x="10320205" y="1970048"/>
                </a:cubicBezTo>
                <a:cubicBezTo>
                  <a:pt x="10306229" y="1974706"/>
                  <a:pt x="10299243" y="1979365"/>
                  <a:pt x="10299243" y="1984022"/>
                </a:cubicBezTo>
                <a:cubicBezTo>
                  <a:pt x="10299243" y="1988681"/>
                  <a:pt x="10294586" y="1995669"/>
                  <a:pt x="10285267" y="2004985"/>
                </a:cubicBezTo>
                <a:cubicBezTo>
                  <a:pt x="10275951" y="2014302"/>
                  <a:pt x="10271294" y="2014302"/>
                  <a:pt x="10271294" y="2004985"/>
                </a:cubicBezTo>
                <a:lnTo>
                  <a:pt x="10271294" y="2046909"/>
                </a:lnTo>
                <a:cubicBezTo>
                  <a:pt x="10271294" y="2046909"/>
                  <a:pt x="10266636" y="2046909"/>
                  <a:pt x="10257318" y="2046909"/>
                </a:cubicBezTo>
                <a:cubicBezTo>
                  <a:pt x="10248001" y="2046909"/>
                  <a:pt x="10241014" y="2053895"/>
                  <a:pt x="10236356" y="2067870"/>
                </a:cubicBezTo>
                <a:cubicBezTo>
                  <a:pt x="10231699" y="2081844"/>
                  <a:pt x="10234028" y="2088832"/>
                  <a:pt x="10243344" y="2088832"/>
                </a:cubicBezTo>
                <a:cubicBezTo>
                  <a:pt x="10252661" y="2088832"/>
                  <a:pt x="10257318" y="2091160"/>
                  <a:pt x="10257318" y="2095820"/>
                </a:cubicBezTo>
                <a:lnTo>
                  <a:pt x="10257318" y="2088832"/>
                </a:lnTo>
                <a:cubicBezTo>
                  <a:pt x="10257318" y="2079516"/>
                  <a:pt x="10273622" y="2058554"/>
                  <a:pt x="10306229" y="2025947"/>
                </a:cubicBezTo>
                <a:cubicBezTo>
                  <a:pt x="10338836" y="1993339"/>
                  <a:pt x="10352811" y="1974706"/>
                  <a:pt x="10348154" y="1970048"/>
                </a:cubicBezTo>
                <a:cubicBezTo>
                  <a:pt x="10345824" y="1967720"/>
                  <a:pt x="10342331" y="1966555"/>
                  <a:pt x="10337671" y="1966555"/>
                </a:cubicBezTo>
                <a:close/>
                <a:moveTo>
                  <a:pt x="10983994" y="1963060"/>
                </a:moveTo>
                <a:cubicBezTo>
                  <a:pt x="10993313" y="1963060"/>
                  <a:pt x="10997970" y="1967720"/>
                  <a:pt x="10997970" y="1977036"/>
                </a:cubicBezTo>
                <a:cubicBezTo>
                  <a:pt x="10997970" y="1986353"/>
                  <a:pt x="10997970" y="1991010"/>
                  <a:pt x="10997970" y="1991010"/>
                </a:cubicBezTo>
                <a:lnTo>
                  <a:pt x="10983994" y="1991010"/>
                </a:lnTo>
                <a:close/>
                <a:moveTo>
                  <a:pt x="10872198" y="1963060"/>
                </a:moveTo>
                <a:lnTo>
                  <a:pt x="10886172" y="1963060"/>
                </a:lnTo>
                <a:cubicBezTo>
                  <a:pt x="10886172" y="1972377"/>
                  <a:pt x="10886172" y="1977036"/>
                  <a:pt x="10886172" y="1977036"/>
                </a:cubicBezTo>
                <a:cubicBezTo>
                  <a:pt x="10876856" y="1977036"/>
                  <a:pt x="10872198" y="1972377"/>
                  <a:pt x="10872198" y="1963060"/>
                </a:cubicBezTo>
                <a:close/>
                <a:moveTo>
                  <a:pt x="10599695" y="1963060"/>
                </a:moveTo>
                <a:cubicBezTo>
                  <a:pt x="10595038" y="1963060"/>
                  <a:pt x="10592708" y="1965391"/>
                  <a:pt x="10592708" y="1970048"/>
                </a:cubicBezTo>
                <a:cubicBezTo>
                  <a:pt x="10592708" y="1974706"/>
                  <a:pt x="10597365" y="1977036"/>
                  <a:pt x="10606683" y="1977036"/>
                </a:cubicBezTo>
                <a:cubicBezTo>
                  <a:pt x="10606683" y="1967720"/>
                  <a:pt x="10604353" y="1963060"/>
                  <a:pt x="10599695" y="1963060"/>
                </a:cubicBezTo>
                <a:close/>
                <a:moveTo>
                  <a:pt x="10466936" y="1963060"/>
                </a:moveTo>
                <a:cubicBezTo>
                  <a:pt x="10466936" y="1972377"/>
                  <a:pt x="10462279" y="1977036"/>
                  <a:pt x="10452962" y="1977036"/>
                </a:cubicBezTo>
                <a:lnTo>
                  <a:pt x="10466936" y="1977036"/>
                </a:lnTo>
                <a:close/>
                <a:moveTo>
                  <a:pt x="9607502" y="1963060"/>
                </a:moveTo>
                <a:cubicBezTo>
                  <a:pt x="9602845" y="1963060"/>
                  <a:pt x="9600514" y="1965391"/>
                  <a:pt x="9600514" y="1970048"/>
                </a:cubicBezTo>
                <a:cubicBezTo>
                  <a:pt x="9600514" y="1974706"/>
                  <a:pt x="9602845" y="1977036"/>
                  <a:pt x="9607502" y="1977036"/>
                </a:cubicBezTo>
                <a:cubicBezTo>
                  <a:pt x="9612159" y="1977036"/>
                  <a:pt x="9614490" y="1977036"/>
                  <a:pt x="9614490" y="1977036"/>
                </a:cubicBezTo>
                <a:lnTo>
                  <a:pt x="9614490" y="1963060"/>
                </a:lnTo>
                <a:cubicBezTo>
                  <a:pt x="9614490" y="1963060"/>
                  <a:pt x="9612159" y="1963060"/>
                  <a:pt x="9607502" y="1963060"/>
                </a:cubicBezTo>
                <a:close/>
                <a:moveTo>
                  <a:pt x="7434460" y="1963060"/>
                </a:moveTo>
                <a:cubicBezTo>
                  <a:pt x="7434460" y="1963060"/>
                  <a:pt x="7429802" y="1967720"/>
                  <a:pt x="7420485" y="1977036"/>
                </a:cubicBezTo>
                <a:lnTo>
                  <a:pt x="7420485" y="2004985"/>
                </a:lnTo>
                <a:lnTo>
                  <a:pt x="7434460" y="1977036"/>
                </a:lnTo>
                <a:close/>
                <a:moveTo>
                  <a:pt x="6833554" y="1963060"/>
                </a:moveTo>
                <a:cubicBezTo>
                  <a:pt x="6824238" y="1972377"/>
                  <a:pt x="6819580" y="1977036"/>
                  <a:pt x="6819580" y="1977036"/>
                </a:cubicBezTo>
                <a:lnTo>
                  <a:pt x="6847530" y="1977036"/>
                </a:lnTo>
                <a:close/>
                <a:moveTo>
                  <a:pt x="11397642" y="1960266"/>
                </a:moveTo>
                <a:lnTo>
                  <a:pt x="11396244" y="1963060"/>
                </a:lnTo>
                <a:cubicBezTo>
                  <a:pt x="11391588" y="1972377"/>
                  <a:pt x="11389256" y="1977036"/>
                  <a:pt x="11389256" y="1977036"/>
                </a:cubicBezTo>
                <a:cubicBezTo>
                  <a:pt x="11379940" y="1977036"/>
                  <a:pt x="11372952" y="1979365"/>
                  <a:pt x="11368296" y="1984022"/>
                </a:cubicBezTo>
                <a:cubicBezTo>
                  <a:pt x="11363638" y="1988681"/>
                  <a:pt x="11361308" y="1995669"/>
                  <a:pt x="11361308" y="2004985"/>
                </a:cubicBezTo>
                <a:lnTo>
                  <a:pt x="11347332" y="2004985"/>
                </a:lnTo>
                <a:cubicBezTo>
                  <a:pt x="11356650" y="2004985"/>
                  <a:pt x="11356650" y="2002655"/>
                  <a:pt x="11347332" y="1997997"/>
                </a:cubicBezTo>
                <a:cubicBezTo>
                  <a:pt x="11338016" y="1993339"/>
                  <a:pt x="11333360" y="1986353"/>
                  <a:pt x="11333360" y="1977036"/>
                </a:cubicBezTo>
                <a:lnTo>
                  <a:pt x="11361308" y="1977036"/>
                </a:lnTo>
                <a:cubicBezTo>
                  <a:pt x="11370626" y="1977036"/>
                  <a:pt x="11375284" y="1974706"/>
                  <a:pt x="11375284" y="1970048"/>
                </a:cubicBezTo>
                <a:cubicBezTo>
                  <a:pt x="11375284" y="1965391"/>
                  <a:pt x="11375284" y="1963060"/>
                  <a:pt x="11375284" y="1963060"/>
                </a:cubicBezTo>
                <a:lnTo>
                  <a:pt x="11389256" y="1963060"/>
                </a:lnTo>
                <a:close/>
                <a:moveTo>
                  <a:pt x="11403230" y="1949087"/>
                </a:moveTo>
                <a:cubicBezTo>
                  <a:pt x="11403230" y="1953746"/>
                  <a:pt x="11402066" y="1957239"/>
                  <a:pt x="11399736" y="1959567"/>
                </a:cubicBezTo>
                <a:lnTo>
                  <a:pt x="11397642" y="1960266"/>
                </a:lnTo>
                <a:lnTo>
                  <a:pt x="11401484" y="1952580"/>
                </a:lnTo>
                <a:cubicBezTo>
                  <a:pt x="11402648" y="1950251"/>
                  <a:pt x="11403230" y="1949087"/>
                  <a:pt x="11403230" y="1949087"/>
                </a:cubicBezTo>
                <a:close/>
                <a:moveTo>
                  <a:pt x="11207588" y="1949087"/>
                </a:moveTo>
                <a:cubicBezTo>
                  <a:pt x="11202928" y="1949087"/>
                  <a:pt x="11199436" y="1950251"/>
                  <a:pt x="11197108" y="1952580"/>
                </a:cubicBezTo>
                <a:lnTo>
                  <a:pt x="11196408" y="1954675"/>
                </a:lnTo>
                <a:close/>
                <a:moveTo>
                  <a:pt x="10550784" y="1949087"/>
                </a:moveTo>
                <a:cubicBezTo>
                  <a:pt x="10541468" y="1949087"/>
                  <a:pt x="10536810" y="1951415"/>
                  <a:pt x="10536810" y="1956074"/>
                </a:cubicBezTo>
                <a:cubicBezTo>
                  <a:pt x="10536810" y="1960732"/>
                  <a:pt x="10541468" y="1963060"/>
                  <a:pt x="10550784" y="1963060"/>
                </a:cubicBezTo>
                <a:cubicBezTo>
                  <a:pt x="10560101" y="1963060"/>
                  <a:pt x="10564758" y="1963060"/>
                  <a:pt x="10564758" y="1963060"/>
                </a:cubicBezTo>
                <a:cubicBezTo>
                  <a:pt x="10564758" y="1953744"/>
                  <a:pt x="10560101" y="1949087"/>
                  <a:pt x="10550784" y="1949087"/>
                </a:cubicBezTo>
                <a:close/>
                <a:moveTo>
                  <a:pt x="10201421" y="1949087"/>
                </a:moveTo>
                <a:cubicBezTo>
                  <a:pt x="10201421" y="1949087"/>
                  <a:pt x="10199090" y="1951415"/>
                  <a:pt x="10194433" y="1956074"/>
                </a:cubicBezTo>
                <a:cubicBezTo>
                  <a:pt x="10189776" y="1960732"/>
                  <a:pt x="10182788" y="1967720"/>
                  <a:pt x="10173471" y="1977036"/>
                </a:cubicBezTo>
                <a:lnTo>
                  <a:pt x="10173471" y="1991010"/>
                </a:lnTo>
                <a:cubicBezTo>
                  <a:pt x="10182788" y="1991010"/>
                  <a:pt x="10189776" y="1988681"/>
                  <a:pt x="10194433" y="1984022"/>
                </a:cubicBezTo>
                <a:cubicBezTo>
                  <a:pt x="10199090" y="1979365"/>
                  <a:pt x="10201421" y="1977036"/>
                  <a:pt x="10201421" y="1977036"/>
                </a:cubicBezTo>
                <a:cubicBezTo>
                  <a:pt x="10210737" y="1967720"/>
                  <a:pt x="10210737" y="1958403"/>
                  <a:pt x="10201421" y="1949087"/>
                </a:cubicBezTo>
                <a:close/>
                <a:moveTo>
                  <a:pt x="7616130" y="1949087"/>
                </a:moveTo>
                <a:cubicBezTo>
                  <a:pt x="7606813" y="1949087"/>
                  <a:pt x="7590508" y="1960732"/>
                  <a:pt x="7567218" y="1984022"/>
                </a:cubicBezTo>
                <a:cubicBezTo>
                  <a:pt x="7543928" y="2007314"/>
                  <a:pt x="7532281" y="2023616"/>
                  <a:pt x="7532281" y="2032933"/>
                </a:cubicBezTo>
                <a:cubicBezTo>
                  <a:pt x="7532281" y="2032933"/>
                  <a:pt x="7527624" y="2032933"/>
                  <a:pt x="7518307" y="2032933"/>
                </a:cubicBezTo>
                <a:cubicBezTo>
                  <a:pt x="7508990" y="2042249"/>
                  <a:pt x="7504334" y="2046909"/>
                  <a:pt x="7504334" y="2046909"/>
                </a:cubicBezTo>
                <a:cubicBezTo>
                  <a:pt x="7504334" y="2056225"/>
                  <a:pt x="7508990" y="2060883"/>
                  <a:pt x="7518307" y="2060883"/>
                </a:cubicBezTo>
                <a:cubicBezTo>
                  <a:pt x="7518307" y="2060883"/>
                  <a:pt x="7515978" y="2060883"/>
                  <a:pt x="7511320" y="2060883"/>
                </a:cubicBezTo>
                <a:cubicBezTo>
                  <a:pt x="7506662" y="2060883"/>
                  <a:pt x="7499674" y="2060883"/>
                  <a:pt x="7490358" y="2060883"/>
                </a:cubicBezTo>
                <a:cubicBezTo>
                  <a:pt x="7471724" y="2060883"/>
                  <a:pt x="7462408" y="2056225"/>
                  <a:pt x="7462408" y="2046909"/>
                </a:cubicBezTo>
                <a:lnTo>
                  <a:pt x="7462408" y="2032933"/>
                </a:lnTo>
                <a:lnTo>
                  <a:pt x="7448434" y="2032933"/>
                </a:lnTo>
                <a:cubicBezTo>
                  <a:pt x="7457751" y="2042249"/>
                  <a:pt x="7457751" y="2046909"/>
                  <a:pt x="7448434" y="2046909"/>
                </a:cubicBezTo>
                <a:lnTo>
                  <a:pt x="7434460" y="2060883"/>
                </a:lnTo>
                <a:cubicBezTo>
                  <a:pt x="7434460" y="2079516"/>
                  <a:pt x="7439118" y="2084175"/>
                  <a:pt x="7448434" y="2074858"/>
                </a:cubicBezTo>
                <a:lnTo>
                  <a:pt x="7462408" y="2088832"/>
                </a:lnTo>
                <a:lnTo>
                  <a:pt x="7462408" y="2102806"/>
                </a:lnTo>
                <a:cubicBezTo>
                  <a:pt x="7462408" y="2102806"/>
                  <a:pt x="7453092" y="2112122"/>
                  <a:pt x="7434460" y="2130755"/>
                </a:cubicBezTo>
                <a:lnTo>
                  <a:pt x="7427474" y="2137743"/>
                </a:lnTo>
                <a:lnTo>
                  <a:pt x="7427473" y="2137743"/>
                </a:lnTo>
                <a:lnTo>
                  <a:pt x="7425022" y="2140194"/>
                </a:lnTo>
                <a:lnTo>
                  <a:pt x="7427474" y="2137743"/>
                </a:lnTo>
                <a:lnTo>
                  <a:pt x="7441446" y="2137743"/>
                </a:lnTo>
                <a:cubicBezTo>
                  <a:pt x="7446106" y="2142400"/>
                  <a:pt x="7448434" y="2144731"/>
                  <a:pt x="7448434" y="2144731"/>
                </a:cubicBezTo>
                <a:lnTo>
                  <a:pt x="7476384" y="2158705"/>
                </a:lnTo>
                <a:lnTo>
                  <a:pt x="7476384" y="2144731"/>
                </a:lnTo>
                <a:lnTo>
                  <a:pt x="7504334" y="2130755"/>
                </a:lnTo>
                <a:cubicBezTo>
                  <a:pt x="7513650" y="2121439"/>
                  <a:pt x="7515978" y="2109794"/>
                  <a:pt x="7511320" y="2095820"/>
                </a:cubicBezTo>
                <a:cubicBezTo>
                  <a:pt x="7506662" y="2081844"/>
                  <a:pt x="7508990" y="2079516"/>
                  <a:pt x="7518307" y="2088832"/>
                </a:cubicBezTo>
                <a:cubicBezTo>
                  <a:pt x="7527624" y="2098148"/>
                  <a:pt x="7534612" y="2102806"/>
                  <a:pt x="7539268" y="2102806"/>
                </a:cubicBezTo>
                <a:cubicBezTo>
                  <a:pt x="7543928" y="2102806"/>
                  <a:pt x="7546256" y="2098148"/>
                  <a:pt x="7546256" y="2088832"/>
                </a:cubicBezTo>
                <a:cubicBezTo>
                  <a:pt x="7555573" y="2079516"/>
                  <a:pt x="7555573" y="2070199"/>
                  <a:pt x="7546256" y="2060883"/>
                </a:cubicBezTo>
                <a:cubicBezTo>
                  <a:pt x="7536940" y="2051566"/>
                  <a:pt x="7532281" y="2046909"/>
                  <a:pt x="7532281" y="2046909"/>
                </a:cubicBezTo>
                <a:lnTo>
                  <a:pt x="7546256" y="2046909"/>
                </a:lnTo>
                <a:cubicBezTo>
                  <a:pt x="7546256" y="2046909"/>
                  <a:pt x="7550914" y="2046909"/>
                  <a:pt x="7560230" y="2046909"/>
                </a:cubicBezTo>
                <a:cubicBezTo>
                  <a:pt x="7569547" y="2037592"/>
                  <a:pt x="7574206" y="2028276"/>
                  <a:pt x="7574206" y="2018959"/>
                </a:cubicBezTo>
                <a:lnTo>
                  <a:pt x="7602154" y="2004985"/>
                </a:lnTo>
                <a:cubicBezTo>
                  <a:pt x="7602154" y="1995669"/>
                  <a:pt x="7609142" y="1993339"/>
                  <a:pt x="7623117" y="1997997"/>
                </a:cubicBezTo>
                <a:cubicBezTo>
                  <a:pt x="7637091" y="2002655"/>
                  <a:pt x="7648736" y="1995669"/>
                  <a:pt x="7658052" y="1977036"/>
                </a:cubicBezTo>
                <a:lnTo>
                  <a:pt x="7686002" y="1963060"/>
                </a:lnTo>
                <a:lnTo>
                  <a:pt x="7658052" y="1963060"/>
                </a:lnTo>
                <a:cubicBezTo>
                  <a:pt x="7648736" y="1963060"/>
                  <a:pt x="7644078" y="1963060"/>
                  <a:pt x="7644078" y="1963060"/>
                </a:cubicBezTo>
                <a:cubicBezTo>
                  <a:pt x="7644078" y="1963060"/>
                  <a:pt x="7641748" y="1960732"/>
                  <a:pt x="7637091" y="1956074"/>
                </a:cubicBezTo>
                <a:cubicBezTo>
                  <a:pt x="7632434" y="1951415"/>
                  <a:pt x="7625446" y="1949087"/>
                  <a:pt x="7616130" y="1949087"/>
                </a:cubicBezTo>
                <a:close/>
                <a:moveTo>
                  <a:pt x="7378562" y="1949087"/>
                </a:moveTo>
                <a:cubicBezTo>
                  <a:pt x="7378562" y="1949087"/>
                  <a:pt x="7376233" y="1951415"/>
                  <a:pt x="7371574" y="1956074"/>
                </a:cubicBezTo>
                <a:cubicBezTo>
                  <a:pt x="7366916" y="1960732"/>
                  <a:pt x="7366916" y="1963060"/>
                  <a:pt x="7371574" y="1963060"/>
                </a:cubicBezTo>
                <a:cubicBezTo>
                  <a:pt x="7376233" y="1963060"/>
                  <a:pt x="7378562" y="1958403"/>
                  <a:pt x="7378562" y="1949087"/>
                </a:cubicBezTo>
                <a:close/>
                <a:moveTo>
                  <a:pt x="6973300" y="1949087"/>
                </a:moveTo>
                <a:cubicBezTo>
                  <a:pt x="6963983" y="1949087"/>
                  <a:pt x="6959326" y="1951415"/>
                  <a:pt x="6959326" y="1956074"/>
                </a:cubicBezTo>
                <a:cubicBezTo>
                  <a:pt x="6959326" y="1960732"/>
                  <a:pt x="6961654" y="1963060"/>
                  <a:pt x="6966314" y="1963060"/>
                </a:cubicBezTo>
                <a:cubicBezTo>
                  <a:pt x="6970970" y="1963060"/>
                  <a:pt x="6973300" y="1958403"/>
                  <a:pt x="6973300" y="1949087"/>
                </a:cubicBezTo>
                <a:close/>
                <a:moveTo>
                  <a:pt x="6498164" y="1949087"/>
                </a:moveTo>
                <a:cubicBezTo>
                  <a:pt x="6498164" y="1958403"/>
                  <a:pt x="6495836" y="1963060"/>
                  <a:pt x="6491178" y="1963060"/>
                </a:cubicBezTo>
                <a:cubicBezTo>
                  <a:pt x="6486519" y="1963060"/>
                  <a:pt x="6484190" y="1967720"/>
                  <a:pt x="6484190" y="1977036"/>
                </a:cubicBezTo>
                <a:lnTo>
                  <a:pt x="6498164" y="1963060"/>
                </a:lnTo>
                <a:cubicBezTo>
                  <a:pt x="6507481" y="1963060"/>
                  <a:pt x="6512140" y="1958403"/>
                  <a:pt x="6512140" y="1949087"/>
                </a:cubicBezTo>
                <a:close/>
                <a:moveTo>
                  <a:pt x="1523226" y="1949087"/>
                </a:moveTo>
                <a:cubicBezTo>
                  <a:pt x="1504593" y="1949087"/>
                  <a:pt x="1495276" y="1963060"/>
                  <a:pt x="1495276" y="1991010"/>
                </a:cubicBezTo>
                <a:lnTo>
                  <a:pt x="1523226" y="1977036"/>
                </a:lnTo>
                <a:close/>
                <a:moveTo>
                  <a:pt x="7934050" y="1938606"/>
                </a:moveTo>
                <a:cubicBezTo>
                  <a:pt x="7936379" y="1938606"/>
                  <a:pt x="7937544" y="1939770"/>
                  <a:pt x="7937544" y="1942099"/>
                </a:cubicBezTo>
                <a:cubicBezTo>
                  <a:pt x="7937544" y="1946758"/>
                  <a:pt x="7932886" y="1949087"/>
                  <a:pt x="7923570" y="1949087"/>
                </a:cubicBezTo>
                <a:lnTo>
                  <a:pt x="7909594" y="1949087"/>
                </a:lnTo>
                <a:cubicBezTo>
                  <a:pt x="7909594" y="1949087"/>
                  <a:pt x="7914253" y="1946758"/>
                  <a:pt x="7923570" y="1942099"/>
                </a:cubicBezTo>
                <a:cubicBezTo>
                  <a:pt x="7928227" y="1939770"/>
                  <a:pt x="7931722" y="1938606"/>
                  <a:pt x="7934050" y="1938606"/>
                </a:cubicBezTo>
                <a:close/>
                <a:moveTo>
                  <a:pt x="10949059" y="1935113"/>
                </a:moveTo>
                <a:cubicBezTo>
                  <a:pt x="10953716" y="1935113"/>
                  <a:pt x="10956047" y="1939770"/>
                  <a:pt x="10956047" y="1949087"/>
                </a:cubicBezTo>
                <a:cubicBezTo>
                  <a:pt x="10965363" y="1958403"/>
                  <a:pt x="10970020" y="1963060"/>
                  <a:pt x="10970020" y="1963060"/>
                </a:cubicBezTo>
                <a:lnTo>
                  <a:pt x="10914122" y="1963060"/>
                </a:lnTo>
                <a:lnTo>
                  <a:pt x="10928095" y="1949087"/>
                </a:lnTo>
                <a:lnTo>
                  <a:pt x="10942071" y="1949087"/>
                </a:lnTo>
                <a:cubicBezTo>
                  <a:pt x="10942071" y="1939770"/>
                  <a:pt x="10944400" y="1935113"/>
                  <a:pt x="10949059" y="1935113"/>
                </a:cubicBezTo>
                <a:close/>
                <a:moveTo>
                  <a:pt x="10893160" y="1935113"/>
                </a:moveTo>
                <a:cubicBezTo>
                  <a:pt x="10897817" y="1935113"/>
                  <a:pt x="10900148" y="1935113"/>
                  <a:pt x="10900148" y="1935113"/>
                </a:cubicBezTo>
                <a:cubicBezTo>
                  <a:pt x="10900148" y="1944429"/>
                  <a:pt x="10897817" y="1949087"/>
                  <a:pt x="10893160" y="1949087"/>
                </a:cubicBezTo>
                <a:cubicBezTo>
                  <a:pt x="10888503" y="1949087"/>
                  <a:pt x="10886172" y="1949087"/>
                  <a:pt x="10886172" y="1949087"/>
                </a:cubicBezTo>
                <a:cubicBezTo>
                  <a:pt x="10886172" y="1939770"/>
                  <a:pt x="10888503" y="1935113"/>
                  <a:pt x="10893160" y="1935113"/>
                </a:cubicBezTo>
                <a:close/>
                <a:moveTo>
                  <a:pt x="10285267" y="1935113"/>
                </a:moveTo>
                <a:cubicBezTo>
                  <a:pt x="10275951" y="1935113"/>
                  <a:pt x="10271294" y="1939770"/>
                  <a:pt x="10271294" y="1949087"/>
                </a:cubicBezTo>
                <a:cubicBezTo>
                  <a:pt x="10280610" y="1949087"/>
                  <a:pt x="10285267" y="1949087"/>
                  <a:pt x="10285267" y="1949087"/>
                </a:cubicBezTo>
                <a:close/>
                <a:moveTo>
                  <a:pt x="10159498" y="1935113"/>
                </a:moveTo>
                <a:cubicBezTo>
                  <a:pt x="10150179" y="1944429"/>
                  <a:pt x="10140865" y="1953744"/>
                  <a:pt x="10131548" y="1963060"/>
                </a:cubicBezTo>
                <a:cubicBezTo>
                  <a:pt x="10140865" y="1963060"/>
                  <a:pt x="10147852" y="1963060"/>
                  <a:pt x="10152510" y="1963060"/>
                </a:cubicBezTo>
                <a:cubicBezTo>
                  <a:pt x="10157167" y="1963060"/>
                  <a:pt x="10164155" y="1958403"/>
                  <a:pt x="10173471" y="1949087"/>
                </a:cubicBezTo>
                <a:close/>
                <a:moveTo>
                  <a:pt x="10117572" y="1935113"/>
                </a:moveTo>
                <a:lnTo>
                  <a:pt x="10117572" y="1949087"/>
                </a:lnTo>
                <a:cubicBezTo>
                  <a:pt x="10126891" y="1949087"/>
                  <a:pt x="10131548" y="1944429"/>
                  <a:pt x="10131548" y="1935113"/>
                </a:cubicBezTo>
                <a:cubicBezTo>
                  <a:pt x="10131548" y="1935113"/>
                  <a:pt x="10129218" y="1935113"/>
                  <a:pt x="10124560" y="1935113"/>
                </a:cubicBezTo>
                <a:cubicBezTo>
                  <a:pt x="10119903" y="1935113"/>
                  <a:pt x="10117572" y="1935113"/>
                  <a:pt x="10117572" y="1935113"/>
                </a:cubicBezTo>
                <a:close/>
                <a:moveTo>
                  <a:pt x="9460769" y="1935113"/>
                </a:moveTo>
                <a:lnTo>
                  <a:pt x="9418846" y="1963060"/>
                </a:lnTo>
                <a:cubicBezTo>
                  <a:pt x="9409529" y="1981693"/>
                  <a:pt x="9400214" y="1997997"/>
                  <a:pt x="9390896" y="2011972"/>
                </a:cubicBezTo>
                <a:cubicBezTo>
                  <a:pt x="9381580" y="2025947"/>
                  <a:pt x="9372265" y="2037592"/>
                  <a:pt x="9362947" y="2046909"/>
                </a:cubicBezTo>
                <a:cubicBezTo>
                  <a:pt x="9353630" y="2056225"/>
                  <a:pt x="9348973" y="2063211"/>
                  <a:pt x="9348973" y="2067870"/>
                </a:cubicBezTo>
                <a:cubicBezTo>
                  <a:pt x="9348973" y="2072527"/>
                  <a:pt x="9348973" y="2079516"/>
                  <a:pt x="9348973" y="2088832"/>
                </a:cubicBezTo>
                <a:lnTo>
                  <a:pt x="9432819" y="1991010"/>
                </a:lnTo>
                <a:cubicBezTo>
                  <a:pt x="9451452" y="1953744"/>
                  <a:pt x="9460769" y="1935113"/>
                  <a:pt x="9460769" y="1935113"/>
                </a:cubicBezTo>
                <a:close/>
                <a:moveTo>
                  <a:pt x="6651886" y="1935113"/>
                </a:moveTo>
                <a:cubicBezTo>
                  <a:pt x="6633252" y="1935113"/>
                  <a:pt x="6614620" y="1953744"/>
                  <a:pt x="6595986" y="1991010"/>
                </a:cubicBezTo>
                <a:lnTo>
                  <a:pt x="6623936" y="1977036"/>
                </a:lnTo>
                <a:close/>
                <a:moveTo>
                  <a:pt x="1781755" y="1935113"/>
                </a:moveTo>
                <a:cubicBezTo>
                  <a:pt x="1777098" y="1935113"/>
                  <a:pt x="1770110" y="1939770"/>
                  <a:pt x="1760793" y="1949087"/>
                </a:cubicBezTo>
                <a:lnTo>
                  <a:pt x="1746818" y="1977036"/>
                </a:lnTo>
                <a:cubicBezTo>
                  <a:pt x="1737502" y="1977036"/>
                  <a:pt x="1732844" y="1981693"/>
                  <a:pt x="1732844" y="1991010"/>
                </a:cubicBezTo>
                <a:cubicBezTo>
                  <a:pt x="1732844" y="2000326"/>
                  <a:pt x="1732844" y="2004985"/>
                  <a:pt x="1732844" y="2004985"/>
                </a:cubicBezTo>
                <a:cubicBezTo>
                  <a:pt x="1732844" y="2004985"/>
                  <a:pt x="1742161" y="1993339"/>
                  <a:pt x="1760793" y="1970048"/>
                </a:cubicBezTo>
                <a:cubicBezTo>
                  <a:pt x="1779427" y="1946758"/>
                  <a:pt x="1786413" y="1935113"/>
                  <a:pt x="1781755" y="1935113"/>
                </a:cubicBezTo>
                <a:close/>
                <a:moveTo>
                  <a:pt x="6884876" y="1925714"/>
                </a:moveTo>
                <a:lnTo>
                  <a:pt x="6875477" y="1935113"/>
                </a:lnTo>
                <a:cubicBezTo>
                  <a:pt x="6875477" y="1935113"/>
                  <a:pt x="6876642" y="1933947"/>
                  <a:pt x="6878972" y="1931618"/>
                </a:cubicBezTo>
                <a:close/>
                <a:moveTo>
                  <a:pt x="11266978" y="1924630"/>
                </a:moveTo>
                <a:cubicBezTo>
                  <a:pt x="11273968" y="1926960"/>
                  <a:pt x="11277460" y="1935113"/>
                  <a:pt x="11277460" y="1949087"/>
                </a:cubicBezTo>
                <a:cubicBezTo>
                  <a:pt x="11277460" y="1958403"/>
                  <a:pt x="11272804" y="1960732"/>
                  <a:pt x="11263484" y="1956074"/>
                </a:cubicBezTo>
                <a:cubicBezTo>
                  <a:pt x="11254168" y="1951415"/>
                  <a:pt x="11249512" y="1953744"/>
                  <a:pt x="11249512" y="1963060"/>
                </a:cubicBezTo>
                <a:cubicBezTo>
                  <a:pt x="11249512" y="1963060"/>
                  <a:pt x="11256500" y="1967720"/>
                  <a:pt x="11270472" y="1977036"/>
                </a:cubicBezTo>
                <a:cubicBezTo>
                  <a:pt x="11284448" y="1986353"/>
                  <a:pt x="11291434" y="1986353"/>
                  <a:pt x="11291434" y="1977036"/>
                </a:cubicBezTo>
                <a:lnTo>
                  <a:pt x="11291434" y="1991010"/>
                </a:lnTo>
                <a:lnTo>
                  <a:pt x="11277460" y="2004985"/>
                </a:lnTo>
                <a:lnTo>
                  <a:pt x="11263484" y="2004985"/>
                </a:lnTo>
                <a:cubicBezTo>
                  <a:pt x="11263484" y="1995669"/>
                  <a:pt x="11258828" y="1991010"/>
                  <a:pt x="11249512" y="1991010"/>
                </a:cubicBezTo>
                <a:cubicBezTo>
                  <a:pt x="11249512" y="1991010"/>
                  <a:pt x="11249512" y="1993339"/>
                  <a:pt x="11249512" y="1997997"/>
                </a:cubicBezTo>
                <a:cubicBezTo>
                  <a:pt x="11249512" y="2002655"/>
                  <a:pt x="11249512" y="2004985"/>
                  <a:pt x="11249512" y="2004985"/>
                </a:cubicBezTo>
                <a:lnTo>
                  <a:pt x="11235536" y="2004985"/>
                </a:lnTo>
                <a:lnTo>
                  <a:pt x="11221562" y="2018959"/>
                </a:lnTo>
                <a:cubicBezTo>
                  <a:pt x="11221562" y="2028276"/>
                  <a:pt x="11221562" y="2037592"/>
                  <a:pt x="11221562" y="2046909"/>
                </a:cubicBezTo>
                <a:cubicBezTo>
                  <a:pt x="11212244" y="2046909"/>
                  <a:pt x="11207588" y="2049237"/>
                  <a:pt x="11207588" y="2053895"/>
                </a:cubicBezTo>
                <a:cubicBezTo>
                  <a:pt x="11207588" y="2058554"/>
                  <a:pt x="11207588" y="2065542"/>
                  <a:pt x="11207588" y="2074858"/>
                </a:cubicBezTo>
                <a:lnTo>
                  <a:pt x="11193614" y="2102806"/>
                </a:lnTo>
                <a:lnTo>
                  <a:pt x="11165664" y="2088832"/>
                </a:lnTo>
                <a:lnTo>
                  <a:pt x="11151688" y="2060883"/>
                </a:lnTo>
                <a:cubicBezTo>
                  <a:pt x="11151688" y="2051566"/>
                  <a:pt x="11156346" y="2046909"/>
                  <a:pt x="11165664" y="2046909"/>
                </a:cubicBezTo>
                <a:lnTo>
                  <a:pt x="11165664" y="2032933"/>
                </a:lnTo>
                <a:cubicBezTo>
                  <a:pt x="11156346" y="2032933"/>
                  <a:pt x="11151688" y="2035264"/>
                  <a:pt x="11151688" y="2039921"/>
                </a:cubicBezTo>
                <a:cubicBezTo>
                  <a:pt x="11151688" y="2044578"/>
                  <a:pt x="11147032" y="2046909"/>
                  <a:pt x="11137715" y="2046909"/>
                </a:cubicBezTo>
                <a:lnTo>
                  <a:pt x="11123740" y="2060883"/>
                </a:lnTo>
                <a:cubicBezTo>
                  <a:pt x="11095792" y="2060883"/>
                  <a:pt x="11091135" y="2070199"/>
                  <a:pt x="11109766" y="2088832"/>
                </a:cubicBezTo>
                <a:cubicBezTo>
                  <a:pt x="11119082" y="2098148"/>
                  <a:pt x="11128397" y="2098148"/>
                  <a:pt x="11137715" y="2088832"/>
                </a:cubicBezTo>
                <a:cubicBezTo>
                  <a:pt x="11147032" y="2079516"/>
                  <a:pt x="11151688" y="2079516"/>
                  <a:pt x="11151688" y="2088832"/>
                </a:cubicBezTo>
                <a:lnTo>
                  <a:pt x="11165664" y="2158705"/>
                </a:lnTo>
                <a:cubicBezTo>
                  <a:pt x="11156346" y="2158705"/>
                  <a:pt x="11151688" y="2163362"/>
                  <a:pt x="11151688" y="2172679"/>
                </a:cubicBezTo>
                <a:lnTo>
                  <a:pt x="11151688" y="2158705"/>
                </a:lnTo>
                <a:lnTo>
                  <a:pt x="11123740" y="2130755"/>
                </a:lnTo>
                <a:cubicBezTo>
                  <a:pt x="11114423" y="2140072"/>
                  <a:pt x="11105109" y="2140072"/>
                  <a:pt x="11095792" y="2130755"/>
                </a:cubicBezTo>
                <a:cubicBezTo>
                  <a:pt x="11086474" y="2121439"/>
                  <a:pt x="11081816" y="2112122"/>
                  <a:pt x="11081816" y="2102806"/>
                </a:cubicBezTo>
                <a:cubicBezTo>
                  <a:pt x="11081816" y="2093489"/>
                  <a:pt x="11077159" y="2088832"/>
                  <a:pt x="11067841" y="2088832"/>
                </a:cubicBezTo>
                <a:cubicBezTo>
                  <a:pt x="11021260" y="2070199"/>
                  <a:pt x="11016601" y="2056225"/>
                  <a:pt x="11053869" y="2046909"/>
                </a:cubicBezTo>
                <a:lnTo>
                  <a:pt x="11053869" y="2032933"/>
                </a:lnTo>
                <a:lnTo>
                  <a:pt x="11053869" y="2018959"/>
                </a:lnTo>
                <a:cubicBezTo>
                  <a:pt x="11063183" y="2018959"/>
                  <a:pt x="11070173" y="2014302"/>
                  <a:pt x="11074830" y="2004985"/>
                </a:cubicBezTo>
                <a:cubicBezTo>
                  <a:pt x="11079488" y="1995669"/>
                  <a:pt x="11077159" y="1986353"/>
                  <a:pt x="11067841" y="1977036"/>
                </a:cubicBezTo>
                <a:cubicBezTo>
                  <a:pt x="11058526" y="1967720"/>
                  <a:pt x="11049210" y="1963060"/>
                  <a:pt x="11039893" y="1963060"/>
                </a:cubicBezTo>
                <a:cubicBezTo>
                  <a:pt x="11058526" y="1963060"/>
                  <a:pt x="11095792" y="1967720"/>
                  <a:pt x="11151688" y="1977036"/>
                </a:cubicBezTo>
                <a:lnTo>
                  <a:pt x="11181968" y="1961896"/>
                </a:lnTo>
                <a:lnTo>
                  <a:pt x="11179640" y="1961314"/>
                </a:lnTo>
                <a:cubicBezTo>
                  <a:pt x="11177310" y="1960150"/>
                  <a:pt x="11174980" y="1958403"/>
                  <a:pt x="11172652" y="1956074"/>
                </a:cubicBezTo>
                <a:cubicBezTo>
                  <a:pt x="11167992" y="1951415"/>
                  <a:pt x="11165664" y="1949087"/>
                  <a:pt x="11165664" y="1949087"/>
                </a:cubicBezTo>
                <a:cubicBezTo>
                  <a:pt x="11165664" y="1949087"/>
                  <a:pt x="11170320" y="1944429"/>
                  <a:pt x="11179640" y="1935113"/>
                </a:cubicBezTo>
                <a:cubicBezTo>
                  <a:pt x="11188956" y="1935113"/>
                  <a:pt x="11198272" y="1937441"/>
                  <a:pt x="11207588" y="1942099"/>
                </a:cubicBezTo>
                <a:cubicBezTo>
                  <a:pt x="11216904" y="1946758"/>
                  <a:pt x="11226220" y="1944429"/>
                  <a:pt x="11235536" y="1935113"/>
                </a:cubicBezTo>
                <a:cubicBezTo>
                  <a:pt x="11249512" y="1925796"/>
                  <a:pt x="11259992" y="1922301"/>
                  <a:pt x="11266978" y="1924630"/>
                </a:cubicBezTo>
                <a:close/>
                <a:moveTo>
                  <a:pt x="10585720" y="1921137"/>
                </a:moveTo>
                <a:cubicBezTo>
                  <a:pt x="10581062" y="1921137"/>
                  <a:pt x="10576403" y="1925795"/>
                  <a:pt x="10571746" y="1935113"/>
                </a:cubicBezTo>
                <a:cubicBezTo>
                  <a:pt x="10567089" y="1944429"/>
                  <a:pt x="10569415" y="1949087"/>
                  <a:pt x="10578734" y="1949087"/>
                </a:cubicBezTo>
                <a:lnTo>
                  <a:pt x="10606683" y="1935113"/>
                </a:lnTo>
                <a:cubicBezTo>
                  <a:pt x="10597365" y="1925795"/>
                  <a:pt x="10590379" y="1921137"/>
                  <a:pt x="10585720" y="1921137"/>
                </a:cubicBezTo>
                <a:close/>
                <a:moveTo>
                  <a:pt x="10536810" y="1921137"/>
                </a:moveTo>
                <a:cubicBezTo>
                  <a:pt x="10527492" y="1930453"/>
                  <a:pt x="10520504" y="1935113"/>
                  <a:pt x="10515847" y="1935113"/>
                </a:cubicBezTo>
                <a:cubicBezTo>
                  <a:pt x="10511190" y="1935113"/>
                  <a:pt x="10508861" y="1935113"/>
                  <a:pt x="10508861" y="1935113"/>
                </a:cubicBezTo>
                <a:cubicBezTo>
                  <a:pt x="10499543" y="1935113"/>
                  <a:pt x="10499543" y="1939770"/>
                  <a:pt x="10508861" y="1949087"/>
                </a:cubicBezTo>
                <a:lnTo>
                  <a:pt x="10522835" y="1949087"/>
                </a:lnTo>
                <a:cubicBezTo>
                  <a:pt x="10522835" y="1949087"/>
                  <a:pt x="10522835" y="1944429"/>
                  <a:pt x="10522835" y="1935113"/>
                </a:cubicBezTo>
                <a:cubicBezTo>
                  <a:pt x="10541468" y="1944429"/>
                  <a:pt x="10550784" y="1944429"/>
                  <a:pt x="10550784" y="1935113"/>
                </a:cubicBezTo>
                <a:cubicBezTo>
                  <a:pt x="10550784" y="1925795"/>
                  <a:pt x="10546127" y="1921137"/>
                  <a:pt x="10536810" y="1921137"/>
                </a:cubicBezTo>
                <a:close/>
                <a:moveTo>
                  <a:pt x="7867670" y="1921137"/>
                </a:moveTo>
                <a:cubicBezTo>
                  <a:pt x="7867670" y="1921137"/>
                  <a:pt x="7872330" y="1925795"/>
                  <a:pt x="7881646" y="1935113"/>
                </a:cubicBezTo>
                <a:cubicBezTo>
                  <a:pt x="7890962" y="1935113"/>
                  <a:pt x="7895620" y="1935113"/>
                  <a:pt x="7895620" y="1935113"/>
                </a:cubicBezTo>
                <a:cubicBezTo>
                  <a:pt x="7895620" y="1935113"/>
                  <a:pt x="7895620" y="1930453"/>
                  <a:pt x="7895620" y="1921137"/>
                </a:cubicBezTo>
                <a:close/>
                <a:moveTo>
                  <a:pt x="7399524" y="1921137"/>
                </a:moveTo>
                <a:cubicBezTo>
                  <a:pt x="7394866" y="1921137"/>
                  <a:pt x="7392536" y="1925795"/>
                  <a:pt x="7392536" y="1935113"/>
                </a:cubicBezTo>
                <a:cubicBezTo>
                  <a:pt x="7392536" y="1935113"/>
                  <a:pt x="7397194" y="1935113"/>
                  <a:pt x="7406511" y="1935113"/>
                </a:cubicBezTo>
                <a:cubicBezTo>
                  <a:pt x="7406511" y="1925795"/>
                  <a:pt x="7406511" y="1921137"/>
                  <a:pt x="7406511" y="1921137"/>
                </a:cubicBezTo>
                <a:cubicBezTo>
                  <a:pt x="7406511" y="1921137"/>
                  <a:pt x="7404180" y="1921137"/>
                  <a:pt x="7399524" y="1921137"/>
                </a:cubicBezTo>
                <a:close/>
                <a:moveTo>
                  <a:pt x="7350612" y="1921137"/>
                </a:moveTo>
                <a:lnTo>
                  <a:pt x="7322663" y="1949087"/>
                </a:lnTo>
                <a:lnTo>
                  <a:pt x="7308689" y="1977036"/>
                </a:lnTo>
                <a:cubicBezTo>
                  <a:pt x="7327322" y="1958403"/>
                  <a:pt x="7336638" y="1953744"/>
                  <a:pt x="7336638" y="1963060"/>
                </a:cubicBezTo>
                <a:cubicBezTo>
                  <a:pt x="7336638" y="1963060"/>
                  <a:pt x="7336638" y="1967720"/>
                  <a:pt x="7336638" y="1977036"/>
                </a:cubicBezTo>
                <a:lnTo>
                  <a:pt x="7350612" y="1949087"/>
                </a:lnTo>
                <a:close/>
                <a:moveTo>
                  <a:pt x="10704503" y="1907163"/>
                </a:moveTo>
                <a:lnTo>
                  <a:pt x="10718479" y="1921137"/>
                </a:lnTo>
                <a:cubicBezTo>
                  <a:pt x="10737110" y="1939770"/>
                  <a:pt x="10746429" y="1939770"/>
                  <a:pt x="10746429" y="1921137"/>
                </a:cubicBezTo>
                <a:cubicBezTo>
                  <a:pt x="10746429" y="1911820"/>
                  <a:pt x="10748757" y="1907163"/>
                  <a:pt x="10753415" y="1907163"/>
                </a:cubicBezTo>
                <a:cubicBezTo>
                  <a:pt x="10758072" y="1907163"/>
                  <a:pt x="10760402" y="1911820"/>
                  <a:pt x="10760402" y="1921137"/>
                </a:cubicBezTo>
                <a:lnTo>
                  <a:pt x="10788352" y="1935113"/>
                </a:lnTo>
                <a:lnTo>
                  <a:pt x="10802326" y="1949087"/>
                </a:lnTo>
                <a:lnTo>
                  <a:pt x="10774376" y="1949087"/>
                </a:lnTo>
                <a:cubicBezTo>
                  <a:pt x="10774376" y="1949087"/>
                  <a:pt x="10765060" y="1949087"/>
                  <a:pt x="10746429" y="1949087"/>
                </a:cubicBezTo>
                <a:cubicBezTo>
                  <a:pt x="10718479" y="1939770"/>
                  <a:pt x="10704503" y="1925795"/>
                  <a:pt x="10704503" y="1907163"/>
                </a:cubicBezTo>
                <a:close/>
                <a:moveTo>
                  <a:pt x="10355140" y="1907163"/>
                </a:moveTo>
                <a:cubicBezTo>
                  <a:pt x="10345824" y="1925795"/>
                  <a:pt x="10341166" y="1935113"/>
                  <a:pt x="10341166" y="1935113"/>
                </a:cubicBezTo>
                <a:lnTo>
                  <a:pt x="10355140" y="1935113"/>
                </a:lnTo>
                <a:cubicBezTo>
                  <a:pt x="10364458" y="1925795"/>
                  <a:pt x="10369116" y="1925795"/>
                  <a:pt x="10369116" y="1935113"/>
                </a:cubicBezTo>
                <a:lnTo>
                  <a:pt x="10383089" y="1907163"/>
                </a:lnTo>
                <a:close/>
                <a:moveTo>
                  <a:pt x="10229370" y="1907163"/>
                </a:moveTo>
                <a:lnTo>
                  <a:pt x="10215395" y="1921137"/>
                </a:lnTo>
                <a:lnTo>
                  <a:pt x="10229370" y="1935113"/>
                </a:lnTo>
                <a:lnTo>
                  <a:pt x="10257318" y="1921137"/>
                </a:lnTo>
                <a:lnTo>
                  <a:pt x="10243344" y="1921137"/>
                </a:lnTo>
                <a:lnTo>
                  <a:pt x="10229370" y="1921137"/>
                </a:lnTo>
                <a:cubicBezTo>
                  <a:pt x="10229370" y="1911820"/>
                  <a:pt x="10229370" y="1907163"/>
                  <a:pt x="10229370" y="1907163"/>
                </a:cubicBezTo>
                <a:close/>
                <a:moveTo>
                  <a:pt x="6540088" y="1907163"/>
                </a:moveTo>
                <a:lnTo>
                  <a:pt x="6526114" y="1935113"/>
                </a:lnTo>
                <a:lnTo>
                  <a:pt x="6540088" y="1921137"/>
                </a:lnTo>
                <a:cubicBezTo>
                  <a:pt x="6549406" y="1911820"/>
                  <a:pt x="6549406" y="1907163"/>
                  <a:pt x="6540088" y="1907163"/>
                </a:cubicBezTo>
                <a:close/>
                <a:moveTo>
                  <a:pt x="9787751" y="1901597"/>
                </a:moveTo>
                <a:lnTo>
                  <a:pt x="9770526" y="1918820"/>
                </a:lnTo>
                <a:lnTo>
                  <a:pt x="9780438" y="1908910"/>
                </a:lnTo>
                <a:close/>
                <a:moveTo>
                  <a:pt x="11417206" y="1893188"/>
                </a:moveTo>
                <a:lnTo>
                  <a:pt x="11445154" y="1893188"/>
                </a:lnTo>
                <a:cubicBezTo>
                  <a:pt x="11435840" y="1902504"/>
                  <a:pt x="11431182" y="1907163"/>
                  <a:pt x="11431182" y="1907163"/>
                </a:cubicBezTo>
                <a:close/>
                <a:moveTo>
                  <a:pt x="10690530" y="1893188"/>
                </a:moveTo>
                <a:cubicBezTo>
                  <a:pt x="10699846" y="1902504"/>
                  <a:pt x="10697518" y="1907163"/>
                  <a:pt x="10683542" y="1907163"/>
                </a:cubicBezTo>
                <a:cubicBezTo>
                  <a:pt x="10669568" y="1907163"/>
                  <a:pt x="10662580" y="1911820"/>
                  <a:pt x="10662580" y="1921137"/>
                </a:cubicBezTo>
                <a:lnTo>
                  <a:pt x="10662580" y="1949087"/>
                </a:lnTo>
                <a:lnTo>
                  <a:pt x="10648606" y="1949087"/>
                </a:lnTo>
                <a:lnTo>
                  <a:pt x="10634631" y="1949087"/>
                </a:lnTo>
                <a:lnTo>
                  <a:pt x="10624150" y="1949087"/>
                </a:lnTo>
                <a:lnTo>
                  <a:pt x="10626248" y="1946290"/>
                </a:lnTo>
                <a:lnTo>
                  <a:pt x="10648606" y="1935113"/>
                </a:lnTo>
                <a:cubicBezTo>
                  <a:pt x="10657923" y="1935113"/>
                  <a:pt x="10662580" y="1925795"/>
                  <a:pt x="10662580" y="1907163"/>
                </a:cubicBezTo>
                <a:close/>
                <a:moveTo>
                  <a:pt x="10606683" y="1893188"/>
                </a:moveTo>
                <a:cubicBezTo>
                  <a:pt x="10606683" y="1902504"/>
                  <a:pt x="10606683" y="1907163"/>
                  <a:pt x="10606683" y="1907163"/>
                </a:cubicBezTo>
                <a:lnTo>
                  <a:pt x="10620657" y="1893188"/>
                </a:lnTo>
                <a:cubicBezTo>
                  <a:pt x="10620657" y="1893188"/>
                  <a:pt x="10616000" y="1893188"/>
                  <a:pt x="10606683" y="1893188"/>
                </a:cubicBezTo>
                <a:close/>
                <a:moveTo>
                  <a:pt x="10508861" y="1893188"/>
                </a:moveTo>
                <a:cubicBezTo>
                  <a:pt x="10508861" y="1893188"/>
                  <a:pt x="10508861" y="1897847"/>
                  <a:pt x="10508861" y="1907163"/>
                </a:cubicBezTo>
                <a:cubicBezTo>
                  <a:pt x="10508861" y="1916480"/>
                  <a:pt x="10511190" y="1921137"/>
                  <a:pt x="10515847" y="1921137"/>
                </a:cubicBezTo>
                <a:cubicBezTo>
                  <a:pt x="10520504" y="1921137"/>
                  <a:pt x="10522835" y="1916480"/>
                  <a:pt x="10522835" y="1907163"/>
                </a:cubicBezTo>
                <a:close/>
                <a:moveTo>
                  <a:pt x="9824108" y="1893188"/>
                </a:moveTo>
                <a:cubicBezTo>
                  <a:pt x="9824108" y="1893188"/>
                  <a:pt x="9821777" y="1895518"/>
                  <a:pt x="9817120" y="1900176"/>
                </a:cubicBezTo>
                <a:cubicBezTo>
                  <a:pt x="9812463" y="1904833"/>
                  <a:pt x="9810132" y="1907163"/>
                  <a:pt x="9810132" y="1907163"/>
                </a:cubicBezTo>
                <a:cubicBezTo>
                  <a:pt x="9810132" y="1916480"/>
                  <a:pt x="9812463" y="1921137"/>
                  <a:pt x="9817120" y="1921137"/>
                </a:cubicBezTo>
                <a:cubicBezTo>
                  <a:pt x="9821777" y="1921137"/>
                  <a:pt x="9826437" y="1916480"/>
                  <a:pt x="9831096" y="1907163"/>
                </a:cubicBezTo>
                <a:cubicBezTo>
                  <a:pt x="9835753" y="1897847"/>
                  <a:pt x="9833424" y="1893188"/>
                  <a:pt x="9824108" y="1893188"/>
                </a:cubicBezTo>
                <a:close/>
                <a:moveTo>
                  <a:pt x="10924602" y="1886202"/>
                </a:moveTo>
                <a:cubicBezTo>
                  <a:pt x="10926931" y="1886202"/>
                  <a:pt x="10928095" y="1888530"/>
                  <a:pt x="10928095" y="1893188"/>
                </a:cubicBezTo>
                <a:lnTo>
                  <a:pt x="10914122" y="1907163"/>
                </a:lnTo>
                <a:lnTo>
                  <a:pt x="10914122" y="1893188"/>
                </a:lnTo>
                <a:cubicBezTo>
                  <a:pt x="10918781" y="1888530"/>
                  <a:pt x="10922274" y="1886202"/>
                  <a:pt x="10924602" y="1886202"/>
                </a:cubicBezTo>
                <a:close/>
                <a:moveTo>
                  <a:pt x="10018004" y="1884453"/>
                </a:moveTo>
                <a:cubicBezTo>
                  <a:pt x="10014511" y="1885619"/>
                  <a:pt x="10010436" y="1888530"/>
                  <a:pt x="10005777" y="1893188"/>
                </a:cubicBezTo>
                <a:cubicBezTo>
                  <a:pt x="9996460" y="1902504"/>
                  <a:pt x="9991803" y="1911820"/>
                  <a:pt x="9991803" y="1921137"/>
                </a:cubicBezTo>
                <a:cubicBezTo>
                  <a:pt x="9991803" y="1930453"/>
                  <a:pt x="9987145" y="1935113"/>
                  <a:pt x="9977827" y="1935113"/>
                </a:cubicBezTo>
                <a:cubicBezTo>
                  <a:pt x="9968511" y="1935113"/>
                  <a:pt x="9954537" y="1944429"/>
                  <a:pt x="9935904" y="1963060"/>
                </a:cubicBezTo>
                <a:cubicBezTo>
                  <a:pt x="9935904" y="1972377"/>
                  <a:pt x="9931247" y="1981693"/>
                  <a:pt x="9921930" y="1991010"/>
                </a:cubicBezTo>
                <a:cubicBezTo>
                  <a:pt x="9912612" y="2000326"/>
                  <a:pt x="9907954" y="2009643"/>
                  <a:pt x="9907954" y="2018959"/>
                </a:cubicBezTo>
                <a:lnTo>
                  <a:pt x="9907954" y="2032933"/>
                </a:lnTo>
                <a:cubicBezTo>
                  <a:pt x="9907954" y="2023616"/>
                  <a:pt x="9917273" y="2014302"/>
                  <a:pt x="9935904" y="2004985"/>
                </a:cubicBezTo>
                <a:cubicBezTo>
                  <a:pt x="10001119" y="1930453"/>
                  <a:pt x="10031395" y="1890859"/>
                  <a:pt x="10026738" y="1886202"/>
                </a:cubicBezTo>
                <a:cubicBezTo>
                  <a:pt x="10024409" y="1883873"/>
                  <a:pt x="10021499" y="1883289"/>
                  <a:pt x="10018004" y="1884453"/>
                </a:cubicBezTo>
                <a:close/>
                <a:moveTo>
                  <a:pt x="11179640" y="1879214"/>
                </a:moveTo>
                <a:cubicBezTo>
                  <a:pt x="11179640" y="1879214"/>
                  <a:pt x="11181968" y="1881543"/>
                  <a:pt x="11186624" y="1886202"/>
                </a:cubicBezTo>
                <a:cubicBezTo>
                  <a:pt x="11191282" y="1890859"/>
                  <a:pt x="11193614" y="1893188"/>
                  <a:pt x="11193614" y="1893188"/>
                </a:cubicBezTo>
                <a:cubicBezTo>
                  <a:pt x="11193614" y="1893188"/>
                  <a:pt x="11188956" y="1893188"/>
                  <a:pt x="11179640" y="1893188"/>
                </a:cubicBezTo>
                <a:cubicBezTo>
                  <a:pt x="11179640" y="1893188"/>
                  <a:pt x="11179640" y="1888530"/>
                  <a:pt x="11179640" y="1879214"/>
                </a:cubicBezTo>
                <a:close/>
                <a:moveTo>
                  <a:pt x="10732453" y="1879214"/>
                </a:moveTo>
                <a:lnTo>
                  <a:pt x="10732453" y="1893188"/>
                </a:lnTo>
                <a:cubicBezTo>
                  <a:pt x="10732453" y="1902504"/>
                  <a:pt x="10730124" y="1907163"/>
                  <a:pt x="10725467" y="1907163"/>
                </a:cubicBezTo>
                <a:cubicBezTo>
                  <a:pt x="10720808" y="1907163"/>
                  <a:pt x="10718479" y="1904833"/>
                  <a:pt x="10718479" y="1900176"/>
                </a:cubicBezTo>
                <a:cubicBezTo>
                  <a:pt x="10718479" y="1895518"/>
                  <a:pt x="10723136" y="1888530"/>
                  <a:pt x="10732453" y="1879214"/>
                </a:cubicBezTo>
                <a:close/>
                <a:moveTo>
                  <a:pt x="8035366" y="1879214"/>
                </a:moveTo>
                <a:lnTo>
                  <a:pt x="8049339" y="1893188"/>
                </a:lnTo>
                <a:cubicBezTo>
                  <a:pt x="8049339" y="1893188"/>
                  <a:pt x="8047010" y="1895518"/>
                  <a:pt x="8042354" y="1900176"/>
                </a:cubicBezTo>
                <a:cubicBezTo>
                  <a:pt x="8037694" y="1904833"/>
                  <a:pt x="8035366" y="1902504"/>
                  <a:pt x="8035366" y="1893188"/>
                </a:cubicBezTo>
                <a:close/>
                <a:moveTo>
                  <a:pt x="1830667" y="1879214"/>
                </a:moveTo>
                <a:cubicBezTo>
                  <a:pt x="1830667" y="1879214"/>
                  <a:pt x="1821349" y="1886202"/>
                  <a:pt x="1802717" y="1900176"/>
                </a:cubicBezTo>
                <a:cubicBezTo>
                  <a:pt x="1784084" y="1914149"/>
                  <a:pt x="1774768" y="1921137"/>
                  <a:pt x="1774768" y="1921137"/>
                </a:cubicBezTo>
                <a:cubicBezTo>
                  <a:pt x="1774768" y="1939770"/>
                  <a:pt x="1788741" y="1935113"/>
                  <a:pt x="1816690" y="1907163"/>
                </a:cubicBezTo>
                <a:close/>
                <a:moveTo>
                  <a:pt x="1718871" y="1879214"/>
                </a:moveTo>
                <a:lnTo>
                  <a:pt x="1690921" y="1921137"/>
                </a:lnTo>
                <a:lnTo>
                  <a:pt x="1648997" y="1977036"/>
                </a:lnTo>
                <a:lnTo>
                  <a:pt x="1635022" y="1991010"/>
                </a:lnTo>
                <a:cubicBezTo>
                  <a:pt x="1635022" y="1991010"/>
                  <a:pt x="1646667" y="1972377"/>
                  <a:pt x="1669960" y="1935113"/>
                </a:cubicBezTo>
                <a:cubicBezTo>
                  <a:pt x="1693250" y="1897847"/>
                  <a:pt x="1709553" y="1879214"/>
                  <a:pt x="1718871" y="1879214"/>
                </a:cubicBezTo>
                <a:close/>
                <a:moveTo>
                  <a:pt x="11263484" y="1865238"/>
                </a:moveTo>
                <a:cubicBezTo>
                  <a:pt x="11272804" y="1865238"/>
                  <a:pt x="11277460" y="1867569"/>
                  <a:pt x="11277460" y="1872226"/>
                </a:cubicBezTo>
                <a:cubicBezTo>
                  <a:pt x="11277460" y="1876885"/>
                  <a:pt x="11272804" y="1879214"/>
                  <a:pt x="11263484" y="1879214"/>
                </a:cubicBezTo>
                <a:cubicBezTo>
                  <a:pt x="11263484" y="1879214"/>
                  <a:pt x="11263484" y="1874557"/>
                  <a:pt x="11263484" y="1865238"/>
                </a:cubicBezTo>
                <a:close/>
                <a:moveTo>
                  <a:pt x="10872198" y="1865238"/>
                </a:moveTo>
                <a:cubicBezTo>
                  <a:pt x="10890829" y="1874557"/>
                  <a:pt x="10895490" y="1883871"/>
                  <a:pt x="10886172" y="1893188"/>
                </a:cubicBezTo>
                <a:cubicBezTo>
                  <a:pt x="10886172" y="1893188"/>
                  <a:pt x="10883843" y="1890859"/>
                  <a:pt x="10879186" y="1886202"/>
                </a:cubicBezTo>
                <a:cubicBezTo>
                  <a:pt x="10874529" y="1881543"/>
                  <a:pt x="10872198" y="1879214"/>
                  <a:pt x="10872198" y="1879214"/>
                </a:cubicBezTo>
                <a:close/>
                <a:moveTo>
                  <a:pt x="10830275" y="1865238"/>
                </a:moveTo>
                <a:lnTo>
                  <a:pt x="10844249" y="1893188"/>
                </a:lnTo>
                <a:lnTo>
                  <a:pt x="10858225" y="1921137"/>
                </a:lnTo>
                <a:cubicBezTo>
                  <a:pt x="10867541" y="1930453"/>
                  <a:pt x="10867541" y="1935113"/>
                  <a:pt x="10858225" y="1935113"/>
                </a:cubicBezTo>
                <a:cubicBezTo>
                  <a:pt x="10848906" y="1935113"/>
                  <a:pt x="10844249" y="1939770"/>
                  <a:pt x="10844249" y="1949087"/>
                </a:cubicBezTo>
                <a:cubicBezTo>
                  <a:pt x="10844249" y="1949087"/>
                  <a:pt x="10844249" y="1951415"/>
                  <a:pt x="10844249" y="1956074"/>
                </a:cubicBezTo>
                <a:cubicBezTo>
                  <a:pt x="10844249" y="1960732"/>
                  <a:pt x="10839592" y="1967720"/>
                  <a:pt x="10830275" y="1977036"/>
                </a:cubicBezTo>
                <a:cubicBezTo>
                  <a:pt x="10820959" y="1977036"/>
                  <a:pt x="10820959" y="1981693"/>
                  <a:pt x="10830275" y="1991010"/>
                </a:cubicBezTo>
                <a:cubicBezTo>
                  <a:pt x="10839592" y="2000326"/>
                  <a:pt x="10844249" y="1995669"/>
                  <a:pt x="10844249" y="1977036"/>
                </a:cubicBezTo>
                <a:lnTo>
                  <a:pt x="10858225" y="1963060"/>
                </a:lnTo>
                <a:lnTo>
                  <a:pt x="10858225" y="1977036"/>
                </a:lnTo>
                <a:lnTo>
                  <a:pt x="10872198" y="1991010"/>
                </a:lnTo>
                <a:cubicBezTo>
                  <a:pt x="10881515" y="1991010"/>
                  <a:pt x="10890829" y="1995669"/>
                  <a:pt x="10900148" y="2004985"/>
                </a:cubicBezTo>
                <a:lnTo>
                  <a:pt x="10914122" y="2018959"/>
                </a:lnTo>
                <a:lnTo>
                  <a:pt x="10900148" y="2018959"/>
                </a:lnTo>
                <a:lnTo>
                  <a:pt x="10872198" y="2018959"/>
                </a:lnTo>
                <a:cubicBezTo>
                  <a:pt x="10872198" y="2018959"/>
                  <a:pt x="10876856" y="2023616"/>
                  <a:pt x="10886172" y="2032933"/>
                </a:cubicBezTo>
                <a:cubicBezTo>
                  <a:pt x="10904805" y="2032933"/>
                  <a:pt x="10904805" y="2037592"/>
                  <a:pt x="10886172" y="2046909"/>
                </a:cubicBezTo>
                <a:cubicBezTo>
                  <a:pt x="10876856" y="2046909"/>
                  <a:pt x="10867541" y="2046909"/>
                  <a:pt x="10858225" y="2046909"/>
                </a:cubicBezTo>
                <a:cubicBezTo>
                  <a:pt x="10839592" y="2046909"/>
                  <a:pt x="10825618" y="2051566"/>
                  <a:pt x="10816301" y="2060883"/>
                </a:cubicBezTo>
                <a:cubicBezTo>
                  <a:pt x="10816301" y="2051566"/>
                  <a:pt x="10811644" y="2046909"/>
                  <a:pt x="10802326" y="2046909"/>
                </a:cubicBezTo>
                <a:lnTo>
                  <a:pt x="10816301" y="2046909"/>
                </a:lnTo>
                <a:lnTo>
                  <a:pt x="10830275" y="2018959"/>
                </a:lnTo>
                <a:cubicBezTo>
                  <a:pt x="10820959" y="2028276"/>
                  <a:pt x="10811644" y="2032933"/>
                  <a:pt x="10802326" y="2032933"/>
                </a:cubicBezTo>
                <a:cubicBezTo>
                  <a:pt x="10793009" y="2032933"/>
                  <a:pt x="10788352" y="2037592"/>
                  <a:pt x="10788352" y="2046909"/>
                </a:cubicBezTo>
                <a:lnTo>
                  <a:pt x="10774376" y="2004985"/>
                </a:lnTo>
                <a:cubicBezTo>
                  <a:pt x="10783695" y="1986353"/>
                  <a:pt x="10788352" y="1972377"/>
                  <a:pt x="10788352" y="1963060"/>
                </a:cubicBezTo>
                <a:cubicBezTo>
                  <a:pt x="10797668" y="1972377"/>
                  <a:pt x="10816301" y="1963060"/>
                  <a:pt x="10844249" y="1935113"/>
                </a:cubicBezTo>
                <a:cubicBezTo>
                  <a:pt x="10844249" y="1916480"/>
                  <a:pt x="10839592" y="1911820"/>
                  <a:pt x="10830275" y="1921137"/>
                </a:cubicBezTo>
                <a:lnTo>
                  <a:pt x="10816301" y="1907163"/>
                </a:lnTo>
                <a:cubicBezTo>
                  <a:pt x="10825618" y="1897847"/>
                  <a:pt x="10827945" y="1890859"/>
                  <a:pt x="10823287" y="1886202"/>
                </a:cubicBezTo>
                <a:cubicBezTo>
                  <a:pt x="10818630" y="1881543"/>
                  <a:pt x="10820959" y="1874557"/>
                  <a:pt x="10830275" y="1865238"/>
                </a:cubicBezTo>
                <a:close/>
                <a:moveTo>
                  <a:pt x="10802326" y="1865238"/>
                </a:moveTo>
                <a:lnTo>
                  <a:pt x="10802326" y="1879214"/>
                </a:lnTo>
                <a:lnTo>
                  <a:pt x="10788352" y="1879214"/>
                </a:lnTo>
                <a:close/>
                <a:moveTo>
                  <a:pt x="10767390" y="1865238"/>
                </a:moveTo>
                <a:cubicBezTo>
                  <a:pt x="10772048" y="1865238"/>
                  <a:pt x="10774376" y="1869897"/>
                  <a:pt x="10774376" y="1879214"/>
                </a:cubicBezTo>
                <a:lnTo>
                  <a:pt x="10760402" y="1893188"/>
                </a:lnTo>
                <a:cubicBezTo>
                  <a:pt x="10760402" y="1893188"/>
                  <a:pt x="10760402" y="1888530"/>
                  <a:pt x="10760402" y="1879214"/>
                </a:cubicBezTo>
                <a:cubicBezTo>
                  <a:pt x="10760402" y="1869897"/>
                  <a:pt x="10762733" y="1865238"/>
                  <a:pt x="10767390" y="1865238"/>
                </a:cubicBezTo>
                <a:close/>
                <a:moveTo>
                  <a:pt x="10592708" y="1865238"/>
                </a:moveTo>
                <a:lnTo>
                  <a:pt x="10592708" y="1879214"/>
                </a:lnTo>
                <a:cubicBezTo>
                  <a:pt x="10592708" y="1879214"/>
                  <a:pt x="10595038" y="1879214"/>
                  <a:pt x="10599695" y="1879214"/>
                </a:cubicBezTo>
                <a:cubicBezTo>
                  <a:pt x="10604353" y="1879214"/>
                  <a:pt x="10606683" y="1874557"/>
                  <a:pt x="10606683" y="1865238"/>
                </a:cubicBezTo>
                <a:close/>
                <a:moveTo>
                  <a:pt x="9880005" y="1865238"/>
                </a:moveTo>
                <a:cubicBezTo>
                  <a:pt x="9880005" y="1874557"/>
                  <a:pt x="9880005" y="1879214"/>
                  <a:pt x="9880005" y="1879214"/>
                </a:cubicBezTo>
                <a:cubicBezTo>
                  <a:pt x="9880005" y="1879214"/>
                  <a:pt x="9884664" y="1879214"/>
                  <a:pt x="9893981" y="1879214"/>
                </a:cubicBezTo>
                <a:cubicBezTo>
                  <a:pt x="9893981" y="1879214"/>
                  <a:pt x="9893981" y="1874557"/>
                  <a:pt x="9893981" y="1865238"/>
                </a:cubicBezTo>
                <a:close/>
                <a:moveTo>
                  <a:pt x="8063315" y="1865238"/>
                </a:moveTo>
                <a:lnTo>
                  <a:pt x="8063315" y="1879214"/>
                </a:lnTo>
                <a:cubicBezTo>
                  <a:pt x="8053998" y="1879214"/>
                  <a:pt x="8049339" y="1879214"/>
                  <a:pt x="8049339" y="1879214"/>
                </a:cubicBezTo>
                <a:cubicBezTo>
                  <a:pt x="8049339" y="1869897"/>
                  <a:pt x="8053998" y="1865238"/>
                  <a:pt x="8063315" y="1865238"/>
                </a:cubicBezTo>
                <a:close/>
                <a:moveTo>
                  <a:pt x="7462408" y="1865238"/>
                </a:moveTo>
                <a:lnTo>
                  <a:pt x="7448434" y="1879214"/>
                </a:lnTo>
                <a:lnTo>
                  <a:pt x="7462408" y="1879214"/>
                </a:lnTo>
                <a:close/>
                <a:moveTo>
                  <a:pt x="7434460" y="1865238"/>
                </a:moveTo>
                <a:cubicBezTo>
                  <a:pt x="7434460" y="1865238"/>
                  <a:pt x="7429802" y="1869897"/>
                  <a:pt x="7420485" y="1879214"/>
                </a:cubicBezTo>
                <a:cubicBezTo>
                  <a:pt x="7411168" y="1888530"/>
                  <a:pt x="7401852" y="1890859"/>
                  <a:pt x="7392536" y="1886202"/>
                </a:cubicBezTo>
                <a:cubicBezTo>
                  <a:pt x="7383219" y="1881543"/>
                  <a:pt x="7378562" y="1881543"/>
                  <a:pt x="7378562" y="1886202"/>
                </a:cubicBezTo>
                <a:cubicBezTo>
                  <a:pt x="7378562" y="1890859"/>
                  <a:pt x="7380890" y="1893188"/>
                  <a:pt x="7385550" y="1893188"/>
                </a:cubicBezTo>
                <a:cubicBezTo>
                  <a:pt x="7390207" y="1893188"/>
                  <a:pt x="7392536" y="1897847"/>
                  <a:pt x="7392536" y="1907163"/>
                </a:cubicBezTo>
                <a:lnTo>
                  <a:pt x="7406511" y="1907163"/>
                </a:lnTo>
                <a:cubicBezTo>
                  <a:pt x="7415828" y="1907163"/>
                  <a:pt x="7420485" y="1904833"/>
                  <a:pt x="7420485" y="1900176"/>
                </a:cubicBezTo>
                <a:cubicBezTo>
                  <a:pt x="7420485" y="1895518"/>
                  <a:pt x="7425144" y="1893188"/>
                  <a:pt x="7434460" y="1893188"/>
                </a:cubicBezTo>
                <a:close/>
                <a:moveTo>
                  <a:pt x="10806498" y="1861067"/>
                </a:moveTo>
                <a:lnTo>
                  <a:pt x="10802326" y="1865238"/>
                </a:lnTo>
                <a:cubicBezTo>
                  <a:pt x="10802326" y="1865238"/>
                  <a:pt x="10802910" y="1864658"/>
                  <a:pt x="10804072" y="1863492"/>
                </a:cubicBezTo>
                <a:close/>
                <a:moveTo>
                  <a:pt x="10229370" y="1856506"/>
                </a:moveTo>
                <a:cubicBezTo>
                  <a:pt x="10227042" y="1857670"/>
                  <a:pt x="10224711" y="1860581"/>
                  <a:pt x="10222382" y="1865238"/>
                </a:cubicBezTo>
                <a:cubicBezTo>
                  <a:pt x="10217725" y="1874557"/>
                  <a:pt x="10213066" y="1876885"/>
                  <a:pt x="10208407" y="1872226"/>
                </a:cubicBezTo>
                <a:cubicBezTo>
                  <a:pt x="10203749" y="1867569"/>
                  <a:pt x="10196764" y="1874557"/>
                  <a:pt x="10187445" y="1893188"/>
                </a:cubicBezTo>
                <a:lnTo>
                  <a:pt x="10173471" y="1921137"/>
                </a:lnTo>
                <a:lnTo>
                  <a:pt x="10187445" y="1907163"/>
                </a:lnTo>
                <a:cubicBezTo>
                  <a:pt x="10206078" y="1888530"/>
                  <a:pt x="10217725" y="1881543"/>
                  <a:pt x="10222382" y="1886202"/>
                </a:cubicBezTo>
                <a:cubicBezTo>
                  <a:pt x="10227040" y="1890859"/>
                  <a:pt x="10231699" y="1888530"/>
                  <a:pt x="10236356" y="1879214"/>
                </a:cubicBezTo>
                <a:cubicBezTo>
                  <a:pt x="10241014" y="1869897"/>
                  <a:pt x="10241014" y="1862909"/>
                  <a:pt x="10236356" y="1858252"/>
                </a:cubicBezTo>
                <a:cubicBezTo>
                  <a:pt x="10234028" y="1855924"/>
                  <a:pt x="10231699" y="1855341"/>
                  <a:pt x="10229370" y="1856506"/>
                </a:cubicBezTo>
                <a:close/>
                <a:moveTo>
                  <a:pt x="11207588" y="1851264"/>
                </a:moveTo>
                <a:lnTo>
                  <a:pt x="11193614" y="1865238"/>
                </a:lnTo>
                <a:cubicBezTo>
                  <a:pt x="11193614" y="1865238"/>
                  <a:pt x="11193614" y="1862909"/>
                  <a:pt x="11193614" y="1858252"/>
                </a:cubicBezTo>
                <a:cubicBezTo>
                  <a:pt x="11193614" y="1853593"/>
                  <a:pt x="11198272" y="1851264"/>
                  <a:pt x="11207588" y="1851264"/>
                </a:cubicBezTo>
                <a:close/>
                <a:moveTo>
                  <a:pt x="11123740" y="1851264"/>
                </a:moveTo>
                <a:cubicBezTo>
                  <a:pt x="11133058" y="1851264"/>
                  <a:pt x="11140044" y="1855922"/>
                  <a:pt x="11144701" y="1865238"/>
                </a:cubicBezTo>
                <a:cubicBezTo>
                  <a:pt x="11149360" y="1874557"/>
                  <a:pt x="11144701" y="1879214"/>
                  <a:pt x="11130727" y="1879214"/>
                </a:cubicBezTo>
                <a:cubicBezTo>
                  <a:pt x="11116754" y="1879214"/>
                  <a:pt x="11109766" y="1874557"/>
                  <a:pt x="11109766" y="1865238"/>
                </a:cubicBezTo>
                <a:close/>
                <a:moveTo>
                  <a:pt x="10816301" y="1851264"/>
                </a:moveTo>
                <a:lnTo>
                  <a:pt x="10806498" y="1861067"/>
                </a:lnTo>
                <a:lnTo>
                  <a:pt x="10809313" y="1858252"/>
                </a:lnTo>
                <a:cubicBezTo>
                  <a:pt x="10813971" y="1853593"/>
                  <a:pt x="10816301" y="1851264"/>
                  <a:pt x="10816301" y="1851264"/>
                </a:cubicBezTo>
                <a:close/>
                <a:moveTo>
                  <a:pt x="10047700" y="1851264"/>
                </a:moveTo>
                <a:lnTo>
                  <a:pt x="10047700" y="1865238"/>
                </a:lnTo>
                <a:cubicBezTo>
                  <a:pt x="10057018" y="1865238"/>
                  <a:pt x="10061675" y="1865238"/>
                  <a:pt x="10061675" y="1865238"/>
                </a:cubicBezTo>
                <a:close/>
                <a:moveTo>
                  <a:pt x="7546256" y="1851264"/>
                </a:moveTo>
                <a:cubicBezTo>
                  <a:pt x="7536940" y="1851264"/>
                  <a:pt x="7532281" y="1853593"/>
                  <a:pt x="7532281" y="1858252"/>
                </a:cubicBezTo>
                <a:cubicBezTo>
                  <a:pt x="7532281" y="1862909"/>
                  <a:pt x="7534612" y="1865238"/>
                  <a:pt x="7539268" y="1865238"/>
                </a:cubicBezTo>
                <a:cubicBezTo>
                  <a:pt x="7543928" y="1865238"/>
                  <a:pt x="7546256" y="1860581"/>
                  <a:pt x="7546256" y="1851264"/>
                </a:cubicBezTo>
                <a:close/>
                <a:moveTo>
                  <a:pt x="6987275" y="1851264"/>
                </a:moveTo>
                <a:cubicBezTo>
                  <a:pt x="6977958" y="1860581"/>
                  <a:pt x="6973300" y="1865238"/>
                  <a:pt x="6973300" y="1865238"/>
                </a:cubicBezTo>
                <a:cubicBezTo>
                  <a:pt x="6973300" y="1874557"/>
                  <a:pt x="6975630" y="1879214"/>
                  <a:pt x="6980287" y="1879214"/>
                </a:cubicBezTo>
                <a:cubicBezTo>
                  <a:pt x="6984944" y="1879214"/>
                  <a:pt x="6987275" y="1879214"/>
                  <a:pt x="6987275" y="1879214"/>
                </a:cubicBezTo>
                <a:cubicBezTo>
                  <a:pt x="6987275" y="1869897"/>
                  <a:pt x="6987275" y="1865238"/>
                  <a:pt x="6987275" y="1865238"/>
                </a:cubicBezTo>
                <a:cubicBezTo>
                  <a:pt x="6987275" y="1855922"/>
                  <a:pt x="6987275" y="1851264"/>
                  <a:pt x="6987275" y="1851264"/>
                </a:cubicBezTo>
                <a:close/>
                <a:moveTo>
                  <a:pt x="11008449" y="1844276"/>
                </a:moveTo>
                <a:cubicBezTo>
                  <a:pt x="11010781" y="1844276"/>
                  <a:pt x="11011944" y="1846607"/>
                  <a:pt x="11011944" y="1851264"/>
                </a:cubicBezTo>
                <a:lnTo>
                  <a:pt x="10997970" y="1851264"/>
                </a:lnTo>
                <a:cubicBezTo>
                  <a:pt x="11002627" y="1846607"/>
                  <a:pt x="11006120" y="1844276"/>
                  <a:pt x="11008449" y="1844276"/>
                </a:cubicBezTo>
                <a:close/>
                <a:moveTo>
                  <a:pt x="11307156" y="1840784"/>
                </a:moveTo>
                <a:cubicBezTo>
                  <a:pt x="11310648" y="1840784"/>
                  <a:pt x="11314728" y="1841948"/>
                  <a:pt x="11319384" y="1844276"/>
                </a:cubicBezTo>
                <a:cubicBezTo>
                  <a:pt x="11328702" y="1848936"/>
                  <a:pt x="11333360" y="1851264"/>
                  <a:pt x="11333360" y="1851264"/>
                </a:cubicBezTo>
                <a:lnTo>
                  <a:pt x="11305408" y="1851264"/>
                </a:lnTo>
                <a:cubicBezTo>
                  <a:pt x="11296094" y="1851264"/>
                  <a:pt x="11293764" y="1848936"/>
                  <a:pt x="11298422" y="1844276"/>
                </a:cubicBezTo>
                <a:cubicBezTo>
                  <a:pt x="11300752" y="1841948"/>
                  <a:pt x="11303662" y="1840784"/>
                  <a:pt x="11307156" y="1840784"/>
                </a:cubicBezTo>
                <a:close/>
                <a:moveTo>
                  <a:pt x="11226800" y="1840784"/>
                </a:moveTo>
                <a:cubicBezTo>
                  <a:pt x="11230296" y="1840784"/>
                  <a:pt x="11235536" y="1841948"/>
                  <a:pt x="11242524" y="1844276"/>
                </a:cubicBezTo>
                <a:cubicBezTo>
                  <a:pt x="11256500" y="1848936"/>
                  <a:pt x="11263484" y="1851264"/>
                  <a:pt x="11263484" y="1851264"/>
                </a:cubicBezTo>
                <a:lnTo>
                  <a:pt x="11263484" y="1865238"/>
                </a:lnTo>
                <a:lnTo>
                  <a:pt x="11235536" y="1851264"/>
                </a:lnTo>
                <a:cubicBezTo>
                  <a:pt x="11226220" y="1851264"/>
                  <a:pt x="11221562" y="1848936"/>
                  <a:pt x="11221562" y="1844276"/>
                </a:cubicBezTo>
                <a:cubicBezTo>
                  <a:pt x="11221562" y="1841948"/>
                  <a:pt x="11223308" y="1840784"/>
                  <a:pt x="11226800" y="1840784"/>
                </a:cubicBezTo>
                <a:close/>
                <a:moveTo>
                  <a:pt x="10648606" y="1837290"/>
                </a:moveTo>
                <a:cubicBezTo>
                  <a:pt x="10648606" y="1846607"/>
                  <a:pt x="10643949" y="1853593"/>
                  <a:pt x="10634631" y="1858252"/>
                </a:cubicBezTo>
                <a:cubicBezTo>
                  <a:pt x="10625314" y="1862909"/>
                  <a:pt x="10620657" y="1865238"/>
                  <a:pt x="10620657" y="1865238"/>
                </a:cubicBezTo>
                <a:lnTo>
                  <a:pt x="10648606" y="1865238"/>
                </a:lnTo>
                <a:close/>
                <a:moveTo>
                  <a:pt x="10613669" y="1837290"/>
                </a:moveTo>
                <a:cubicBezTo>
                  <a:pt x="10609012" y="1837290"/>
                  <a:pt x="10606683" y="1841948"/>
                  <a:pt x="10606683" y="1851264"/>
                </a:cubicBezTo>
                <a:lnTo>
                  <a:pt x="10620657" y="1851264"/>
                </a:lnTo>
                <a:cubicBezTo>
                  <a:pt x="10629973" y="1851264"/>
                  <a:pt x="10634631" y="1846607"/>
                  <a:pt x="10634631" y="1837290"/>
                </a:cubicBezTo>
                <a:cubicBezTo>
                  <a:pt x="10634631" y="1837290"/>
                  <a:pt x="10632302" y="1837290"/>
                  <a:pt x="10627645" y="1837290"/>
                </a:cubicBezTo>
                <a:cubicBezTo>
                  <a:pt x="10622988" y="1837290"/>
                  <a:pt x="10618326" y="1837290"/>
                  <a:pt x="10613669" y="1837290"/>
                </a:cubicBezTo>
                <a:close/>
                <a:moveTo>
                  <a:pt x="10362128" y="1837290"/>
                </a:moveTo>
                <a:cubicBezTo>
                  <a:pt x="10357471" y="1837290"/>
                  <a:pt x="10355140" y="1841948"/>
                  <a:pt x="10355140" y="1851264"/>
                </a:cubicBezTo>
                <a:cubicBezTo>
                  <a:pt x="10355140" y="1851264"/>
                  <a:pt x="10357471" y="1848936"/>
                  <a:pt x="10362128" y="1844276"/>
                </a:cubicBezTo>
                <a:cubicBezTo>
                  <a:pt x="10366785" y="1839619"/>
                  <a:pt x="10366785" y="1837290"/>
                  <a:pt x="10362128" y="1837290"/>
                </a:cubicBezTo>
                <a:close/>
                <a:moveTo>
                  <a:pt x="9167304" y="1837290"/>
                </a:moveTo>
                <a:cubicBezTo>
                  <a:pt x="9167304" y="1837290"/>
                  <a:pt x="9162647" y="1841948"/>
                  <a:pt x="9153329" y="1851264"/>
                </a:cubicBezTo>
                <a:cubicBezTo>
                  <a:pt x="9153329" y="1851264"/>
                  <a:pt x="9157986" y="1851264"/>
                  <a:pt x="9167304" y="1851264"/>
                </a:cubicBezTo>
                <a:cubicBezTo>
                  <a:pt x="9167304" y="1841948"/>
                  <a:pt x="9167304" y="1837290"/>
                  <a:pt x="9167304" y="1837290"/>
                </a:cubicBezTo>
                <a:close/>
                <a:moveTo>
                  <a:pt x="7198640" y="1828556"/>
                </a:moveTo>
                <a:cubicBezTo>
                  <a:pt x="7197476" y="1829721"/>
                  <a:pt x="7196893" y="1832632"/>
                  <a:pt x="7196893" y="1837290"/>
                </a:cubicBezTo>
                <a:cubicBezTo>
                  <a:pt x="7196893" y="1846607"/>
                  <a:pt x="7187576" y="1860581"/>
                  <a:pt x="7168944" y="1879214"/>
                </a:cubicBezTo>
                <a:cubicBezTo>
                  <a:pt x="7150310" y="1897847"/>
                  <a:pt x="7143323" y="1907163"/>
                  <a:pt x="7147982" y="1907163"/>
                </a:cubicBezTo>
                <a:cubicBezTo>
                  <a:pt x="7152640" y="1907163"/>
                  <a:pt x="7150310" y="1916480"/>
                  <a:pt x="7140994" y="1935113"/>
                </a:cubicBezTo>
                <a:cubicBezTo>
                  <a:pt x="7159627" y="1925795"/>
                  <a:pt x="7168944" y="1916480"/>
                  <a:pt x="7168944" y="1907163"/>
                </a:cubicBezTo>
                <a:lnTo>
                  <a:pt x="7182918" y="1879214"/>
                </a:lnTo>
                <a:cubicBezTo>
                  <a:pt x="7192234" y="1879214"/>
                  <a:pt x="7196893" y="1879214"/>
                  <a:pt x="7196893" y="1879214"/>
                </a:cubicBezTo>
                <a:lnTo>
                  <a:pt x="7224842" y="1865238"/>
                </a:lnTo>
                <a:cubicBezTo>
                  <a:pt x="7234159" y="1865238"/>
                  <a:pt x="7238816" y="1862909"/>
                  <a:pt x="7238816" y="1858252"/>
                </a:cubicBezTo>
                <a:cubicBezTo>
                  <a:pt x="7238816" y="1853593"/>
                  <a:pt x="7238816" y="1851264"/>
                  <a:pt x="7238816" y="1851264"/>
                </a:cubicBezTo>
                <a:cubicBezTo>
                  <a:pt x="7229500" y="1841948"/>
                  <a:pt x="7224842" y="1837290"/>
                  <a:pt x="7224842" y="1837290"/>
                </a:cubicBezTo>
                <a:cubicBezTo>
                  <a:pt x="7215524" y="1837290"/>
                  <a:pt x="7208538" y="1834960"/>
                  <a:pt x="7203879" y="1830303"/>
                </a:cubicBezTo>
                <a:cubicBezTo>
                  <a:pt x="7201550" y="1827974"/>
                  <a:pt x="7199804" y="1827392"/>
                  <a:pt x="7198640" y="1828556"/>
                </a:cubicBezTo>
                <a:close/>
                <a:moveTo>
                  <a:pt x="9600514" y="1823315"/>
                </a:moveTo>
                <a:lnTo>
                  <a:pt x="9558591" y="1879214"/>
                </a:lnTo>
                <a:lnTo>
                  <a:pt x="9572565" y="1865238"/>
                </a:lnTo>
                <a:cubicBezTo>
                  <a:pt x="9591198" y="1846607"/>
                  <a:pt x="9600514" y="1832632"/>
                  <a:pt x="9600514" y="1823315"/>
                </a:cubicBezTo>
                <a:close/>
                <a:moveTo>
                  <a:pt x="7567218" y="1823315"/>
                </a:moveTo>
                <a:cubicBezTo>
                  <a:pt x="7562561" y="1823315"/>
                  <a:pt x="7560230" y="1827974"/>
                  <a:pt x="7560230" y="1837290"/>
                </a:cubicBezTo>
                <a:cubicBezTo>
                  <a:pt x="7560230" y="1837290"/>
                  <a:pt x="7562561" y="1834960"/>
                  <a:pt x="7567218" y="1830303"/>
                </a:cubicBezTo>
                <a:cubicBezTo>
                  <a:pt x="7571876" y="1825645"/>
                  <a:pt x="7571876" y="1823315"/>
                  <a:pt x="7567218" y="1823315"/>
                </a:cubicBezTo>
                <a:close/>
                <a:moveTo>
                  <a:pt x="1816690" y="1823315"/>
                </a:moveTo>
                <a:cubicBezTo>
                  <a:pt x="1816690" y="1823315"/>
                  <a:pt x="1816690" y="1827974"/>
                  <a:pt x="1816690" y="1837290"/>
                </a:cubicBezTo>
                <a:lnTo>
                  <a:pt x="1802717" y="1837290"/>
                </a:lnTo>
                <a:close/>
                <a:moveTo>
                  <a:pt x="8112226" y="1816329"/>
                </a:moveTo>
                <a:cubicBezTo>
                  <a:pt x="8116884" y="1816329"/>
                  <a:pt x="8119214" y="1823315"/>
                  <a:pt x="8119214" y="1837290"/>
                </a:cubicBezTo>
                <a:lnTo>
                  <a:pt x="8119214" y="1851264"/>
                </a:lnTo>
                <a:cubicBezTo>
                  <a:pt x="8109896" y="1841948"/>
                  <a:pt x="8100581" y="1837290"/>
                  <a:pt x="8091264" y="1837290"/>
                </a:cubicBezTo>
                <a:cubicBezTo>
                  <a:pt x="8100579" y="1823315"/>
                  <a:pt x="8107567" y="1816329"/>
                  <a:pt x="8112226" y="1816329"/>
                </a:cubicBezTo>
                <a:close/>
                <a:moveTo>
                  <a:pt x="8552424" y="1809341"/>
                </a:moveTo>
                <a:cubicBezTo>
                  <a:pt x="8552424" y="1809341"/>
                  <a:pt x="8552424" y="1813999"/>
                  <a:pt x="8552424" y="1823315"/>
                </a:cubicBezTo>
                <a:cubicBezTo>
                  <a:pt x="8552424" y="1832632"/>
                  <a:pt x="8552424" y="1837290"/>
                  <a:pt x="8552424" y="1837290"/>
                </a:cubicBezTo>
                <a:cubicBezTo>
                  <a:pt x="8561740" y="1837290"/>
                  <a:pt x="8566398" y="1832632"/>
                  <a:pt x="8566398" y="1823315"/>
                </a:cubicBezTo>
                <a:close/>
                <a:moveTo>
                  <a:pt x="7979466" y="1809341"/>
                </a:moveTo>
                <a:lnTo>
                  <a:pt x="7965492" y="1823315"/>
                </a:lnTo>
                <a:lnTo>
                  <a:pt x="7956176" y="1851264"/>
                </a:lnTo>
                <a:lnTo>
                  <a:pt x="7965492" y="1851264"/>
                </a:lnTo>
                <a:cubicBezTo>
                  <a:pt x="7974809" y="1851264"/>
                  <a:pt x="7979466" y="1848936"/>
                  <a:pt x="7979466" y="1844276"/>
                </a:cubicBezTo>
                <a:cubicBezTo>
                  <a:pt x="7979466" y="1839619"/>
                  <a:pt x="7977138" y="1837290"/>
                  <a:pt x="7972480" y="1837290"/>
                </a:cubicBezTo>
                <a:cubicBezTo>
                  <a:pt x="7967822" y="1837290"/>
                  <a:pt x="7970150" y="1832632"/>
                  <a:pt x="7979466" y="1823315"/>
                </a:cubicBezTo>
                <a:cubicBezTo>
                  <a:pt x="7979466" y="1813999"/>
                  <a:pt x="7979466" y="1809341"/>
                  <a:pt x="7979466" y="1809341"/>
                </a:cubicBezTo>
                <a:close/>
                <a:moveTo>
                  <a:pt x="7769848" y="1809341"/>
                </a:moveTo>
                <a:cubicBezTo>
                  <a:pt x="7779165" y="1809341"/>
                  <a:pt x="7783824" y="1809341"/>
                  <a:pt x="7783824" y="1809341"/>
                </a:cubicBezTo>
                <a:cubicBezTo>
                  <a:pt x="7783824" y="1818658"/>
                  <a:pt x="7783824" y="1825645"/>
                  <a:pt x="7783824" y="1830303"/>
                </a:cubicBezTo>
                <a:cubicBezTo>
                  <a:pt x="7783824" y="1834960"/>
                  <a:pt x="7781494" y="1837290"/>
                  <a:pt x="7776836" y="1837290"/>
                </a:cubicBezTo>
                <a:cubicBezTo>
                  <a:pt x="7772179" y="1837290"/>
                  <a:pt x="7769848" y="1832632"/>
                  <a:pt x="7769848" y="1823315"/>
                </a:cubicBezTo>
                <a:cubicBezTo>
                  <a:pt x="7769848" y="1813999"/>
                  <a:pt x="7769848" y="1809341"/>
                  <a:pt x="7769848" y="1809341"/>
                </a:cubicBezTo>
                <a:close/>
                <a:moveTo>
                  <a:pt x="10507115" y="1798860"/>
                </a:moveTo>
                <a:cubicBezTo>
                  <a:pt x="10505948" y="1798860"/>
                  <a:pt x="10504202" y="1800025"/>
                  <a:pt x="10501873" y="1802353"/>
                </a:cubicBezTo>
                <a:cubicBezTo>
                  <a:pt x="10497216" y="1807013"/>
                  <a:pt x="10494885" y="1809341"/>
                  <a:pt x="10494885" y="1809341"/>
                </a:cubicBezTo>
                <a:lnTo>
                  <a:pt x="10466936" y="1837290"/>
                </a:lnTo>
                <a:lnTo>
                  <a:pt x="10494885" y="1823315"/>
                </a:lnTo>
                <a:cubicBezTo>
                  <a:pt x="10504204" y="1813999"/>
                  <a:pt x="10508861" y="1807013"/>
                  <a:pt x="10508861" y="1802353"/>
                </a:cubicBezTo>
                <a:cubicBezTo>
                  <a:pt x="10508861" y="1800025"/>
                  <a:pt x="10508279" y="1798860"/>
                  <a:pt x="10507115" y="1798860"/>
                </a:cubicBezTo>
                <a:close/>
                <a:moveTo>
                  <a:pt x="10215395" y="1795365"/>
                </a:moveTo>
                <a:lnTo>
                  <a:pt x="10187445" y="1809341"/>
                </a:lnTo>
                <a:lnTo>
                  <a:pt x="10201421" y="1809341"/>
                </a:lnTo>
                <a:cubicBezTo>
                  <a:pt x="10210737" y="1809341"/>
                  <a:pt x="10215395" y="1807013"/>
                  <a:pt x="10215395" y="1802353"/>
                </a:cubicBezTo>
                <a:cubicBezTo>
                  <a:pt x="10215395" y="1797696"/>
                  <a:pt x="10215395" y="1795365"/>
                  <a:pt x="10215395" y="1795365"/>
                </a:cubicBezTo>
                <a:close/>
                <a:moveTo>
                  <a:pt x="7588180" y="1795365"/>
                </a:moveTo>
                <a:cubicBezTo>
                  <a:pt x="7578864" y="1795365"/>
                  <a:pt x="7574206" y="1797696"/>
                  <a:pt x="7574206" y="1802353"/>
                </a:cubicBezTo>
                <a:cubicBezTo>
                  <a:pt x="7574206" y="1807013"/>
                  <a:pt x="7574206" y="1811670"/>
                  <a:pt x="7574206" y="1816329"/>
                </a:cubicBezTo>
                <a:cubicBezTo>
                  <a:pt x="7574206" y="1820986"/>
                  <a:pt x="7578864" y="1818658"/>
                  <a:pt x="7588180" y="1809341"/>
                </a:cubicBezTo>
                <a:close/>
                <a:moveTo>
                  <a:pt x="10634631" y="1781392"/>
                </a:moveTo>
                <a:cubicBezTo>
                  <a:pt x="10625314" y="1781392"/>
                  <a:pt x="10611340" y="1790708"/>
                  <a:pt x="10592708" y="1809341"/>
                </a:cubicBezTo>
                <a:lnTo>
                  <a:pt x="10592708" y="1837290"/>
                </a:lnTo>
                <a:cubicBezTo>
                  <a:pt x="10602024" y="1818658"/>
                  <a:pt x="10611340" y="1809341"/>
                  <a:pt x="10620657" y="1809341"/>
                </a:cubicBezTo>
                <a:close/>
                <a:moveTo>
                  <a:pt x="10411039" y="1781392"/>
                </a:moveTo>
                <a:cubicBezTo>
                  <a:pt x="10411039" y="1781392"/>
                  <a:pt x="10408708" y="1783720"/>
                  <a:pt x="10404051" y="1788380"/>
                </a:cubicBezTo>
                <a:cubicBezTo>
                  <a:pt x="10399394" y="1793037"/>
                  <a:pt x="10397063" y="1795365"/>
                  <a:pt x="10397063" y="1795365"/>
                </a:cubicBezTo>
                <a:lnTo>
                  <a:pt x="10397063" y="1809341"/>
                </a:lnTo>
                <a:cubicBezTo>
                  <a:pt x="10406382" y="1800025"/>
                  <a:pt x="10411039" y="1795365"/>
                  <a:pt x="10411039" y="1795365"/>
                </a:cubicBezTo>
                <a:close/>
                <a:moveTo>
                  <a:pt x="10271294" y="1781392"/>
                </a:moveTo>
                <a:lnTo>
                  <a:pt x="10285267" y="1795365"/>
                </a:lnTo>
                <a:lnTo>
                  <a:pt x="10285267" y="1781392"/>
                </a:lnTo>
                <a:cubicBezTo>
                  <a:pt x="10285267" y="1781392"/>
                  <a:pt x="10280610" y="1781392"/>
                  <a:pt x="10271294" y="1781392"/>
                </a:cubicBezTo>
                <a:close/>
                <a:moveTo>
                  <a:pt x="9544617" y="1781392"/>
                </a:moveTo>
                <a:lnTo>
                  <a:pt x="9516668" y="1795365"/>
                </a:lnTo>
                <a:cubicBezTo>
                  <a:pt x="9507351" y="1804682"/>
                  <a:pt x="9502692" y="1813999"/>
                  <a:pt x="9502692" y="1823315"/>
                </a:cubicBezTo>
                <a:lnTo>
                  <a:pt x="9516668" y="1809341"/>
                </a:lnTo>
                <a:cubicBezTo>
                  <a:pt x="9535299" y="1790708"/>
                  <a:pt x="9544617" y="1781392"/>
                  <a:pt x="9544617" y="1781392"/>
                </a:cubicBezTo>
                <a:close/>
                <a:moveTo>
                  <a:pt x="8077288" y="1781392"/>
                </a:moveTo>
                <a:cubicBezTo>
                  <a:pt x="8077288" y="1781392"/>
                  <a:pt x="8079619" y="1781392"/>
                  <a:pt x="8084276" y="1781392"/>
                </a:cubicBezTo>
                <a:cubicBezTo>
                  <a:pt x="8088934" y="1781392"/>
                  <a:pt x="8091264" y="1786049"/>
                  <a:pt x="8091264" y="1795365"/>
                </a:cubicBezTo>
                <a:cubicBezTo>
                  <a:pt x="8091264" y="1795365"/>
                  <a:pt x="8088934" y="1795365"/>
                  <a:pt x="8084276" y="1795365"/>
                </a:cubicBezTo>
                <a:cubicBezTo>
                  <a:pt x="8079619" y="1795365"/>
                  <a:pt x="8077288" y="1790708"/>
                  <a:pt x="8077288" y="1781392"/>
                </a:cubicBezTo>
                <a:close/>
                <a:moveTo>
                  <a:pt x="6679835" y="1781392"/>
                </a:moveTo>
                <a:cubicBezTo>
                  <a:pt x="6670518" y="1781392"/>
                  <a:pt x="6665859" y="1786049"/>
                  <a:pt x="6665859" y="1795365"/>
                </a:cubicBezTo>
                <a:lnTo>
                  <a:pt x="6679835" y="1795365"/>
                </a:lnTo>
                <a:close/>
                <a:moveTo>
                  <a:pt x="1746818" y="1781392"/>
                </a:moveTo>
                <a:lnTo>
                  <a:pt x="1732844" y="1795365"/>
                </a:lnTo>
                <a:cubicBezTo>
                  <a:pt x="1732844" y="1795365"/>
                  <a:pt x="1732844" y="1793037"/>
                  <a:pt x="1732844" y="1788380"/>
                </a:cubicBezTo>
                <a:cubicBezTo>
                  <a:pt x="1732844" y="1783720"/>
                  <a:pt x="1737502" y="1781392"/>
                  <a:pt x="1746818" y="1781392"/>
                </a:cubicBezTo>
                <a:close/>
                <a:moveTo>
                  <a:pt x="1834159" y="1774404"/>
                </a:moveTo>
                <a:cubicBezTo>
                  <a:pt x="1836488" y="1774404"/>
                  <a:pt x="1839983" y="1776734"/>
                  <a:pt x="1844640" y="1781392"/>
                </a:cubicBezTo>
                <a:lnTo>
                  <a:pt x="1844640" y="1795365"/>
                </a:lnTo>
                <a:lnTo>
                  <a:pt x="1830667" y="1809341"/>
                </a:lnTo>
                <a:cubicBezTo>
                  <a:pt x="1830667" y="1800025"/>
                  <a:pt x="1830667" y="1795365"/>
                  <a:pt x="1830667" y="1795365"/>
                </a:cubicBezTo>
                <a:lnTo>
                  <a:pt x="1830667" y="1781392"/>
                </a:lnTo>
                <a:cubicBezTo>
                  <a:pt x="1830667" y="1776734"/>
                  <a:pt x="1831831" y="1774404"/>
                  <a:pt x="1834159" y="1774404"/>
                </a:cubicBezTo>
                <a:close/>
                <a:moveTo>
                  <a:pt x="11319384" y="1767418"/>
                </a:moveTo>
                <a:lnTo>
                  <a:pt x="11347332" y="1767418"/>
                </a:lnTo>
                <a:cubicBezTo>
                  <a:pt x="11338016" y="1776734"/>
                  <a:pt x="11333360" y="1781392"/>
                  <a:pt x="11333360" y="1781392"/>
                </a:cubicBezTo>
                <a:cubicBezTo>
                  <a:pt x="11333360" y="1781392"/>
                  <a:pt x="11328702" y="1783720"/>
                  <a:pt x="11319384" y="1788380"/>
                </a:cubicBezTo>
                <a:cubicBezTo>
                  <a:pt x="11310066" y="1793037"/>
                  <a:pt x="11303080" y="1795365"/>
                  <a:pt x="11298422" y="1795365"/>
                </a:cubicBezTo>
                <a:cubicBezTo>
                  <a:pt x="11293764" y="1795365"/>
                  <a:pt x="11282118" y="1804682"/>
                  <a:pt x="11263484" y="1823315"/>
                </a:cubicBezTo>
                <a:lnTo>
                  <a:pt x="11235536" y="1837290"/>
                </a:lnTo>
                <a:lnTo>
                  <a:pt x="11263484" y="1809341"/>
                </a:lnTo>
                <a:lnTo>
                  <a:pt x="11305408" y="1781392"/>
                </a:lnTo>
                <a:close/>
                <a:moveTo>
                  <a:pt x="10690530" y="1767418"/>
                </a:moveTo>
                <a:cubicBezTo>
                  <a:pt x="10681213" y="1776734"/>
                  <a:pt x="10681213" y="1781392"/>
                  <a:pt x="10690530" y="1781392"/>
                </a:cubicBezTo>
                <a:lnTo>
                  <a:pt x="10676556" y="1795365"/>
                </a:lnTo>
                <a:cubicBezTo>
                  <a:pt x="10667238" y="1786049"/>
                  <a:pt x="10662580" y="1788380"/>
                  <a:pt x="10662580" y="1802353"/>
                </a:cubicBezTo>
                <a:cubicBezTo>
                  <a:pt x="10662580" y="1816329"/>
                  <a:pt x="10667238" y="1820986"/>
                  <a:pt x="10676556" y="1816329"/>
                </a:cubicBezTo>
                <a:cubicBezTo>
                  <a:pt x="10685872" y="1811670"/>
                  <a:pt x="10695187" y="1804682"/>
                  <a:pt x="10704503" y="1795365"/>
                </a:cubicBezTo>
                <a:close/>
                <a:moveTo>
                  <a:pt x="10648606" y="1767418"/>
                </a:moveTo>
                <a:lnTo>
                  <a:pt x="10648606" y="1781392"/>
                </a:lnTo>
                <a:cubicBezTo>
                  <a:pt x="10657923" y="1781392"/>
                  <a:pt x="10662580" y="1776734"/>
                  <a:pt x="10662580" y="1767418"/>
                </a:cubicBezTo>
                <a:cubicBezTo>
                  <a:pt x="10662580" y="1767418"/>
                  <a:pt x="10657923" y="1767418"/>
                  <a:pt x="10648606" y="1767418"/>
                </a:cubicBezTo>
                <a:close/>
                <a:moveTo>
                  <a:pt x="10313217" y="1767418"/>
                </a:moveTo>
                <a:lnTo>
                  <a:pt x="10327191" y="1781392"/>
                </a:lnTo>
                <a:cubicBezTo>
                  <a:pt x="10327191" y="1781392"/>
                  <a:pt x="10327191" y="1776734"/>
                  <a:pt x="10327191" y="1767418"/>
                </a:cubicBezTo>
                <a:cubicBezTo>
                  <a:pt x="10317874" y="1767418"/>
                  <a:pt x="10313217" y="1767418"/>
                  <a:pt x="10313217" y="1767418"/>
                </a:cubicBezTo>
                <a:close/>
                <a:moveTo>
                  <a:pt x="7071122" y="1767418"/>
                </a:moveTo>
                <a:cubicBezTo>
                  <a:pt x="7071122" y="1767418"/>
                  <a:pt x="7068793" y="1769746"/>
                  <a:pt x="7064134" y="1774404"/>
                </a:cubicBezTo>
                <a:cubicBezTo>
                  <a:pt x="7059476" y="1779063"/>
                  <a:pt x="7057148" y="1781392"/>
                  <a:pt x="7057148" y="1781392"/>
                </a:cubicBezTo>
                <a:lnTo>
                  <a:pt x="7071122" y="1781392"/>
                </a:lnTo>
                <a:cubicBezTo>
                  <a:pt x="7071122" y="1772075"/>
                  <a:pt x="7071122" y="1767418"/>
                  <a:pt x="7071122" y="1767418"/>
                </a:cubicBezTo>
                <a:close/>
                <a:moveTo>
                  <a:pt x="6526114" y="1767418"/>
                </a:moveTo>
                <a:lnTo>
                  <a:pt x="6512140" y="1781392"/>
                </a:lnTo>
                <a:lnTo>
                  <a:pt x="6526114" y="1781392"/>
                </a:lnTo>
                <a:close/>
                <a:moveTo>
                  <a:pt x="7962000" y="1760430"/>
                </a:moveTo>
                <a:cubicBezTo>
                  <a:pt x="7959669" y="1760430"/>
                  <a:pt x="7956176" y="1762759"/>
                  <a:pt x="7951519" y="1767418"/>
                </a:cubicBezTo>
                <a:lnTo>
                  <a:pt x="7951519" y="1781392"/>
                </a:lnTo>
                <a:cubicBezTo>
                  <a:pt x="7960836" y="1781392"/>
                  <a:pt x="7965492" y="1776734"/>
                  <a:pt x="7965492" y="1767418"/>
                </a:cubicBezTo>
                <a:cubicBezTo>
                  <a:pt x="7965492" y="1762759"/>
                  <a:pt x="7964328" y="1760430"/>
                  <a:pt x="7962000" y="1760430"/>
                </a:cubicBezTo>
                <a:close/>
                <a:moveTo>
                  <a:pt x="7015222" y="1756937"/>
                </a:moveTo>
                <a:lnTo>
                  <a:pt x="7017128" y="1757889"/>
                </a:lnTo>
                <a:lnTo>
                  <a:pt x="7006240" y="1764422"/>
                </a:lnTo>
                <a:lnTo>
                  <a:pt x="7008236" y="1760430"/>
                </a:lnTo>
                <a:cubicBezTo>
                  <a:pt x="7010566" y="1758101"/>
                  <a:pt x="7012894" y="1756937"/>
                  <a:pt x="7015222" y="1756937"/>
                </a:cubicBezTo>
                <a:close/>
                <a:moveTo>
                  <a:pt x="10145522" y="1753442"/>
                </a:moveTo>
                <a:cubicBezTo>
                  <a:pt x="10136205" y="1753442"/>
                  <a:pt x="10119903" y="1767418"/>
                  <a:pt x="10096611" y="1795365"/>
                </a:cubicBezTo>
                <a:cubicBezTo>
                  <a:pt x="10073319" y="1823315"/>
                  <a:pt x="10066333" y="1837290"/>
                  <a:pt x="10075649" y="1837290"/>
                </a:cubicBezTo>
                <a:lnTo>
                  <a:pt x="10103599" y="1809341"/>
                </a:lnTo>
                <a:cubicBezTo>
                  <a:pt x="10112915" y="1800025"/>
                  <a:pt x="10122230" y="1786049"/>
                  <a:pt x="10131548" y="1767418"/>
                </a:cubicBezTo>
                <a:cubicBezTo>
                  <a:pt x="10131548" y="1767418"/>
                  <a:pt x="10133877" y="1765088"/>
                  <a:pt x="10138534" y="1760430"/>
                </a:cubicBezTo>
                <a:cubicBezTo>
                  <a:pt x="10143193" y="1755773"/>
                  <a:pt x="10145522" y="1753442"/>
                  <a:pt x="10145522" y="1753442"/>
                </a:cubicBezTo>
                <a:close/>
                <a:moveTo>
                  <a:pt x="9348973" y="1753442"/>
                </a:moveTo>
                <a:lnTo>
                  <a:pt x="9348973" y="1781392"/>
                </a:lnTo>
                <a:cubicBezTo>
                  <a:pt x="9358289" y="1781392"/>
                  <a:pt x="9362947" y="1779063"/>
                  <a:pt x="9362947" y="1774404"/>
                </a:cubicBezTo>
                <a:cubicBezTo>
                  <a:pt x="9362947" y="1769746"/>
                  <a:pt x="9362947" y="1765088"/>
                  <a:pt x="9362947" y="1760430"/>
                </a:cubicBezTo>
                <a:cubicBezTo>
                  <a:pt x="9362947" y="1755773"/>
                  <a:pt x="9358289" y="1753442"/>
                  <a:pt x="9348973" y="1753442"/>
                </a:cubicBezTo>
                <a:close/>
                <a:moveTo>
                  <a:pt x="8300882" y="1753442"/>
                </a:moveTo>
                <a:cubicBezTo>
                  <a:pt x="8300882" y="1753442"/>
                  <a:pt x="8293894" y="1758101"/>
                  <a:pt x="8279919" y="1767418"/>
                </a:cubicBezTo>
                <a:cubicBezTo>
                  <a:pt x="8265945" y="1776734"/>
                  <a:pt x="8258958" y="1786049"/>
                  <a:pt x="8258958" y="1795365"/>
                </a:cubicBezTo>
                <a:cubicBezTo>
                  <a:pt x="8258958" y="1813999"/>
                  <a:pt x="8272933" y="1809341"/>
                  <a:pt x="8300882" y="1781392"/>
                </a:cubicBezTo>
                <a:close/>
                <a:moveTo>
                  <a:pt x="8203060" y="1753442"/>
                </a:moveTo>
                <a:lnTo>
                  <a:pt x="8217034" y="1767418"/>
                </a:lnTo>
                <a:cubicBezTo>
                  <a:pt x="8217034" y="1767418"/>
                  <a:pt x="8214706" y="1767418"/>
                  <a:pt x="8210046" y="1767418"/>
                </a:cubicBezTo>
                <a:lnTo>
                  <a:pt x="8203060" y="1767418"/>
                </a:lnTo>
                <a:close/>
                <a:moveTo>
                  <a:pt x="8112226" y="1753442"/>
                </a:moveTo>
                <a:cubicBezTo>
                  <a:pt x="8116884" y="1753442"/>
                  <a:pt x="8116884" y="1755773"/>
                  <a:pt x="8112226" y="1760430"/>
                </a:cubicBezTo>
                <a:cubicBezTo>
                  <a:pt x="8107567" y="1765088"/>
                  <a:pt x="8105238" y="1767418"/>
                  <a:pt x="8105238" y="1767418"/>
                </a:cubicBezTo>
                <a:cubicBezTo>
                  <a:pt x="8105238" y="1758101"/>
                  <a:pt x="8107567" y="1753442"/>
                  <a:pt x="8112226" y="1753442"/>
                </a:cubicBezTo>
                <a:close/>
                <a:moveTo>
                  <a:pt x="7294715" y="1753442"/>
                </a:moveTo>
                <a:lnTo>
                  <a:pt x="7266766" y="1767418"/>
                </a:lnTo>
                <a:lnTo>
                  <a:pt x="7238816" y="1781392"/>
                </a:lnTo>
                <a:cubicBezTo>
                  <a:pt x="7229500" y="1781392"/>
                  <a:pt x="7224842" y="1783720"/>
                  <a:pt x="7224842" y="1788380"/>
                </a:cubicBezTo>
                <a:cubicBezTo>
                  <a:pt x="7224842" y="1793037"/>
                  <a:pt x="7229500" y="1795365"/>
                  <a:pt x="7238816" y="1795365"/>
                </a:cubicBezTo>
                <a:cubicBezTo>
                  <a:pt x="7238816" y="1795365"/>
                  <a:pt x="7238816" y="1800025"/>
                  <a:pt x="7238816" y="1809341"/>
                </a:cubicBezTo>
                <a:cubicBezTo>
                  <a:pt x="7238816" y="1818658"/>
                  <a:pt x="7243474" y="1823315"/>
                  <a:pt x="7252790" y="1823315"/>
                </a:cubicBezTo>
                <a:cubicBezTo>
                  <a:pt x="7252790" y="1813999"/>
                  <a:pt x="7255120" y="1809341"/>
                  <a:pt x="7259778" y="1809341"/>
                </a:cubicBezTo>
                <a:cubicBezTo>
                  <a:pt x="7264436" y="1809341"/>
                  <a:pt x="7266766" y="1804682"/>
                  <a:pt x="7266766" y="1795365"/>
                </a:cubicBezTo>
                <a:cubicBezTo>
                  <a:pt x="7276082" y="1804682"/>
                  <a:pt x="7283068" y="1804682"/>
                  <a:pt x="7287728" y="1795365"/>
                </a:cubicBezTo>
                <a:cubicBezTo>
                  <a:pt x="7292384" y="1786049"/>
                  <a:pt x="7294715" y="1776734"/>
                  <a:pt x="7294715" y="1767418"/>
                </a:cubicBezTo>
                <a:cubicBezTo>
                  <a:pt x="7294715" y="1767418"/>
                  <a:pt x="7294715" y="1762759"/>
                  <a:pt x="7294715" y="1753442"/>
                </a:cubicBezTo>
                <a:close/>
                <a:moveTo>
                  <a:pt x="6540088" y="1753442"/>
                </a:moveTo>
                <a:cubicBezTo>
                  <a:pt x="6540088" y="1762759"/>
                  <a:pt x="6540088" y="1767418"/>
                  <a:pt x="6540088" y="1767418"/>
                </a:cubicBezTo>
                <a:cubicBezTo>
                  <a:pt x="6549406" y="1758101"/>
                  <a:pt x="6554063" y="1753442"/>
                  <a:pt x="6554063" y="1753442"/>
                </a:cubicBezTo>
                <a:cubicBezTo>
                  <a:pt x="6554063" y="1753442"/>
                  <a:pt x="6549406" y="1753442"/>
                  <a:pt x="6540088" y="1753442"/>
                </a:cubicBezTo>
                <a:close/>
                <a:moveTo>
                  <a:pt x="7699976" y="1744126"/>
                </a:moveTo>
                <a:lnTo>
                  <a:pt x="7699976" y="1749949"/>
                </a:lnTo>
                <a:cubicBezTo>
                  <a:pt x="7699976" y="1752278"/>
                  <a:pt x="7699976" y="1753442"/>
                  <a:pt x="7699976" y="1753442"/>
                </a:cubicBezTo>
                <a:cubicBezTo>
                  <a:pt x="7699976" y="1753442"/>
                  <a:pt x="7699394" y="1752860"/>
                  <a:pt x="7698230" y="1751696"/>
                </a:cubicBezTo>
                <a:lnTo>
                  <a:pt x="7695983" y="1749450"/>
                </a:lnTo>
                <a:close/>
                <a:moveTo>
                  <a:pt x="9516668" y="1739469"/>
                </a:moveTo>
                <a:cubicBezTo>
                  <a:pt x="9507351" y="1739469"/>
                  <a:pt x="9498035" y="1744126"/>
                  <a:pt x="9488718" y="1753442"/>
                </a:cubicBezTo>
                <a:cubicBezTo>
                  <a:pt x="9479402" y="1762759"/>
                  <a:pt x="9470087" y="1776734"/>
                  <a:pt x="9460769" y="1795365"/>
                </a:cubicBezTo>
                <a:cubicBezTo>
                  <a:pt x="9460769" y="1804682"/>
                  <a:pt x="9456111" y="1811670"/>
                  <a:pt x="9446795" y="1816329"/>
                </a:cubicBezTo>
                <a:cubicBezTo>
                  <a:pt x="9437478" y="1820986"/>
                  <a:pt x="9432819" y="1827974"/>
                  <a:pt x="9432819" y="1837290"/>
                </a:cubicBezTo>
                <a:cubicBezTo>
                  <a:pt x="9414188" y="1846607"/>
                  <a:pt x="9404872" y="1855922"/>
                  <a:pt x="9404872" y="1865238"/>
                </a:cubicBezTo>
                <a:lnTo>
                  <a:pt x="9418846" y="1865238"/>
                </a:lnTo>
                <a:cubicBezTo>
                  <a:pt x="9428162" y="1855922"/>
                  <a:pt x="9442138" y="1841948"/>
                  <a:pt x="9460769" y="1823315"/>
                </a:cubicBezTo>
                <a:cubicBezTo>
                  <a:pt x="9507351" y="1767418"/>
                  <a:pt x="9525984" y="1739469"/>
                  <a:pt x="9516668" y="1739469"/>
                </a:cubicBezTo>
                <a:close/>
                <a:moveTo>
                  <a:pt x="9418846" y="1739469"/>
                </a:moveTo>
                <a:lnTo>
                  <a:pt x="9362947" y="1809341"/>
                </a:lnTo>
                <a:lnTo>
                  <a:pt x="9376922" y="1795365"/>
                </a:lnTo>
                <a:lnTo>
                  <a:pt x="9404872" y="1767418"/>
                </a:lnTo>
                <a:cubicBezTo>
                  <a:pt x="9414188" y="1758101"/>
                  <a:pt x="9418846" y="1748785"/>
                  <a:pt x="9418846" y="1739469"/>
                </a:cubicBezTo>
                <a:close/>
                <a:moveTo>
                  <a:pt x="8622296" y="1739469"/>
                </a:moveTo>
                <a:lnTo>
                  <a:pt x="8622296" y="1753442"/>
                </a:lnTo>
                <a:cubicBezTo>
                  <a:pt x="8622296" y="1753442"/>
                  <a:pt x="8624625" y="1751113"/>
                  <a:pt x="8629284" y="1746456"/>
                </a:cubicBezTo>
                <a:cubicBezTo>
                  <a:pt x="8633942" y="1741797"/>
                  <a:pt x="8631613" y="1739469"/>
                  <a:pt x="8622296" y="1739469"/>
                </a:cubicBezTo>
                <a:close/>
                <a:moveTo>
                  <a:pt x="8189084" y="1739469"/>
                </a:moveTo>
                <a:lnTo>
                  <a:pt x="8203060" y="1753442"/>
                </a:lnTo>
                <a:lnTo>
                  <a:pt x="8189084" y="1753442"/>
                </a:lnTo>
                <a:cubicBezTo>
                  <a:pt x="8189084" y="1753442"/>
                  <a:pt x="8189084" y="1758101"/>
                  <a:pt x="8189084" y="1767418"/>
                </a:cubicBezTo>
                <a:cubicBezTo>
                  <a:pt x="8170454" y="1767418"/>
                  <a:pt x="8161135" y="1767418"/>
                  <a:pt x="8161135" y="1767418"/>
                </a:cubicBezTo>
                <a:close/>
                <a:moveTo>
                  <a:pt x="10355140" y="1725493"/>
                </a:moveTo>
                <a:cubicBezTo>
                  <a:pt x="10355140" y="1734809"/>
                  <a:pt x="10350483" y="1739469"/>
                  <a:pt x="10341166" y="1739469"/>
                </a:cubicBezTo>
                <a:lnTo>
                  <a:pt x="10355140" y="1739469"/>
                </a:lnTo>
                <a:close/>
                <a:moveTo>
                  <a:pt x="10313217" y="1725493"/>
                </a:moveTo>
                <a:cubicBezTo>
                  <a:pt x="10303900" y="1725493"/>
                  <a:pt x="10299243" y="1730152"/>
                  <a:pt x="10299243" y="1739469"/>
                </a:cubicBezTo>
                <a:cubicBezTo>
                  <a:pt x="10308559" y="1739469"/>
                  <a:pt x="10313217" y="1739469"/>
                  <a:pt x="10313217" y="1739469"/>
                </a:cubicBezTo>
                <a:close/>
                <a:moveTo>
                  <a:pt x="6917402" y="1725493"/>
                </a:moveTo>
                <a:cubicBezTo>
                  <a:pt x="6908086" y="1734809"/>
                  <a:pt x="6903426" y="1739469"/>
                  <a:pt x="6903426" y="1739469"/>
                </a:cubicBezTo>
                <a:lnTo>
                  <a:pt x="6931376" y="1725493"/>
                </a:lnTo>
                <a:close/>
                <a:moveTo>
                  <a:pt x="10561265" y="1716760"/>
                </a:moveTo>
                <a:cubicBezTo>
                  <a:pt x="10563594" y="1717925"/>
                  <a:pt x="10564758" y="1720836"/>
                  <a:pt x="10564758" y="1725493"/>
                </a:cubicBezTo>
                <a:lnTo>
                  <a:pt x="10536810" y="1739469"/>
                </a:lnTo>
                <a:lnTo>
                  <a:pt x="10536810" y="1725493"/>
                </a:lnTo>
                <a:cubicBezTo>
                  <a:pt x="10536810" y="1725493"/>
                  <a:pt x="10541468" y="1723164"/>
                  <a:pt x="10550784" y="1718507"/>
                </a:cubicBezTo>
                <a:cubicBezTo>
                  <a:pt x="10555443" y="1716178"/>
                  <a:pt x="10558936" y="1715596"/>
                  <a:pt x="10561265" y="1716760"/>
                </a:cubicBezTo>
                <a:close/>
                <a:moveTo>
                  <a:pt x="7392536" y="1711519"/>
                </a:moveTo>
                <a:cubicBezTo>
                  <a:pt x="7392536" y="1711519"/>
                  <a:pt x="7390207" y="1713848"/>
                  <a:pt x="7385550" y="1718507"/>
                </a:cubicBezTo>
                <a:cubicBezTo>
                  <a:pt x="7380890" y="1723164"/>
                  <a:pt x="7373904" y="1725493"/>
                  <a:pt x="7364588" y="1725493"/>
                </a:cubicBezTo>
                <a:close/>
                <a:moveTo>
                  <a:pt x="1788741" y="1711519"/>
                </a:moveTo>
                <a:lnTo>
                  <a:pt x="1774768" y="1739469"/>
                </a:lnTo>
                <a:cubicBezTo>
                  <a:pt x="1756137" y="1767418"/>
                  <a:pt x="1746818" y="1776734"/>
                  <a:pt x="1746818" y="1767418"/>
                </a:cubicBezTo>
                <a:cubicBezTo>
                  <a:pt x="1746818" y="1758101"/>
                  <a:pt x="1760793" y="1739469"/>
                  <a:pt x="1788741" y="1711519"/>
                </a:cubicBezTo>
                <a:close/>
                <a:moveTo>
                  <a:pt x="10438988" y="1704531"/>
                </a:moveTo>
                <a:lnTo>
                  <a:pt x="10438988" y="1711519"/>
                </a:lnTo>
                <a:cubicBezTo>
                  <a:pt x="10438988" y="1720836"/>
                  <a:pt x="10438988" y="1725493"/>
                  <a:pt x="10438988" y="1725493"/>
                </a:cubicBezTo>
                <a:cubicBezTo>
                  <a:pt x="10438988" y="1725493"/>
                  <a:pt x="10441317" y="1723164"/>
                  <a:pt x="10445974" y="1718507"/>
                </a:cubicBezTo>
                <a:cubicBezTo>
                  <a:pt x="10450632" y="1713848"/>
                  <a:pt x="10452962" y="1711519"/>
                  <a:pt x="10452962" y="1711519"/>
                </a:cubicBezTo>
                <a:cubicBezTo>
                  <a:pt x="10443646" y="1711519"/>
                  <a:pt x="10438988" y="1709190"/>
                  <a:pt x="10438988" y="1704531"/>
                </a:cubicBezTo>
                <a:close/>
                <a:moveTo>
                  <a:pt x="10606683" y="1697545"/>
                </a:moveTo>
                <a:cubicBezTo>
                  <a:pt x="10597365" y="1697545"/>
                  <a:pt x="10592708" y="1699874"/>
                  <a:pt x="10592708" y="1704531"/>
                </a:cubicBezTo>
                <a:cubicBezTo>
                  <a:pt x="10592708" y="1709190"/>
                  <a:pt x="10588050" y="1711519"/>
                  <a:pt x="10578734" y="1711519"/>
                </a:cubicBezTo>
                <a:cubicBezTo>
                  <a:pt x="10569415" y="1702203"/>
                  <a:pt x="10562429" y="1699874"/>
                  <a:pt x="10557772" y="1704531"/>
                </a:cubicBezTo>
                <a:cubicBezTo>
                  <a:pt x="10553115" y="1709190"/>
                  <a:pt x="10546127" y="1711519"/>
                  <a:pt x="10536810" y="1711519"/>
                </a:cubicBezTo>
                <a:cubicBezTo>
                  <a:pt x="10536810" y="1720836"/>
                  <a:pt x="10534480" y="1725493"/>
                  <a:pt x="10529823" y="1725493"/>
                </a:cubicBezTo>
                <a:cubicBezTo>
                  <a:pt x="10525165" y="1725493"/>
                  <a:pt x="10527492" y="1730152"/>
                  <a:pt x="10536810" y="1739469"/>
                </a:cubicBezTo>
                <a:lnTo>
                  <a:pt x="10522835" y="1753442"/>
                </a:lnTo>
                <a:cubicBezTo>
                  <a:pt x="10522835" y="1753442"/>
                  <a:pt x="10518178" y="1758101"/>
                  <a:pt x="10508861" y="1767418"/>
                </a:cubicBezTo>
                <a:cubicBezTo>
                  <a:pt x="10499543" y="1776734"/>
                  <a:pt x="10499543" y="1781392"/>
                  <a:pt x="10508861" y="1781392"/>
                </a:cubicBezTo>
                <a:lnTo>
                  <a:pt x="10522835" y="1781392"/>
                </a:lnTo>
                <a:cubicBezTo>
                  <a:pt x="10513518" y="1781392"/>
                  <a:pt x="10518178" y="1790708"/>
                  <a:pt x="10536810" y="1809341"/>
                </a:cubicBezTo>
                <a:lnTo>
                  <a:pt x="10536810" y="1823315"/>
                </a:lnTo>
                <a:cubicBezTo>
                  <a:pt x="10536810" y="1823315"/>
                  <a:pt x="10529823" y="1827974"/>
                  <a:pt x="10515847" y="1837290"/>
                </a:cubicBezTo>
                <a:cubicBezTo>
                  <a:pt x="10501873" y="1846607"/>
                  <a:pt x="10487899" y="1860581"/>
                  <a:pt x="10473924" y="1879214"/>
                </a:cubicBezTo>
                <a:cubicBezTo>
                  <a:pt x="10459950" y="1897847"/>
                  <a:pt x="10445974" y="1911820"/>
                  <a:pt x="10432001" y="1921137"/>
                </a:cubicBezTo>
                <a:cubicBezTo>
                  <a:pt x="10418027" y="1930453"/>
                  <a:pt x="10411039" y="1935113"/>
                  <a:pt x="10411039" y="1935113"/>
                </a:cubicBezTo>
                <a:cubicBezTo>
                  <a:pt x="10411039" y="1935113"/>
                  <a:pt x="10411039" y="1930453"/>
                  <a:pt x="10411039" y="1921137"/>
                </a:cubicBezTo>
                <a:lnTo>
                  <a:pt x="10397063" y="1921137"/>
                </a:lnTo>
                <a:cubicBezTo>
                  <a:pt x="10397063" y="1921137"/>
                  <a:pt x="10399394" y="1923466"/>
                  <a:pt x="10404051" y="1928125"/>
                </a:cubicBezTo>
                <a:cubicBezTo>
                  <a:pt x="10408708" y="1932782"/>
                  <a:pt x="10411039" y="1935113"/>
                  <a:pt x="10411039" y="1935113"/>
                </a:cubicBezTo>
                <a:lnTo>
                  <a:pt x="10411039" y="1963060"/>
                </a:lnTo>
                <a:cubicBezTo>
                  <a:pt x="10420355" y="1953744"/>
                  <a:pt x="10434331" y="1939770"/>
                  <a:pt x="10452962" y="1921137"/>
                </a:cubicBezTo>
                <a:lnTo>
                  <a:pt x="10494885" y="1879214"/>
                </a:lnTo>
                <a:lnTo>
                  <a:pt x="10536810" y="1823315"/>
                </a:lnTo>
                <a:cubicBezTo>
                  <a:pt x="10564758" y="1795365"/>
                  <a:pt x="10578734" y="1781392"/>
                  <a:pt x="10578734" y="1781392"/>
                </a:cubicBezTo>
                <a:cubicBezTo>
                  <a:pt x="10578734" y="1781392"/>
                  <a:pt x="10574076" y="1783720"/>
                  <a:pt x="10564758" y="1788380"/>
                </a:cubicBezTo>
                <a:cubicBezTo>
                  <a:pt x="10555442" y="1793037"/>
                  <a:pt x="10546127" y="1795365"/>
                  <a:pt x="10536810" y="1795365"/>
                </a:cubicBezTo>
                <a:cubicBezTo>
                  <a:pt x="10527492" y="1795365"/>
                  <a:pt x="10546127" y="1772075"/>
                  <a:pt x="10592708" y="1725493"/>
                </a:cubicBezTo>
                <a:close/>
                <a:moveTo>
                  <a:pt x="9390896" y="1697545"/>
                </a:moveTo>
                <a:cubicBezTo>
                  <a:pt x="9381580" y="1697545"/>
                  <a:pt x="9376922" y="1702203"/>
                  <a:pt x="9376922" y="1711519"/>
                </a:cubicBezTo>
                <a:cubicBezTo>
                  <a:pt x="9367604" y="1720836"/>
                  <a:pt x="9362947" y="1725493"/>
                  <a:pt x="9362947" y="1725493"/>
                </a:cubicBezTo>
                <a:cubicBezTo>
                  <a:pt x="9362947" y="1725493"/>
                  <a:pt x="9365277" y="1725493"/>
                  <a:pt x="9369934" y="1725493"/>
                </a:cubicBezTo>
                <a:cubicBezTo>
                  <a:pt x="9374592" y="1725493"/>
                  <a:pt x="9379251" y="1723164"/>
                  <a:pt x="9383910" y="1718507"/>
                </a:cubicBezTo>
                <a:cubicBezTo>
                  <a:pt x="9388567" y="1713848"/>
                  <a:pt x="9390896" y="1711519"/>
                  <a:pt x="9390896" y="1711519"/>
                </a:cubicBezTo>
                <a:cubicBezTo>
                  <a:pt x="9390896" y="1702203"/>
                  <a:pt x="9390896" y="1697545"/>
                  <a:pt x="9390896" y="1697545"/>
                </a:cubicBezTo>
                <a:close/>
                <a:moveTo>
                  <a:pt x="8124586" y="1685720"/>
                </a:moveTo>
                <a:lnTo>
                  <a:pt x="8077288" y="1697545"/>
                </a:lnTo>
                <a:lnTo>
                  <a:pt x="8091264" y="1711519"/>
                </a:lnTo>
                <a:cubicBezTo>
                  <a:pt x="8100579" y="1702203"/>
                  <a:pt x="8108731" y="1695217"/>
                  <a:pt x="8115719" y="1690557"/>
                </a:cubicBezTo>
                <a:close/>
                <a:moveTo>
                  <a:pt x="8042354" y="1683569"/>
                </a:moveTo>
                <a:cubicBezTo>
                  <a:pt x="8037694" y="1683569"/>
                  <a:pt x="8035366" y="1688229"/>
                  <a:pt x="8035366" y="1697545"/>
                </a:cubicBezTo>
                <a:cubicBezTo>
                  <a:pt x="8035366" y="1706862"/>
                  <a:pt x="8035366" y="1711519"/>
                  <a:pt x="8035366" y="1711519"/>
                </a:cubicBezTo>
                <a:cubicBezTo>
                  <a:pt x="8035366" y="1711519"/>
                  <a:pt x="8040022" y="1706862"/>
                  <a:pt x="8049339" y="1697545"/>
                </a:cubicBezTo>
                <a:cubicBezTo>
                  <a:pt x="8058658" y="1697545"/>
                  <a:pt x="8060986" y="1695215"/>
                  <a:pt x="8056327" y="1690557"/>
                </a:cubicBezTo>
                <a:cubicBezTo>
                  <a:pt x="8051670" y="1685900"/>
                  <a:pt x="8047010" y="1683569"/>
                  <a:pt x="8042354" y="1683569"/>
                </a:cubicBezTo>
                <a:close/>
                <a:moveTo>
                  <a:pt x="1900539" y="1683569"/>
                </a:moveTo>
                <a:cubicBezTo>
                  <a:pt x="1909855" y="1683569"/>
                  <a:pt x="1905197" y="1697545"/>
                  <a:pt x="1886565" y="1725493"/>
                </a:cubicBezTo>
                <a:cubicBezTo>
                  <a:pt x="1886565" y="1734809"/>
                  <a:pt x="1881906" y="1741797"/>
                  <a:pt x="1872590" y="1746456"/>
                </a:cubicBezTo>
                <a:cubicBezTo>
                  <a:pt x="1863273" y="1751113"/>
                  <a:pt x="1858615" y="1753442"/>
                  <a:pt x="1858615" y="1753442"/>
                </a:cubicBezTo>
                <a:lnTo>
                  <a:pt x="1858615" y="1739469"/>
                </a:lnTo>
                <a:cubicBezTo>
                  <a:pt x="1886565" y="1702203"/>
                  <a:pt x="1900539" y="1683569"/>
                  <a:pt x="1900539" y="1683569"/>
                </a:cubicBezTo>
                <a:close/>
                <a:moveTo>
                  <a:pt x="7585386" y="1677981"/>
                </a:moveTo>
                <a:lnTo>
                  <a:pt x="7584687" y="1680077"/>
                </a:lnTo>
                <a:cubicBezTo>
                  <a:pt x="7582358" y="1682405"/>
                  <a:pt x="7578864" y="1683569"/>
                  <a:pt x="7574206" y="1683569"/>
                </a:cubicBezTo>
                <a:close/>
                <a:moveTo>
                  <a:pt x="10019750" y="1669596"/>
                </a:moveTo>
                <a:lnTo>
                  <a:pt x="9963853" y="1739469"/>
                </a:lnTo>
                <a:lnTo>
                  <a:pt x="9935904" y="1781392"/>
                </a:lnTo>
                <a:cubicBezTo>
                  <a:pt x="9926587" y="1781392"/>
                  <a:pt x="9917273" y="1790708"/>
                  <a:pt x="9907954" y="1809341"/>
                </a:cubicBezTo>
                <a:lnTo>
                  <a:pt x="9907954" y="1823315"/>
                </a:lnTo>
                <a:cubicBezTo>
                  <a:pt x="9907954" y="1813999"/>
                  <a:pt x="9926587" y="1795365"/>
                  <a:pt x="9963853" y="1767418"/>
                </a:cubicBezTo>
                <a:cubicBezTo>
                  <a:pt x="10010434" y="1711519"/>
                  <a:pt x="10029069" y="1678912"/>
                  <a:pt x="10019750" y="1669596"/>
                </a:cubicBezTo>
                <a:close/>
                <a:moveTo>
                  <a:pt x="9740260" y="1669596"/>
                </a:moveTo>
                <a:lnTo>
                  <a:pt x="9712312" y="1683569"/>
                </a:lnTo>
                <a:lnTo>
                  <a:pt x="9726286" y="1683569"/>
                </a:lnTo>
                <a:cubicBezTo>
                  <a:pt x="9735602" y="1674253"/>
                  <a:pt x="9740260" y="1669596"/>
                  <a:pt x="9740260" y="1669596"/>
                </a:cubicBezTo>
                <a:close/>
                <a:moveTo>
                  <a:pt x="7979466" y="1669596"/>
                </a:moveTo>
                <a:lnTo>
                  <a:pt x="7965492" y="1697545"/>
                </a:lnTo>
                <a:lnTo>
                  <a:pt x="7909594" y="1753442"/>
                </a:lnTo>
                <a:cubicBezTo>
                  <a:pt x="7872330" y="1800025"/>
                  <a:pt x="7830404" y="1846607"/>
                  <a:pt x="7783824" y="1893188"/>
                </a:cubicBezTo>
                <a:cubicBezTo>
                  <a:pt x="7774508" y="1902504"/>
                  <a:pt x="7760532" y="1916480"/>
                  <a:pt x="7741901" y="1935113"/>
                </a:cubicBezTo>
                <a:cubicBezTo>
                  <a:pt x="7732584" y="1944429"/>
                  <a:pt x="7725596" y="1951415"/>
                  <a:pt x="7720938" y="1956074"/>
                </a:cubicBezTo>
                <a:cubicBezTo>
                  <a:pt x="7716280" y="1960732"/>
                  <a:pt x="7713952" y="1967720"/>
                  <a:pt x="7713952" y="1977036"/>
                </a:cubicBezTo>
                <a:cubicBezTo>
                  <a:pt x="7704635" y="1986353"/>
                  <a:pt x="7723268" y="1972377"/>
                  <a:pt x="7769848" y="1935113"/>
                </a:cubicBezTo>
                <a:cubicBezTo>
                  <a:pt x="7779165" y="1916480"/>
                  <a:pt x="7788482" y="1907163"/>
                  <a:pt x="7797798" y="1907163"/>
                </a:cubicBezTo>
                <a:cubicBezTo>
                  <a:pt x="7807114" y="1897847"/>
                  <a:pt x="7814102" y="1890859"/>
                  <a:pt x="7818760" y="1886202"/>
                </a:cubicBezTo>
                <a:cubicBezTo>
                  <a:pt x="7823418" y="1881543"/>
                  <a:pt x="7825748" y="1879214"/>
                  <a:pt x="7825748" y="1879214"/>
                </a:cubicBezTo>
                <a:lnTo>
                  <a:pt x="7839721" y="1879214"/>
                </a:lnTo>
                <a:cubicBezTo>
                  <a:pt x="7839721" y="1869897"/>
                  <a:pt x="7839721" y="1865238"/>
                  <a:pt x="7839721" y="1865238"/>
                </a:cubicBezTo>
                <a:cubicBezTo>
                  <a:pt x="7839721" y="1865238"/>
                  <a:pt x="7844380" y="1860581"/>
                  <a:pt x="7853697" y="1851264"/>
                </a:cubicBezTo>
                <a:cubicBezTo>
                  <a:pt x="7863014" y="1841948"/>
                  <a:pt x="7872330" y="1837290"/>
                  <a:pt x="7881646" y="1837290"/>
                </a:cubicBezTo>
                <a:cubicBezTo>
                  <a:pt x="7881646" y="1827974"/>
                  <a:pt x="7881646" y="1823315"/>
                  <a:pt x="7881646" y="1823315"/>
                </a:cubicBezTo>
                <a:cubicBezTo>
                  <a:pt x="7881646" y="1823315"/>
                  <a:pt x="7881646" y="1818658"/>
                  <a:pt x="7881646" y="1809341"/>
                </a:cubicBezTo>
                <a:lnTo>
                  <a:pt x="7909594" y="1795365"/>
                </a:lnTo>
                <a:lnTo>
                  <a:pt x="7965492" y="1739469"/>
                </a:lnTo>
                <a:cubicBezTo>
                  <a:pt x="8002758" y="1702203"/>
                  <a:pt x="8021392" y="1681241"/>
                  <a:pt x="8021392" y="1676582"/>
                </a:cubicBezTo>
                <a:cubicBezTo>
                  <a:pt x="8021392" y="1671925"/>
                  <a:pt x="8014404" y="1669596"/>
                  <a:pt x="8000430" y="1669596"/>
                </a:cubicBezTo>
                <a:cubicBezTo>
                  <a:pt x="7986454" y="1669596"/>
                  <a:pt x="7979466" y="1669596"/>
                  <a:pt x="7979466" y="1669596"/>
                </a:cubicBezTo>
                <a:close/>
                <a:moveTo>
                  <a:pt x="7420485" y="1669596"/>
                </a:moveTo>
                <a:lnTo>
                  <a:pt x="7434460" y="1669596"/>
                </a:lnTo>
                <a:cubicBezTo>
                  <a:pt x="7434460" y="1678912"/>
                  <a:pt x="7429802" y="1683569"/>
                  <a:pt x="7420485" y="1683569"/>
                </a:cubicBezTo>
                <a:cubicBezTo>
                  <a:pt x="7411168" y="1683569"/>
                  <a:pt x="7411168" y="1678912"/>
                  <a:pt x="7420485" y="1669596"/>
                </a:cubicBezTo>
                <a:close/>
                <a:moveTo>
                  <a:pt x="7238816" y="1669596"/>
                </a:moveTo>
                <a:lnTo>
                  <a:pt x="7210867" y="1683569"/>
                </a:lnTo>
                <a:lnTo>
                  <a:pt x="7224842" y="1683569"/>
                </a:lnTo>
                <a:cubicBezTo>
                  <a:pt x="7234159" y="1683569"/>
                  <a:pt x="7238816" y="1678912"/>
                  <a:pt x="7238816" y="1669596"/>
                </a:cubicBezTo>
                <a:close/>
                <a:moveTo>
                  <a:pt x="10369116" y="1655620"/>
                </a:moveTo>
                <a:cubicBezTo>
                  <a:pt x="10359797" y="1664936"/>
                  <a:pt x="10359797" y="1674253"/>
                  <a:pt x="10369116" y="1683569"/>
                </a:cubicBezTo>
                <a:cubicBezTo>
                  <a:pt x="10359797" y="1683569"/>
                  <a:pt x="10355140" y="1688229"/>
                  <a:pt x="10355140" y="1697545"/>
                </a:cubicBezTo>
                <a:cubicBezTo>
                  <a:pt x="10355140" y="1697545"/>
                  <a:pt x="10359797" y="1697545"/>
                  <a:pt x="10369116" y="1697545"/>
                </a:cubicBezTo>
                <a:cubicBezTo>
                  <a:pt x="10387747" y="1697545"/>
                  <a:pt x="10397063" y="1697545"/>
                  <a:pt x="10397063" y="1697545"/>
                </a:cubicBezTo>
                <a:close/>
                <a:moveTo>
                  <a:pt x="9432819" y="1655620"/>
                </a:moveTo>
                <a:lnTo>
                  <a:pt x="9404872" y="1683569"/>
                </a:lnTo>
                <a:lnTo>
                  <a:pt x="9418846" y="1683569"/>
                </a:lnTo>
                <a:cubicBezTo>
                  <a:pt x="9428162" y="1664936"/>
                  <a:pt x="9432819" y="1655620"/>
                  <a:pt x="9432819" y="1655620"/>
                </a:cubicBezTo>
                <a:close/>
                <a:moveTo>
                  <a:pt x="7210867" y="1655620"/>
                </a:moveTo>
                <a:lnTo>
                  <a:pt x="7196893" y="1669596"/>
                </a:lnTo>
                <a:lnTo>
                  <a:pt x="7182918" y="1683569"/>
                </a:lnTo>
                <a:lnTo>
                  <a:pt x="7196893" y="1683569"/>
                </a:lnTo>
                <a:cubicBezTo>
                  <a:pt x="7196893" y="1674253"/>
                  <a:pt x="7196893" y="1669596"/>
                  <a:pt x="7196893" y="1669596"/>
                </a:cubicBezTo>
                <a:cubicBezTo>
                  <a:pt x="7196893" y="1669596"/>
                  <a:pt x="7201550" y="1669596"/>
                  <a:pt x="7210867" y="1669596"/>
                </a:cubicBezTo>
                <a:close/>
                <a:moveTo>
                  <a:pt x="10620657" y="1641646"/>
                </a:moveTo>
                <a:lnTo>
                  <a:pt x="10606683" y="1655620"/>
                </a:lnTo>
                <a:cubicBezTo>
                  <a:pt x="10597365" y="1664936"/>
                  <a:pt x="10602024" y="1669596"/>
                  <a:pt x="10620657" y="1669596"/>
                </a:cubicBezTo>
                <a:lnTo>
                  <a:pt x="10634631" y="1669596"/>
                </a:lnTo>
                <a:cubicBezTo>
                  <a:pt x="10643949" y="1669596"/>
                  <a:pt x="10648606" y="1669596"/>
                  <a:pt x="10648606" y="1669596"/>
                </a:cubicBezTo>
                <a:lnTo>
                  <a:pt x="10676556" y="1641646"/>
                </a:lnTo>
                <a:cubicBezTo>
                  <a:pt x="10667238" y="1641646"/>
                  <a:pt x="10662580" y="1641646"/>
                  <a:pt x="10662580" y="1641646"/>
                </a:cubicBezTo>
                <a:close/>
                <a:moveTo>
                  <a:pt x="10040714" y="1641646"/>
                </a:moveTo>
                <a:cubicBezTo>
                  <a:pt x="10036057" y="1641646"/>
                  <a:pt x="10033726" y="1646304"/>
                  <a:pt x="10033726" y="1655620"/>
                </a:cubicBezTo>
                <a:cubicBezTo>
                  <a:pt x="10043042" y="1655620"/>
                  <a:pt x="10047700" y="1653292"/>
                  <a:pt x="10047700" y="1648634"/>
                </a:cubicBezTo>
                <a:cubicBezTo>
                  <a:pt x="10047700" y="1643975"/>
                  <a:pt x="10045371" y="1641646"/>
                  <a:pt x="10040714" y="1641646"/>
                </a:cubicBezTo>
                <a:close/>
                <a:moveTo>
                  <a:pt x="7825748" y="1641646"/>
                </a:moveTo>
                <a:lnTo>
                  <a:pt x="7811774" y="1683569"/>
                </a:lnTo>
                <a:lnTo>
                  <a:pt x="7783824" y="1669596"/>
                </a:lnTo>
                <a:cubicBezTo>
                  <a:pt x="7793140" y="1669596"/>
                  <a:pt x="7797798" y="1667265"/>
                  <a:pt x="7797798" y="1662608"/>
                </a:cubicBezTo>
                <a:cubicBezTo>
                  <a:pt x="7797798" y="1657951"/>
                  <a:pt x="7802457" y="1655620"/>
                  <a:pt x="7811774" y="1655620"/>
                </a:cubicBezTo>
                <a:cubicBezTo>
                  <a:pt x="7811774" y="1655620"/>
                  <a:pt x="7816431" y="1650963"/>
                  <a:pt x="7825748" y="1641646"/>
                </a:cubicBezTo>
                <a:close/>
                <a:moveTo>
                  <a:pt x="6582012" y="1641646"/>
                </a:moveTo>
                <a:cubicBezTo>
                  <a:pt x="6582012" y="1650963"/>
                  <a:pt x="6582012" y="1655620"/>
                  <a:pt x="6582012" y="1655620"/>
                </a:cubicBezTo>
                <a:cubicBezTo>
                  <a:pt x="6591329" y="1655620"/>
                  <a:pt x="6595986" y="1650963"/>
                  <a:pt x="6595986" y="1641646"/>
                </a:cubicBezTo>
                <a:close/>
                <a:moveTo>
                  <a:pt x="9670387" y="1627673"/>
                </a:moveTo>
                <a:cubicBezTo>
                  <a:pt x="9670387" y="1627673"/>
                  <a:pt x="9651756" y="1648634"/>
                  <a:pt x="9614490" y="1690557"/>
                </a:cubicBezTo>
                <a:cubicBezTo>
                  <a:pt x="9577224" y="1732481"/>
                  <a:pt x="9558591" y="1753442"/>
                  <a:pt x="9558591" y="1753442"/>
                </a:cubicBezTo>
                <a:cubicBezTo>
                  <a:pt x="9558591" y="1762759"/>
                  <a:pt x="9563248" y="1762759"/>
                  <a:pt x="9572565" y="1753442"/>
                </a:cubicBezTo>
                <a:cubicBezTo>
                  <a:pt x="9581883" y="1744126"/>
                  <a:pt x="9591198" y="1734809"/>
                  <a:pt x="9600514" y="1725493"/>
                </a:cubicBezTo>
                <a:cubicBezTo>
                  <a:pt x="9619147" y="1697545"/>
                  <a:pt x="9637780" y="1674253"/>
                  <a:pt x="9656413" y="1655620"/>
                </a:cubicBezTo>
                <a:close/>
                <a:moveTo>
                  <a:pt x="8286907" y="1627673"/>
                </a:moveTo>
                <a:lnTo>
                  <a:pt x="8314856" y="1627673"/>
                </a:lnTo>
                <a:lnTo>
                  <a:pt x="8314856" y="1641646"/>
                </a:lnTo>
                <a:cubicBezTo>
                  <a:pt x="8324172" y="1650963"/>
                  <a:pt x="8326502" y="1657951"/>
                  <a:pt x="8321844" y="1662608"/>
                </a:cubicBezTo>
                <a:cubicBezTo>
                  <a:pt x="8317186" y="1667265"/>
                  <a:pt x="8312526" y="1667265"/>
                  <a:pt x="8307868" y="1662608"/>
                </a:cubicBezTo>
                <a:cubicBezTo>
                  <a:pt x="8303211" y="1657951"/>
                  <a:pt x="8296223" y="1655620"/>
                  <a:pt x="8286907" y="1655620"/>
                </a:cubicBezTo>
                <a:cubicBezTo>
                  <a:pt x="8277590" y="1655620"/>
                  <a:pt x="8272933" y="1664936"/>
                  <a:pt x="8272933" y="1683569"/>
                </a:cubicBezTo>
                <a:cubicBezTo>
                  <a:pt x="8263616" y="1692886"/>
                  <a:pt x="8254300" y="1697545"/>
                  <a:pt x="8244984" y="1697545"/>
                </a:cubicBezTo>
                <a:lnTo>
                  <a:pt x="8231008" y="1711519"/>
                </a:lnTo>
                <a:cubicBezTo>
                  <a:pt x="8231008" y="1711519"/>
                  <a:pt x="8228679" y="1711519"/>
                  <a:pt x="8224022" y="1711519"/>
                </a:cubicBezTo>
                <a:cubicBezTo>
                  <a:pt x="8219364" y="1711519"/>
                  <a:pt x="8217034" y="1716176"/>
                  <a:pt x="8217034" y="1725493"/>
                </a:cubicBezTo>
                <a:lnTo>
                  <a:pt x="8203060" y="1711519"/>
                </a:lnTo>
                <a:lnTo>
                  <a:pt x="8203060" y="1697545"/>
                </a:lnTo>
                <a:cubicBezTo>
                  <a:pt x="8212377" y="1697545"/>
                  <a:pt x="8221693" y="1692886"/>
                  <a:pt x="8231008" y="1683569"/>
                </a:cubicBezTo>
                <a:cubicBezTo>
                  <a:pt x="8240326" y="1674253"/>
                  <a:pt x="8249642" y="1669596"/>
                  <a:pt x="8258958" y="1669596"/>
                </a:cubicBezTo>
                <a:lnTo>
                  <a:pt x="8258958" y="1655620"/>
                </a:lnTo>
                <a:cubicBezTo>
                  <a:pt x="8258958" y="1646304"/>
                  <a:pt x="8258958" y="1641646"/>
                  <a:pt x="8258958" y="1641646"/>
                </a:cubicBezTo>
                <a:close/>
                <a:moveTo>
                  <a:pt x="8105238" y="1627673"/>
                </a:moveTo>
                <a:cubicBezTo>
                  <a:pt x="8105238" y="1636989"/>
                  <a:pt x="8105238" y="1641646"/>
                  <a:pt x="8105238" y="1641646"/>
                </a:cubicBezTo>
                <a:lnTo>
                  <a:pt x="8119214" y="1627673"/>
                </a:lnTo>
                <a:cubicBezTo>
                  <a:pt x="8119214" y="1627673"/>
                  <a:pt x="8114554" y="1627673"/>
                  <a:pt x="8105238" y="1627673"/>
                </a:cubicBezTo>
                <a:close/>
                <a:moveTo>
                  <a:pt x="7658052" y="1627673"/>
                </a:moveTo>
                <a:cubicBezTo>
                  <a:pt x="7648736" y="1627673"/>
                  <a:pt x="7639420" y="1632330"/>
                  <a:pt x="7630103" y="1641646"/>
                </a:cubicBezTo>
                <a:lnTo>
                  <a:pt x="7644078" y="1641646"/>
                </a:lnTo>
                <a:cubicBezTo>
                  <a:pt x="7644078" y="1641646"/>
                  <a:pt x="7644078" y="1643975"/>
                  <a:pt x="7644078" y="1648634"/>
                </a:cubicBezTo>
                <a:cubicBezTo>
                  <a:pt x="7644078" y="1653292"/>
                  <a:pt x="7639420" y="1655620"/>
                  <a:pt x="7630103" y="1655620"/>
                </a:cubicBezTo>
                <a:cubicBezTo>
                  <a:pt x="7620786" y="1655620"/>
                  <a:pt x="7611472" y="1660279"/>
                  <a:pt x="7602154" y="1669596"/>
                </a:cubicBezTo>
                <a:lnTo>
                  <a:pt x="7585386" y="1677981"/>
                </a:lnTo>
                <a:lnTo>
                  <a:pt x="7588180" y="1669596"/>
                </a:lnTo>
                <a:cubicBezTo>
                  <a:pt x="7588180" y="1660279"/>
                  <a:pt x="7588180" y="1655620"/>
                  <a:pt x="7588180" y="1655620"/>
                </a:cubicBezTo>
                <a:cubicBezTo>
                  <a:pt x="7588180" y="1655620"/>
                  <a:pt x="7585851" y="1657951"/>
                  <a:pt x="7581192" y="1662608"/>
                </a:cubicBezTo>
                <a:cubicBezTo>
                  <a:pt x="7576534" y="1667265"/>
                  <a:pt x="7574206" y="1669596"/>
                  <a:pt x="7574206" y="1669596"/>
                </a:cubicBezTo>
                <a:lnTo>
                  <a:pt x="7574206" y="1683569"/>
                </a:lnTo>
                <a:cubicBezTo>
                  <a:pt x="7574206" y="1683569"/>
                  <a:pt x="7569547" y="1685900"/>
                  <a:pt x="7560230" y="1690557"/>
                </a:cubicBezTo>
                <a:cubicBezTo>
                  <a:pt x="7550914" y="1695215"/>
                  <a:pt x="7543928" y="1704531"/>
                  <a:pt x="7539268" y="1718507"/>
                </a:cubicBezTo>
                <a:cubicBezTo>
                  <a:pt x="7534612" y="1732481"/>
                  <a:pt x="7536940" y="1739469"/>
                  <a:pt x="7546256" y="1739469"/>
                </a:cubicBezTo>
                <a:cubicBezTo>
                  <a:pt x="7555573" y="1739469"/>
                  <a:pt x="7555573" y="1744126"/>
                  <a:pt x="7546256" y="1753442"/>
                </a:cubicBezTo>
                <a:lnTo>
                  <a:pt x="7532281" y="1753442"/>
                </a:lnTo>
                <a:lnTo>
                  <a:pt x="7504334" y="1753442"/>
                </a:lnTo>
                <a:cubicBezTo>
                  <a:pt x="7495017" y="1762759"/>
                  <a:pt x="7495017" y="1772075"/>
                  <a:pt x="7504334" y="1781392"/>
                </a:cubicBezTo>
                <a:cubicBezTo>
                  <a:pt x="7504334" y="1790708"/>
                  <a:pt x="7499674" y="1795365"/>
                  <a:pt x="7490358" y="1795365"/>
                </a:cubicBezTo>
                <a:lnTo>
                  <a:pt x="7490358" y="1781392"/>
                </a:lnTo>
                <a:lnTo>
                  <a:pt x="7462408" y="1781392"/>
                </a:lnTo>
                <a:cubicBezTo>
                  <a:pt x="7453092" y="1818658"/>
                  <a:pt x="7462408" y="1837290"/>
                  <a:pt x="7490358" y="1837290"/>
                </a:cubicBezTo>
                <a:lnTo>
                  <a:pt x="7476384" y="1851264"/>
                </a:lnTo>
                <a:lnTo>
                  <a:pt x="7490358" y="1851264"/>
                </a:lnTo>
                <a:cubicBezTo>
                  <a:pt x="7490358" y="1851264"/>
                  <a:pt x="7490358" y="1846607"/>
                  <a:pt x="7490358" y="1837290"/>
                </a:cubicBezTo>
                <a:cubicBezTo>
                  <a:pt x="7508990" y="1818658"/>
                  <a:pt x="7527624" y="1800025"/>
                  <a:pt x="7546256" y="1781392"/>
                </a:cubicBezTo>
                <a:cubicBezTo>
                  <a:pt x="7564890" y="1772075"/>
                  <a:pt x="7583522" y="1755773"/>
                  <a:pt x="7602154" y="1732481"/>
                </a:cubicBezTo>
                <a:cubicBezTo>
                  <a:pt x="7620786" y="1709190"/>
                  <a:pt x="7639420" y="1688229"/>
                  <a:pt x="7658052" y="1669596"/>
                </a:cubicBezTo>
                <a:cubicBezTo>
                  <a:pt x="7676686" y="1650963"/>
                  <a:pt x="7686002" y="1641646"/>
                  <a:pt x="7686002" y="1641646"/>
                </a:cubicBezTo>
                <a:close/>
                <a:moveTo>
                  <a:pt x="7406511" y="1627673"/>
                </a:moveTo>
                <a:lnTo>
                  <a:pt x="7406511" y="1655620"/>
                </a:lnTo>
                <a:cubicBezTo>
                  <a:pt x="7397194" y="1664936"/>
                  <a:pt x="7392536" y="1669596"/>
                  <a:pt x="7392536" y="1669596"/>
                </a:cubicBezTo>
                <a:cubicBezTo>
                  <a:pt x="7392536" y="1669596"/>
                  <a:pt x="7392536" y="1664936"/>
                  <a:pt x="7392536" y="1655620"/>
                </a:cubicBezTo>
                <a:close/>
                <a:moveTo>
                  <a:pt x="7231828" y="1627673"/>
                </a:moveTo>
                <a:cubicBezTo>
                  <a:pt x="7227171" y="1627673"/>
                  <a:pt x="7227171" y="1632330"/>
                  <a:pt x="7231828" y="1641646"/>
                </a:cubicBezTo>
                <a:cubicBezTo>
                  <a:pt x="7236488" y="1650963"/>
                  <a:pt x="7238816" y="1655620"/>
                  <a:pt x="7238816" y="1655620"/>
                </a:cubicBezTo>
                <a:cubicBezTo>
                  <a:pt x="7238816" y="1655620"/>
                  <a:pt x="7238816" y="1650963"/>
                  <a:pt x="7238816" y="1641646"/>
                </a:cubicBezTo>
                <a:cubicBezTo>
                  <a:pt x="7238816" y="1632330"/>
                  <a:pt x="7236488" y="1627673"/>
                  <a:pt x="7231828" y="1627673"/>
                </a:cubicBezTo>
                <a:close/>
                <a:moveTo>
                  <a:pt x="10704503" y="1613697"/>
                </a:moveTo>
                <a:cubicBezTo>
                  <a:pt x="10695187" y="1613697"/>
                  <a:pt x="10690530" y="1616025"/>
                  <a:pt x="10690530" y="1620685"/>
                </a:cubicBezTo>
                <a:cubicBezTo>
                  <a:pt x="10690530" y="1625342"/>
                  <a:pt x="10692860" y="1627673"/>
                  <a:pt x="10697518" y="1627673"/>
                </a:cubicBezTo>
                <a:cubicBezTo>
                  <a:pt x="10702175" y="1627673"/>
                  <a:pt x="10704503" y="1623013"/>
                  <a:pt x="10704503" y="1613697"/>
                </a:cubicBezTo>
                <a:close/>
                <a:moveTo>
                  <a:pt x="8426652" y="1613697"/>
                </a:moveTo>
                <a:lnTo>
                  <a:pt x="8426652" y="1641646"/>
                </a:lnTo>
                <a:cubicBezTo>
                  <a:pt x="8435969" y="1632330"/>
                  <a:pt x="8440628" y="1632330"/>
                  <a:pt x="8440628" y="1641646"/>
                </a:cubicBezTo>
                <a:lnTo>
                  <a:pt x="8454602" y="1641646"/>
                </a:lnTo>
                <a:lnTo>
                  <a:pt x="8468575" y="1613697"/>
                </a:lnTo>
                <a:cubicBezTo>
                  <a:pt x="8459259" y="1613697"/>
                  <a:pt x="8445285" y="1613697"/>
                  <a:pt x="8426652" y="1613697"/>
                </a:cubicBezTo>
                <a:close/>
                <a:moveTo>
                  <a:pt x="7713952" y="1613697"/>
                </a:moveTo>
                <a:lnTo>
                  <a:pt x="7672028" y="1683569"/>
                </a:lnTo>
                <a:cubicBezTo>
                  <a:pt x="7681344" y="1683569"/>
                  <a:pt x="7686002" y="1678912"/>
                  <a:pt x="7686002" y="1669596"/>
                </a:cubicBezTo>
                <a:cubicBezTo>
                  <a:pt x="7686002" y="1660279"/>
                  <a:pt x="7690660" y="1655620"/>
                  <a:pt x="7699976" y="1655620"/>
                </a:cubicBezTo>
                <a:cubicBezTo>
                  <a:pt x="7699976" y="1655620"/>
                  <a:pt x="7697647" y="1657951"/>
                  <a:pt x="7692990" y="1662608"/>
                </a:cubicBezTo>
                <a:cubicBezTo>
                  <a:pt x="7688330" y="1667265"/>
                  <a:pt x="7686002" y="1674253"/>
                  <a:pt x="7686002" y="1683569"/>
                </a:cubicBezTo>
                <a:cubicBezTo>
                  <a:pt x="7676686" y="1692886"/>
                  <a:pt x="7667369" y="1697545"/>
                  <a:pt x="7658052" y="1697545"/>
                </a:cubicBezTo>
                <a:cubicBezTo>
                  <a:pt x="7658052" y="1706862"/>
                  <a:pt x="7651064" y="1718507"/>
                  <a:pt x="7637091" y="1732481"/>
                </a:cubicBezTo>
                <a:cubicBezTo>
                  <a:pt x="7623117" y="1746456"/>
                  <a:pt x="7620786" y="1758101"/>
                  <a:pt x="7630103" y="1767418"/>
                </a:cubicBezTo>
                <a:lnTo>
                  <a:pt x="7686002" y="1697545"/>
                </a:lnTo>
                <a:cubicBezTo>
                  <a:pt x="7723268" y="1660279"/>
                  <a:pt x="7741901" y="1639318"/>
                  <a:pt x="7741901" y="1634659"/>
                </a:cubicBezTo>
                <a:cubicBezTo>
                  <a:pt x="7741901" y="1630001"/>
                  <a:pt x="7741901" y="1627673"/>
                  <a:pt x="7741901" y="1627673"/>
                </a:cubicBezTo>
                <a:lnTo>
                  <a:pt x="7727925" y="1627673"/>
                </a:lnTo>
                <a:cubicBezTo>
                  <a:pt x="7727925" y="1618356"/>
                  <a:pt x="7727925" y="1613697"/>
                  <a:pt x="7727925" y="1613697"/>
                </a:cubicBezTo>
                <a:cubicBezTo>
                  <a:pt x="7727925" y="1613697"/>
                  <a:pt x="7723268" y="1613697"/>
                  <a:pt x="7713952" y="1613697"/>
                </a:cubicBezTo>
                <a:close/>
                <a:moveTo>
                  <a:pt x="7294715" y="1613697"/>
                </a:moveTo>
                <a:lnTo>
                  <a:pt x="7280740" y="1641646"/>
                </a:lnTo>
                <a:cubicBezTo>
                  <a:pt x="7262106" y="1660279"/>
                  <a:pt x="7255120" y="1671925"/>
                  <a:pt x="7259778" y="1676582"/>
                </a:cubicBezTo>
                <a:cubicBezTo>
                  <a:pt x="7264436" y="1681241"/>
                  <a:pt x="7273752" y="1674253"/>
                  <a:pt x="7287728" y="1655620"/>
                </a:cubicBezTo>
                <a:cubicBezTo>
                  <a:pt x="7301701" y="1636989"/>
                  <a:pt x="7311018" y="1627673"/>
                  <a:pt x="7315677" y="1627673"/>
                </a:cubicBezTo>
                <a:cubicBezTo>
                  <a:pt x="7320334" y="1627673"/>
                  <a:pt x="7318006" y="1636989"/>
                  <a:pt x="7308689" y="1655620"/>
                </a:cubicBezTo>
                <a:lnTo>
                  <a:pt x="7302700" y="1667599"/>
                </a:lnTo>
                <a:lnTo>
                  <a:pt x="7308689" y="1662608"/>
                </a:lnTo>
                <a:cubicBezTo>
                  <a:pt x="7318006" y="1657951"/>
                  <a:pt x="7322663" y="1655620"/>
                  <a:pt x="7322663" y="1655620"/>
                </a:cubicBezTo>
                <a:cubicBezTo>
                  <a:pt x="7341296" y="1646304"/>
                  <a:pt x="7345955" y="1636989"/>
                  <a:pt x="7336638" y="1627673"/>
                </a:cubicBezTo>
                <a:cubicBezTo>
                  <a:pt x="7327322" y="1618356"/>
                  <a:pt x="7318006" y="1616025"/>
                  <a:pt x="7308689" y="1620685"/>
                </a:cubicBezTo>
                <a:cubicBezTo>
                  <a:pt x="7299372" y="1625342"/>
                  <a:pt x="7294715" y="1623013"/>
                  <a:pt x="7294715" y="1613697"/>
                </a:cubicBezTo>
                <a:close/>
                <a:moveTo>
                  <a:pt x="1914513" y="1613697"/>
                </a:moveTo>
                <a:lnTo>
                  <a:pt x="1914513" y="1627673"/>
                </a:lnTo>
                <a:lnTo>
                  <a:pt x="1900539" y="1627673"/>
                </a:lnTo>
                <a:close/>
                <a:moveTo>
                  <a:pt x="10673061" y="1608457"/>
                </a:moveTo>
                <a:cubicBezTo>
                  <a:pt x="10670732" y="1607293"/>
                  <a:pt x="10667239" y="1609040"/>
                  <a:pt x="10662580" y="1613697"/>
                </a:cubicBezTo>
                <a:cubicBezTo>
                  <a:pt x="10653264" y="1623013"/>
                  <a:pt x="10648606" y="1627673"/>
                  <a:pt x="10648606" y="1627673"/>
                </a:cubicBezTo>
                <a:cubicBezTo>
                  <a:pt x="10639288" y="1627673"/>
                  <a:pt x="10634631" y="1627673"/>
                  <a:pt x="10634631" y="1627673"/>
                </a:cubicBezTo>
                <a:cubicBezTo>
                  <a:pt x="10643949" y="1636989"/>
                  <a:pt x="10650935" y="1639318"/>
                  <a:pt x="10655592" y="1634659"/>
                </a:cubicBezTo>
                <a:cubicBezTo>
                  <a:pt x="10660252" y="1630001"/>
                  <a:pt x="10664911" y="1630001"/>
                  <a:pt x="10669568" y="1634659"/>
                </a:cubicBezTo>
                <a:cubicBezTo>
                  <a:pt x="10674225" y="1639318"/>
                  <a:pt x="10676556" y="1634659"/>
                  <a:pt x="10676556" y="1620685"/>
                </a:cubicBezTo>
                <a:cubicBezTo>
                  <a:pt x="10676556" y="1613697"/>
                  <a:pt x="10675390" y="1609622"/>
                  <a:pt x="10673061" y="1608457"/>
                </a:cubicBezTo>
                <a:close/>
                <a:moveTo>
                  <a:pt x="10900148" y="1599723"/>
                </a:moveTo>
                <a:lnTo>
                  <a:pt x="10900148" y="1627673"/>
                </a:lnTo>
                <a:cubicBezTo>
                  <a:pt x="10890829" y="1636989"/>
                  <a:pt x="10876856" y="1641646"/>
                  <a:pt x="10858225" y="1641646"/>
                </a:cubicBezTo>
                <a:lnTo>
                  <a:pt x="10844249" y="1655620"/>
                </a:lnTo>
                <a:cubicBezTo>
                  <a:pt x="10844249" y="1655620"/>
                  <a:pt x="10839592" y="1655620"/>
                  <a:pt x="10830275" y="1655620"/>
                </a:cubicBezTo>
                <a:lnTo>
                  <a:pt x="10816301" y="1655620"/>
                </a:lnTo>
                <a:cubicBezTo>
                  <a:pt x="10816301" y="1646304"/>
                  <a:pt x="10811644" y="1641646"/>
                  <a:pt x="10802326" y="1641646"/>
                </a:cubicBezTo>
                <a:lnTo>
                  <a:pt x="10816301" y="1627673"/>
                </a:lnTo>
                <a:lnTo>
                  <a:pt x="10844249" y="1627673"/>
                </a:lnTo>
                <a:cubicBezTo>
                  <a:pt x="10853567" y="1627673"/>
                  <a:pt x="10872198" y="1618356"/>
                  <a:pt x="10900148" y="1599723"/>
                </a:cubicBezTo>
                <a:close/>
                <a:moveTo>
                  <a:pt x="10830275" y="1599723"/>
                </a:moveTo>
                <a:lnTo>
                  <a:pt x="10844249" y="1599723"/>
                </a:lnTo>
                <a:lnTo>
                  <a:pt x="10830275" y="1613697"/>
                </a:lnTo>
                <a:cubicBezTo>
                  <a:pt x="10820959" y="1613697"/>
                  <a:pt x="10818630" y="1611368"/>
                  <a:pt x="10823287" y="1606709"/>
                </a:cubicBezTo>
                <a:cubicBezTo>
                  <a:pt x="10827945" y="1602052"/>
                  <a:pt x="10830275" y="1599723"/>
                  <a:pt x="10830275" y="1599723"/>
                </a:cubicBezTo>
                <a:close/>
                <a:moveTo>
                  <a:pt x="9656413" y="1599723"/>
                </a:moveTo>
                <a:cubicBezTo>
                  <a:pt x="9647097" y="1599723"/>
                  <a:pt x="9642439" y="1602052"/>
                  <a:pt x="9642439" y="1606709"/>
                </a:cubicBezTo>
                <a:cubicBezTo>
                  <a:pt x="9642439" y="1611368"/>
                  <a:pt x="9642439" y="1613697"/>
                  <a:pt x="9642439" y="1613697"/>
                </a:cubicBezTo>
                <a:cubicBezTo>
                  <a:pt x="9642439" y="1613697"/>
                  <a:pt x="9647097" y="1613697"/>
                  <a:pt x="9656413" y="1613697"/>
                </a:cubicBezTo>
                <a:cubicBezTo>
                  <a:pt x="9656413" y="1604381"/>
                  <a:pt x="9656413" y="1599723"/>
                  <a:pt x="9656413" y="1599723"/>
                </a:cubicBezTo>
                <a:close/>
                <a:moveTo>
                  <a:pt x="8203060" y="1599723"/>
                </a:moveTo>
                <a:lnTo>
                  <a:pt x="8203060" y="1613697"/>
                </a:lnTo>
                <a:cubicBezTo>
                  <a:pt x="8203060" y="1613697"/>
                  <a:pt x="8207718" y="1609040"/>
                  <a:pt x="8217034" y="1599723"/>
                </a:cubicBezTo>
                <a:cubicBezTo>
                  <a:pt x="8217034" y="1599723"/>
                  <a:pt x="8212377" y="1599723"/>
                  <a:pt x="8203060" y="1599723"/>
                </a:cubicBezTo>
                <a:close/>
                <a:moveTo>
                  <a:pt x="7923570" y="1599723"/>
                </a:moveTo>
                <a:cubicBezTo>
                  <a:pt x="7932886" y="1599723"/>
                  <a:pt x="7937544" y="1599723"/>
                  <a:pt x="7937544" y="1599723"/>
                </a:cubicBezTo>
                <a:cubicBezTo>
                  <a:pt x="7937544" y="1599723"/>
                  <a:pt x="7930558" y="1609040"/>
                  <a:pt x="7916582" y="1627673"/>
                </a:cubicBezTo>
                <a:cubicBezTo>
                  <a:pt x="7902608" y="1646304"/>
                  <a:pt x="7893292" y="1655620"/>
                  <a:pt x="7888632" y="1655620"/>
                </a:cubicBezTo>
                <a:cubicBezTo>
                  <a:pt x="7883975" y="1655620"/>
                  <a:pt x="7876987" y="1655620"/>
                  <a:pt x="7867670" y="1655620"/>
                </a:cubicBezTo>
                <a:lnTo>
                  <a:pt x="7867670" y="1669596"/>
                </a:lnTo>
                <a:cubicBezTo>
                  <a:pt x="7876987" y="1669596"/>
                  <a:pt x="7881646" y="1671925"/>
                  <a:pt x="7881646" y="1676582"/>
                </a:cubicBezTo>
                <a:cubicBezTo>
                  <a:pt x="7881646" y="1681241"/>
                  <a:pt x="7876987" y="1683569"/>
                  <a:pt x="7867670" y="1683569"/>
                </a:cubicBezTo>
                <a:cubicBezTo>
                  <a:pt x="7858354" y="1683569"/>
                  <a:pt x="7853697" y="1688229"/>
                  <a:pt x="7853697" y="1697545"/>
                </a:cubicBezTo>
                <a:cubicBezTo>
                  <a:pt x="7853697" y="1706862"/>
                  <a:pt x="7853697" y="1711519"/>
                  <a:pt x="7853697" y="1711519"/>
                </a:cubicBezTo>
                <a:cubicBezTo>
                  <a:pt x="7853697" y="1711519"/>
                  <a:pt x="7849038" y="1706862"/>
                  <a:pt x="7839721" y="1697545"/>
                </a:cubicBezTo>
                <a:cubicBezTo>
                  <a:pt x="7830404" y="1697545"/>
                  <a:pt x="7823418" y="1704531"/>
                  <a:pt x="7818760" y="1718507"/>
                </a:cubicBezTo>
                <a:cubicBezTo>
                  <a:pt x="7814102" y="1732481"/>
                  <a:pt x="7802457" y="1746456"/>
                  <a:pt x="7783824" y="1760430"/>
                </a:cubicBezTo>
                <a:cubicBezTo>
                  <a:pt x="7765191" y="1774404"/>
                  <a:pt x="7760532" y="1783720"/>
                  <a:pt x="7769848" y="1788380"/>
                </a:cubicBezTo>
                <a:cubicBezTo>
                  <a:pt x="7779165" y="1793037"/>
                  <a:pt x="7779165" y="1795365"/>
                  <a:pt x="7769848" y="1795365"/>
                </a:cubicBezTo>
                <a:cubicBezTo>
                  <a:pt x="7760532" y="1795365"/>
                  <a:pt x="7753546" y="1795365"/>
                  <a:pt x="7748887" y="1795365"/>
                </a:cubicBezTo>
                <a:cubicBezTo>
                  <a:pt x="7744230" y="1795365"/>
                  <a:pt x="7741901" y="1802353"/>
                  <a:pt x="7741901" y="1816329"/>
                </a:cubicBezTo>
                <a:cubicBezTo>
                  <a:pt x="7741901" y="1830303"/>
                  <a:pt x="7741901" y="1837290"/>
                  <a:pt x="7741901" y="1837290"/>
                </a:cubicBezTo>
                <a:cubicBezTo>
                  <a:pt x="7732584" y="1837290"/>
                  <a:pt x="7727925" y="1832632"/>
                  <a:pt x="7727925" y="1823315"/>
                </a:cubicBezTo>
                <a:lnTo>
                  <a:pt x="7713952" y="1823315"/>
                </a:lnTo>
                <a:lnTo>
                  <a:pt x="7699976" y="1837290"/>
                </a:lnTo>
                <a:cubicBezTo>
                  <a:pt x="7690660" y="1827974"/>
                  <a:pt x="7723268" y="1786049"/>
                  <a:pt x="7797798" y="1711519"/>
                </a:cubicBezTo>
                <a:cubicBezTo>
                  <a:pt x="7872330" y="1636989"/>
                  <a:pt x="7914253" y="1599723"/>
                  <a:pt x="7923570" y="1599723"/>
                </a:cubicBezTo>
                <a:close/>
                <a:moveTo>
                  <a:pt x="7025704" y="1592735"/>
                </a:moveTo>
                <a:cubicBezTo>
                  <a:pt x="7023375" y="1592735"/>
                  <a:pt x="7019882" y="1595064"/>
                  <a:pt x="7015222" y="1599723"/>
                </a:cubicBezTo>
                <a:cubicBezTo>
                  <a:pt x="7005906" y="1599723"/>
                  <a:pt x="7001249" y="1604381"/>
                  <a:pt x="7001249" y="1613697"/>
                </a:cubicBezTo>
                <a:cubicBezTo>
                  <a:pt x="7010566" y="1623013"/>
                  <a:pt x="7019882" y="1618356"/>
                  <a:pt x="7029198" y="1599723"/>
                </a:cubicBezTo>
                <a:cubicBezTo>
                  <a:pt x="7029198" y="1595064"/>
                  <a:pt x="7028034" y="1592735"/>
                  <a:pt x="7025704" y="1592735"/>
                </a:cubicBezTo>
                <a:close/>
                <a:moveTo>
                  <a:pt x="9516668" y="1585748"/>
                </a:moveTo>
                <a:cubicBezTo>
                  <a:pt x="9507351" y="1595064"/>
                  <a:pt x="9502692" y="1599723"/>
                  <a:pt x="9502692" y="1599723"/>
                </a:cubicBezTo>
                <a:cubicBezTo>
                  <a:pt x="9502692" y="1599723"/>
                  <a:pt x="9505023" y="1599723"/>
                  <a:pt x="9509680" y="1599723"/>
                </a:cubicBezTo>
                <a:cubicBezTo>
                  <a:pt x="9514337" y="1599723"/>
                  <a:pt x="9516668" y="1595064"/>
                  <a:pt x="9516668" y="1585748"/>
                </a:cubicBezTo>
                <a:close/>
                <a:moveTo>
                  <a:pt x="9719298" y="1571774"/>
                </a:moveTo>
                <a:cubicBezTo>
                  <a:pt x="9714641" y="1571774"/>
                  <a:pt x="9709981" y="1576431"/>
                  <a:pt x="9705324" y="1585748"/>
                </a:cubicBezTo>
                <a:cubicBezTo>
                  <a:pt x="9700667" y="1595064"/>
                  <a:pt x="9702994" y="1599723"/>
                  <a:pt x="9712312" y="1599723"/>
                </a:cubicBezTo>
                <a:cubicBezTo>
                  <a:pt x="9721628" y="1599723"/>
                  <a:pt x="9726286" y="1595064"/>
                  <a:pt x="9726286" y="1585748"/>
                </a:cubicBezTo>
                <a:cubicBezTo>
                  <a:pt x="9726286" y="1576431"/>
                  <a:pt x="9723955" y="1571774"/>
                  <a:pt x="9719298" y="1571774"/>
                </a:cubicBezTo>
                <a:close/>
                <a:moveTo>
                  <a:pt x="8510500" y="1571774"/>
                </a:moveTo>
                <a:lnTo>
                  <a:pt x="8496525" y="1585748"/>
                </a:lnTo>
                <a:cubicBezTo>
                  <a:pt x="8496525" y="1595064"/>
                  <a:pt x="8501182" y="1595064"/>
                  <a:pt x="8510500" y="1585748"/>
                </a:cubicBezTo>
                <a:cubicBezTo>
                  <a:pt x="8510500" y="1576431"/>
                  <a:pt x="8510500" y="1571774"/>
                  <a:pt x="8510500" y="1571774"/>
                </a:cubicBezTo>
                <a:close/>
                <a:moveTo>
                  <a:pt x="8342806" y="1571774"/>
                </a:moveTo>
                <a:lnTo>
                  <a:pt x="8342806" y="1585748"/>
                </a:lnTo>
                <a:lnTo>
                  <a:pt x="8314856" y="1599723"/>
                </a:lnTo>
                <a:cubicBezTo>
                  <a:pt x="8314856" y="1590406"/>
                  <a:pt x="8319514" y="1583419"/>
                  <a:pt x="8328830" y="1578761"/>
                </a:cubicBezTo>
                <a:cubicBezTo>
                  <a:pt x="8338148" y="1574102"/>
                  <a:pt x="8342806" y="1571774"/>
                  <a:pt x="8342806" y="1571774"/>
                </a:cubicBezTo>
                <a:close/>
                <a:moveTo>
                  <a:pt x="7965492" y="1571774"/>
                </a:moveTo>
                <a:lnTo>
                  <a:pt x="7979466" y="1571774"/>
                </a:lnTo>
                <a:lnTo>
                  <a:pt x="7965492" y="1585748"/>
                </a:lnTo>
                <a:cubicBezTo>
                  <a:pt x="7965492" y="1585748"/>
                  <a:pt x="7965492" y="1581090"/>
                  <a:pt x="7965492" y="1571774"/>
                </a:cubicBezTo>
                <a:close/>
                <a:moveTo>
                  <a:pt x="7762862" y="1571774"/>
                </a:moveTo>
                <a:cubicBezTo>
                  <a:pt x="7758204" y="1571774"/>
                  <a:pt x="7751218" y="1576431"/>
                  <a:pt x="7741901" y="1585748"/>
                </a:cubicBezTo>
                <a:cubicBezTo>
                  <a:pt x="7751218" y="1585748"/>
                  <a:pt x="7755874" y="1585748"/>
                  <a:pt x="7755874" y="1585748"/>
                </a:cubicBezTo>
                <a:cubicBezTo>
                  <a:pt x="7765191" y="1585748"/>
                  <a:pt x="7769848" y="1583419"/>
                  <a:pt x="7769848" y="1578761"/>
                </a:cubicBezTo>
                <a:cubicBezTo>
                  <a:pt x="7769848" y="1574102"/>
                  <a:pt x="7767520" y="1571774"/>
                  <a:pt x="7762862" y="1571774"/>
                </a:cubicBezTo>
                <a:close/>
                <a:moveTo>
                  <a:pt x="7350612" y="1571774"/>
                </a:moveTo>
                <a:cubicBezTo>
                  <a:pt x="7341296" y="1571774"/>
                  <a:pt x="7341296" y="1576431"/>
                  <a:pt x="7350612" y="1585748"/>
                </a:cubicBezTo>
                <a:cubicBezTo>
                  <a:pt x="7359929" y="1585748"/>
                  <a:pt x="7364588" y="1583419"/>
                  <a:pt x="7364588" y="1578761"/>
                </a:cubicBezTo>
                <a:cubicBezTo>
                  <a:pt x="7364588" y="1574102"/>
                  <a:pt x="7359929" y="1571774"/>
                  <a:pt x="7350612" y="1571774"/>
                </a:cubicBezTo>
                <a:close/>
                <a:moveTo>
                  <a:pt x="6945350" y="1571774"/>
                </a:moveTo>
                <a:cubicBezTo>
                  <a:pt x="6936034" y="1571774"/>
                  <a:pt x="6931376" y="1576431"/>
                  <a:pt x="6931376" y="1585748"/>
                </a:cubicBezTo>
                <a:lnTo>
                  <a:pt x="6945350" y="1585748"/>
                </a:lnTo>
                <a:cubicBezTo>
                  <a:pt x="6954666" y="1576431"/>
                  <a:pt x="6954666" y="1571774"/>
                  <a:pt x="6945350" y="1571774"/>
                </a:cubicBezTo>
                <a:close/>
                <a:moveTo>
                  <a:pt x="8299985" y="1558874"/>
                </a:moveTo>
                <a:lnTo>
                  <a:pt x="8299134" y="1566532"/>
                </a:lnTo>
                <a:cubicBezTo>
                  <a:pt x="8297970" y="1570027"/>
                  <a:pt x="8296223" y="1571774"/>
                  <a:pt x="8293894" y="1571774"/>
                </a:cubicBezTo>
                <a:cubicBezTo>
                  <a:pt x="8291566" y="1571774"/>
                  <a:pt x="8290984" y="1570609"/>
                  <a:pt x="8292148" y="1568281"/>
                </a:cubicBezTo>
                <a:close/>
                <a:moveTo>
                  <a:pt x="10690530" y="1557800"/>
                </a:moveTo>
                <a:cubicBezTo>
                  <a:pt x="10690530" y="1557800"/>
                  <a:pt x="10690530" y="1562457"/>
                  <a:pt x="10690530" y="1571774"/>
                </a:cubicBezTo>
                <a:cubicBezTo>
                  <a:pt x="10690530" y="1581090"/>
                  <a:pt x="10690530" y="1588078"/>
                  <a:pt x="10690530" y="1592735"/>
                </a:cubicBezTo>
                <a:cubicBezTo>
                  <a:pt x="10690530" y="1597392"/>
                  <a:pt x="10695187" y="1599723"/>
                  <a:pt x="10704503" y="1599723"/>
                </a:cubicBezTo>
                <a:cubicBezTo>
                  <a:pt x="10713822" y="1599723"/>
                  <a:pt x="10718479" y="1599723"/>
                  <a:pt x="10718479" y="1599723"/>
                </a:cubicBezTo>
                <a:lnTo>
                  <a:pt x="10704503" y="1585748"/>
                </a:lnTo>
                <a:lnTo>
                  <a:pt x="10704503" y="1571774"/>
                </a:lnTo>
                <a:close/>
                <a:moveTo>
                  <a:pt x="10592708" y="1557800"/>
                </a:moveTo>
                <a:cubicBezTo>
                  <a:pt x="10536810" y="1557800"/>
                  <a:pt x="10508861" y="1581090"/>
                  <a:pt x="10508861" y="1627673"/>
                </a:cubicBezTo>
                <a:lnTo>
                  <a:pt x="10564758" y="1599723"/>
                </a:lnTo>
                <a:close/>
                <a:moveTo>
                  <a:pt x="8300105" y="1557800"/>
                </a:moveTo>
                <a:lnTo>
                  <a:pt x="8300882" y="1557800"/>
                </a:lnTo>
                <a:lnTo>
                  <a:pt x="8299985" y="1558874"/>
                </a:lnTo>
                <a:close/>
                <a:moveTo>
                  <a:pt x="7672028" y="1557800"/>
                </a:moveTo>
                <a:lnTo>
                  <a:pt x="7658052" y="1571774"/>
                </a:lnTo>
                <a:cubicBezTo>
                  <a:pt x="7648736" y="1571774"/>
                  <a:pt x="7644078" y="1576431"/>
                  <a:pt x="7644078" y="1585748"/>
                </a:cubicBezTo>
                <a:cubicBezTo>
                  <a:pt x="7644078" y="1595064"/>
                  <a:pt x="7641748" y="1599723"/>
                  <a:pt x="7637091" y="1599723"/>
                </a:cubicBezTo>
                <a:cubicBezTo>
                  <a:pt x="7632434" y="1599723"/>
                  <a:pt x="7630103" y="1595064"/>
                  <a:pt x="7630103" y="1585748"/>
                </a:cubicBezTo>
                <a:close/>
                <a:moveTo>
                  <a:pt x="7843832" y="1556155"/>
                </a:moveTo>
                <a:lnTo>
                  <a:pt x="7853697" y="1557800"/>
                </a:lnTo>
                <a:cubicBezTo>
                  <a:pt x="7863014" y="1557800"/>
                  <a:pt x="7867670" y="1562457"/>
                  <a:pt x="7867670" y="1571774"/>
                </a:cubicBezTo>
                <a:lnTo>
                  <a:pt x="7867670" y="1585748"/>
                </a:lnTo>
                <a:cubicBezTo>
                  <a:pt x="7867670" y="1585748"/>
                  <a:pt x="7863014" y="1585748"/>
                  <a:pt x="7853697" y="1585748"/>
                </a:cubicBezTo>
                <a:close/>
                <a:moveTo>
                  <a:pt x="10634631" y="1543824"/>
                </a:moveTo>
                <a:cubicBezTo>
                  <a:pt x="10625314" y="1543824"/>
                  <a:pt x="10620657" y="1548483"/>
                  <a:pt x="10620657" y="1557800"/>
                </a:cubicBezTo>
                <a:cubicBezTo>
                  <a:pt x="10620657" y="1567116"/>
                  <a:pt x="10622988" y="1571774"/>
                  <a:pt x="10627645" y="1571774"/>
                </a:cubicBezTo>
                <a:cubicBezTo>
                  <a:pt x="10632302" y="1571774"/>
                  <a:pt x="10636961" y="1567116"/>
                  <a:pt x="10641619" y="1557800"/>
                </a:cubicBezTo>
                <a:cubicBezTo>
                  <a:pt x="10646276" y="1548483"/>
                  <a:pt x="10643949" y="1543824"/>
                  <a:pt x="10634631" y="1543824"/>
                </a:cubicBezTo>
                <a:close/>
                <a:moveTo>
                  <a:pt x="8391717" y="1543824"/>
                </a:moveTo>
                <a:cubicBezTo>
                  <a:pt x="8396374" y="1543824"/>
                  <a:pt x="8401033" y="1548483"/>
                  <a:pt x="8405691" y="1557800"/>
                </a:cubicBezTo>
                <a:cubicBezTo>
                  <a:pt x="8410348" y="1567116"/>
                  <a:pt x="8408021" y="1571774"/>
                  <a:pt x="8398703" y="1571774"/>
                </a:cubicBezTo>
                <a:cubicBezTo>
                  <a:pt x="8389386" y="1581090"/>
                  <a:pt x="8384729" y="1581090"/>
                  <a:pt x="8384729" y="1571774"/>
                </a:cubicBezTo>
                <a:cubicBezTo>
                  <a:pt x="8375412" y="1571774"/>
                  <a:pt x="8373084" y="1567116"/>
                  <a:pt x="8377741" y="1557800"/>
                </a:cubicBezTo>
                <a:cubicBezTo>
                  <a:pt x="8382398" y="1548483"/>
                  <a:pt x="8387060" y="1543824"/>
                  <a:pt x="8391717" y="1543824"/>
                </a:cubicBezTo>
                <a:close/>
                <a:moveTo>
                  <a:pt x="7839721" y="1543824"/>
                </a:moveTo>
                <a:lnTo>
                  <a:pt x="7843832" y="1556155"/>
                </a:lnTo>
                <a:lnTo>
                  <a:pt x="7843216" y="1556051"/>
                </a:lnTo>
                <a:cubicBezTo>
                  <a:pt x="7840886" y="1554887"/>
                  <a:pt x="7839721" y="1553141"/>
                  <a:pt x="7839721" y="1550812"/>
                </a:cubicBezTo>
                <a:cubicBezTo>
                  <a:pt x="7839721" y="1546153"/>
                  <a:pt x="7839721" y="1543824"/>
                  <a:pt x="7839721" y="1543824"/>
                </a:cubicBezTo>
                <a:close/>
                <a:moveTo>
                  <a:pt x="2054258" y="1543824"/>
                </a:moveTo>
                <a:lnTo>
                  <a:pt x="1984386" y="1627673"/>
                </a:lnTo>
                <a:cubicBezTo>
                  <a:pt x="1965755" y="1655620"/>
                  <a:pt x="1965755" y="1664936"/>
                  <a:pt x="1984386" y="1655620"/>
                </a:cubicBezTo>
                <a:cubicBezTo>
                  <a:pt x="1993702" y="1646304"/>
                  <a:pt x="1998361" y="1639318"/>
                  <a:pt x="1998361" y="1634659"/>
                </a:cubicBezTo>
                <a:cubicBezTo>
                  <a:pt x="1998361" y="1630001"/>
                  <a:pt x="2007678" y="1618356"/>
                  <a:pt x="2026311" y="1599723"/>
                </a:cubicBezTo>
                <a:cubicBezTo>
                  <a:pt x="2044942" y="1581090"/>
                  <a:pt x="2054258" y="1569445"/>
                  <a:pt x="2054258" y="1564786"/>
                </a:cubicBezTo>
                <a:cubicBezTo>
                  <a:pt x="2054258" y="1560129"/>
                  <a:pt x="2054258" y="1553141"/>
                  <a:pt x="2054258" y="1543824"/>
                </a:cubicBezTo>
                <a:close/>
                <a:moveTo>
                  <a:pt x="7310873" y="1535527"/>
                </a:moveTo>
                <a:cubicBezTo>
                  <a:pt x="7304758" y="1536401"/>
                  <a:pt x="7294715" y="1543824"/>
                  <a:pt x="7280740" y="1557800"/>
                </a:cubicBezTo>
                <a:cubicBezTo>
                  <a:pt x="7262106" y="1576431"/>
                  <a:pt x="7252790" y="1590406"/>
                  <a:pt x="7252790" y="1599723"/>
                </a:cubicBezTo>
                <a:cubicBezTo>
                  <a:pt x="7271423" y="1590406"/>
                  <a:pt x="7290056" y="1576431"/>
                  <a:pt x="7308689" y="1557800"/>
                </a:cubicBezTo>
                <a:cubicBezTo>
                  <a:pt x="7318006" y="1548483"/>
                  <a:pt x="7320334" y="1541496"/>
                  <a:pt x="7315677" y="1536836"/>
                </a:cubicBezTo>
                <a:cubicBezTo>
                  <a:pt x="7314512" y="1535672"/>
                  <a:pt x="7312910" y="1535236"/>
                  <a:pt x="7310873" y="1535527"/>
                </a:cubicBezTo>
                <a:close/>
                <a:moveTo>
                  <a:pt x="10215395" y="1529850"/>
                </a:moveTo>
                <a:lnTo>
                  <a:pt x="10201421" y="1543824"/>
                </a:lnTo>
                <a:cubicBezTo>
                  <a:pt x="10201421" y="1543824"/>
                  <a:pt x="10196764" y="1548483"/>
                  <a:pt x="10187445" y="1557800"/>
                </a:cubicBezTo>
                <a:cubicBezTo>
                  <a:pt x="10187445" y="1567116"/>
                  <a:pt x="10192102" y="1567116"/>
                  <a:pt x="10201421" y="1557800"/>
                </a:cubicBezTo>
                <a:lnTo>
                  <a:pt x="10201421" y="1571774"/>
                </a:lnTo>
                <a:cubicBezTo>
                  <a:pt x="10201421" y="1581090"/>
                  <a:pt x="10196764" y="1585748"/>
                  <a:pt x="10187445" y="1585748"/>
                </a:cubicBezTo>
                <a:cubicBezTo>
                  <a:pt x="10178129" y="1585748"/>
                  <a:pt x="10173471" y="1585748"/>
                  <a:pt x="10173471" y="1585748"/>
                </a:cubicBezTo>
                <a:lnTo>
                  <a:pt x="10159498" y="1585748"/>
                </a:lnTo>
                <a:cubicBezTo>
                  <a:pt x="10159498" y="1595064"/>
                  <a:pt x="10154838" y="1604381"/>
                  <a:pt x="10145522" y="1613697"/>
                </a:cubicBezTo>
                <a:lnTo>
                  <a:pt x="10159498" y="1613697"/>
                </a:lnTo>
                <a:cubicBezTo>
                  <a:pt x="10168814" y="1604381"/>
                  <a:pt x="10175802" y="1599723"/>
                  <a:pt x="10180459" y="1599723"/>
                </a:cubicBezTo>
                <a:cubicBezTo>
                  <a:pt x="10185116" y="1599723"/>
                  <a:pt x="10194433" y="1595064"/>
                  <a:pt x="10208407" y="1585748"/>
                </a:cubicBezTo>
                <a:cubicBezTo>
                  <a:pt x="10222382" y="1576431"/>
                  <a:pt x="10227040" y="1569445"/>
                  <a:pt x="10222382" y="1564786"/>
                </a:cubicBezTo>
                <a:cubicBezTo>
                  <a:pt x="10217725" y="1560129"/>
                  <a:pt x="10217725" y="1553141"/>
                  <a:pt x="10222382" y="1543824"/>
                </a:cubicBezTo>
                <a:cubicBezTo>
                  <a:pt x="10227040" y="1534508"/>
                  <a:pt x="10224711" y="1529850"/>
                  <a:pt x="10215395" y="1529850"/>
                </a:cubicBezTo>
                <a:close/>
                <a:moveTo>
                  <a:pt x="9740260" y="1529850"/>
                </a:moveTo>
                <a:cubicBezTo>
                  <a:pt x="9740260" y="1529850"/>
                  <a:pt x="9740260" y="1534508"/>
                  <a:pt x="9740260" y="1543824"/>
                </a:cubicBezTo>
                <a:cubicBezTo>
                  <a:pt x="9740260" y="1543824"/>
                  <a:pt x="9742590" y="1543824"/>
                  <a:pt x="9747247" y="1543824"/>
                </a:cubicBezTo>
                <a:cubicBezTo>
                  <a:pt x="9751905" y="1543824"/>
                  <a:pt x="9754235" y="1543824"/>
                  <a:pt x="9754235" y="1543824"/>
                </a:cubicBezTo>
                <a:close/>
                <a:moveTo>
                  <a:pt x="8552424" y="1529850"/>
                </a:moveTo>
                <a:cubicBezTo>
                  <a:pt x="8543107" y="1529850"/>
                  <a:pt x="8538448" y="1534508"/>
                  <a:pt x="8538448" y="1543824"/>
                </a:cubicBezTo>
                <a:cubicBezTo>
                  <a:pt x="8538448" y="1553141"/>
                  <a:pt x="8543107" y="1553141"/>
                  <a:pt x="8552424" y="1543824"/>
                </a:cubicBezTo>
                <a:cubicBezTo>
                  <a:pt x="8561740" y="1534508"/>
                  <a:pt x="8561740" y="1529850"/>
                  <a:pt x="8552424" y="1529850"/>
                </a:cubicBezTo>
                <a:close/>
                <a:moveTo>
                  <a:pt x="8454602" y="1529850"/>
                </a:moveTo>
                <a:cubicBezTo>
                  <a:pt x="8454602" y="1529850"/>
                  <a:pt x="8449944" y="1532179"/>
                  <a:pt x="8440628" y="1536836"/>
                </a:cubicBezTo>
                <a:cubicBezTo>
                  <a:pt x="8431309" y="1541496"/>
                  <a:pt x="8431309" y="1543824"/>
                  <a:pt x="8440628" y="1543824"/>
                </a:cubicBezTo>
                <a:lnTo>
                  <a:pt x="8468575" y="1543824"/>
                </a:lnTo>
                <a:close/>
                <a:moveTo>
                  <a:pt x="7867670" y="1529850"/>
                </a:moveTo>
                <a:lnTo>
                  <a:pt x="7881646" y="1543824"/>
                </a:lnTo>
                <a:lnTo>
                  <a:pt x="7867670" y="1543824"/>
                </a:lnTo>
                <a:close/>
                <a:moveTo>
                  <a:pt x="7734913" y="1529850"/>
                </a:moveTo>
                <a:cubicBezTo>
                  <a:pt x="7739570" y="1529850"/>
                  <a:pt x="7741901" y="1539167"/>
                  <a:pt x="7741901" y="1557800"/>
                </a:cubicBezTo>
                <a:lnTo>
                  <a:pt x="7713952" y="1557800"/>
                </a:lnTo>
                <a:lnTo>
                  <a:pt x="7699976" y="1557800"/>
                </a:lnTo>
                <a:lnTo>
                  <a:pt x="7713952" y="1543824"/>
                </a:lnTo>
                <a:cubicBezTo>
                  <a:pt x="7723268" y="1534508"/>
                  <a:pt x="7730254" y="1529850"/>
                  <a:pt x="7734913" y="1529850"/>
                </a:cubicBezTo>
                <a:close/>
                <a:moveTo>
                  <a:pt x="6679835" y="1529850"/>
                </a:moveTo>
                <a:cubicBezTo>
                  <a:pt x="6679835" y="1539167"/>
                  <a:pt x="6679835" y="1543824"/>
                  <a:pt x="6679835" y="1543824"/>
                </a:cubicBezTo>
                <a:cubicBezTo>
                  <a:pt x="6679835" y="1543824"/>
                  <a:pt x="6682164" y="1541496"/>
                  <a:pt x="6686820" y="1536836"/>
                </a:cubicBezTo>
                <a:cubicBezTo>
                  <a:pt x="6691480" y="1532179"/>
                  <a:pt x="6693808" y="1529850"/>
                  <a:pt x="6693808" y="1529850"/>
                </a:cubicBezTo>
                <a:close/>
                <a:moveTo>
                  <a:pt x="7228336" y="1522862"/>
                </a:moveTo>
                <a:cubicBezTo>
                  <a:pt x="7230664" y="1522862"/>
                  <a:pt x="7234157" y="1525191"/>
                  <a:pt x="7238816" y="1529850"/>
                </a:cubicBezTo>
                <a:lnTo>
                  <a:pt x="7238816" y="1543824"/>
                </a:lnTo>
                <a:cubicBezTo>
                  <a:pt x="7229500" y="1543824"/>
                  <a:pt x="7224842" y="1539167"/>
                  <a:pt x="7224842" y="1529850"/>
                </a:cubicBezTo>
                <a:cubicBezTo>
                  <a:pt x="7224842" y="1525191"/>
                  <a:pt x="7226007" y="1522862"/>
                  <a:pt x="7228336" y="1522862"/>
                </a:cubicBezTo>
                <a:close/>
                <a:moveTo>
                  <a:pt x="10858225" y="1515875"/>
                </a:moveTo>
                <a:cubicBezTo>
                  <a:pt x="10848906" y="1534508"/>
                  <a:pt x="10841920" y="1543824"/>
                  <a:pt x="10837263" y="1543824"/>
                </a:cubicBezTo>
                <a:cubicBezTo>
                  <a:pt x="10832606" y="1543824"/>
                  <a:pt x="10830275" y="1548483"/>
                  <a:pt x="10830275" y="1557800"/>
                </a:cubicBezTo>
                <a:cubicBezTo>
                  <a:pt x="10830275" y="1567116"/>
                  <a:pt x="10825618" y="1571774"/>
                  <a:pt x="10816301" y="1571774"/>
                </a:cubicBezTo>
                <a:lnTo>
                  <a:pt x="10788352" y="1585748"/>
                </a:lnTo>
                <a:lnTo>
                  <a:pt x="10802326" y="1557800"/>
                </a:lnTo>
                <a:cubicBezTo>
                  <a:pt x="10820959" y="1548483"/>
                  <a:pt x="10839592" y="1534508"/>
                  <a:pt x="10858225" y="1515875"/>
                </a:cubicBezTo>
                <a:close/>
                <a:moveTo>
                  <a:pt x="10760402" y="1515875"/>
                </a:moveTo>
                <a:lnTo>
                  <a:pt x="10774376" y="1515875"/>
                </a:lnTo>
                <a:cubicBezTo>
                  <a:pt x="10774376" y="1515875"/>
                  <a:pt x="10774376" y="1518205"/>
                  <a:pt x="10774376" y="1522862"/>
                </a:cubicBezTo>
                <a:cubicBezTo>
                  <a:pt x="10774376" y="1527520"/>
                  <a:pt x="10769719" y="1529850"/>
                  <a:pt x="10760402" y="1529850"/>
                </a:cubicBezTo>
                <a:close/>
                <a:moveTo>
                  <a:pt x="10634631" y="1515875"/>
                </a:moveTo>
                <a:cubicBezTo>
                  <a:pt x="10606683" y="1515875"/>
                  <a:pt x="10592708" y="1525191"/>
                  <a:pt x="10592708" y="1543824"/>
                </a:cubicBezTo>
                <a:lnTo>
                  <a:pt x="10620657" y="1529850"/>
                </a:lnTo>
                <a:close/>
                <a:moveTo>
                  <a:pt x="10229370" y="1515875"/>
                </a:moveTo>
                <a:lnTo>
                  <a:pt x="10229370" y="1529850"/>
                </a:lnTo>
                <a:lnTo>
                  <a:pt x="10243344" y="1529850"/>
                </a:lnTo>
                <a:cubicBezTo>
                  <a:pt x="10243344" y="1520534"/>
                  <a:pt x="10238687" y="1515875"/>
                  <a:pt x="10229370" y="1515875"/>
                </a:cubicBezTo>
                <a:close/>
                <a:moveTo>
                  <a:pt x="8482551" y="1515875"/>
                </a:moveTo>
                <a:cubicBezTo>
                  <a:pt x="8473233" y="1515875"/>
                  <a:pt x="8470906" y="1518205"/>
                  <a:pt x="8475563" y="1522862"/>
                </a:cubicBezTo>
                <a:cubicBezTo>
                  <a:pt x="8480221" y="1527520"/>
                  <a:pt x="8482551" y="1529850"/>
                  <a:pt x="8482551" y="1529850"/>
                </a:cubicBezTo>
                <a:cubicBezTo>
                  <a:pt x="8491868" y="1529850"/>
                  <a:pt x="8496525" y="1529850"/>
                  <a:pt x="8496525" y="1529850"/>
                </a:cubicBezTo>
                <a:cubicBezTo>
                  <a:pt x="8496525" y="1529850"/>
                  <a:pt x="8491868" y="1525191"/>
                  <a:pt x="8482551" y="1515875"/>
                </a:cubicBezTo>
                <a:close/>
                <a:moveTo>
                  <a:pt x="8105238" y="1515875"/>
                </a:moveTo>
                <a:cubicBezTo>
                  <a:pt x="8114554" y="1515875"/>
                  <a:pt x="8119214" y="1518205"/>
                  <a:pt x="8119214" y="1522862"/>
                </a:cubicBezTo>
                <a:cubicBezTo>
                  <a:pt x="8119214" y="1527520"/>
                  <a:pt x="8119214" y="1529850"/>
                  <a:pt x="8119214" y="1529850"/>
                </a:cubicBezTo>
                <a:cubicBezTo>
                  <a:pt x="8119214" y="1529850"/>
                  <a:pt x="8114554" y="1529850"/>
                  <a:pt x="8105238" y="1529850"/>
                </a:cubicBezTo>
                <a:cubicBezTo>
                  <a:pt x="8105238" y="1520534"/>
                  <a:pt x="8105238" y="1515875"/>
                  <a:pt x="8105238" y="1515875"/>
                </a:cubicBezTo>
                <a:close/>
                <a:moveTo>
                  <a:pt x="7867670" y="1515875"/>
                </a:moveTo>
                <a:lnTo>
                  <a:pt x="7881646" y="1515875"/>
                </a:lnTo>
                <a:cubicBezTo>
                  <a:pt x="7890962" y="1515875"/>
                  <a:pt x="7897948" y="1518205"/>
                  <a:pt x="7902608" y="1522862"/>
                </a:cubicBezTo>
                <a:cubicBezTo>
                  <a:pt x="7907265" y="1527520"/>
                  <a:pt x="7904936" y="1529850"/>
                  <a:pt x="7895620" y="1529850"/>
                </a:cubicBezTo>
                <a:cubicBezTo>
                  <a:pt x="7886304" y="1520534"/>
                  <a:pt x="7876987" y="1515875"/>
                  <a:pt x="7867670" y="1515875"/>
                </a:cubicBezTo>
                <a:close/>
                <a:moveTo>
                  <a:pt x="7099071" y="1515875"/>
                </a:moveTo>
                <a:lnTo>
                  <a:pt x="7071122" y="1529850"/>
                </a:lnTo>
                <a:cubicBezTo>
                  <a:pt x="7052488" y="1548483"/>
                  <a:pt x="7043172" y="1562457"/>
                  <a:pt x="7043172" y="1571774"/>
                </a:cubicBezTo>
                <a:lnTo>
                  <a:pt x="7071122" y="1557800"/>
                </a:lnTo>
                <a:lnTo>
                  <a:pt x="7085096" y="1529850"/>
                </a:lnTo>
                <a:close/>
                <a:moveTo>
                  <a:pt x="9768209" y="1501901"/>
                </a:moveTo>
                <a:lnTo>
                  <a:pt x="9768801" y="1502098"/>
                </a:lnTo>
                <a:lnTo>
                  <a:pt x="9768209" y="1502599"/>
                </a:lnTo>
                <a:close/>
                <a:moveTo>
                  <a:pt x="8440628" y="1501901"/>
                </a:moveTo>
                <a:cubicBezTo>
                  <a:pt x="8431309" y="1501901"/>
                  <a:pt x="8428983" y="1504229"/>
                  <a:pt x="8433640" y="1508889"/>
                </a:cubicBezTo>
                <a:cubicBezTo>
                  <a:pt x="8438297" y="1513546"/>
                  <a:pt x="8442956" y="1515875"/>
                  <a:pt x="8447614" y="1515875"/>
                </a:cubicBezTo>
                <a:cubicBezTo>
                  <a:pt x="8452271" y="1515875"/>
                  <a:pt x="8454602" y="1515875"/>
                  <a:pt x="8454602" y="1515875"/>
                </a:cubicBezTo>
                <a:close/>
                <a:moveTo>
                  <a:pt x="8161135" y="1501901"/>
                </a:moveTo>
                <a:lnTo>
                  <a:pt x="8189084" y="1501901"/>
                </a:lnTo>
                <a:cubicBezTo>
                  <a:pt x="8189084" y="1511217"/>
                  <a:pt x="8186756" y="1513546"/>
                  <a:pt x="8182098" y="1508889"/>
                </a:cubicBezTo>
                <a:cubicBezTo>
                  <a:pt x="8177440" y="1504229"/>
                  <a:pt x="8170454" y="1506558"/>
                  <a:pt x="8161135" y="1515875"/>
                </a:cubicBezTo>
                <a:cubicBezTo>
                  <a:pt x="8151820" y="1515875"/>
                  <a:pt x="8151820" y="1511217"/>
                  <a:pt x="8161135" y="1501901"/>
                </a:cubicBezTo>
                <a:close/>
                <a:moveTo>
                  <a:pt x="7535776" y="1493166"/>
                </a:moveTo>
                <a:cubicBezTo>
                  <a:pt x="7538104" y="1492002"/>
                  <a:pt x="7541598" y="1492585"/>
                  <a:pt x="7546256" y="1494913"/>
                </a:cubicBezTo>
                <a:cubicBezTo>
                  <a:pt x="7555573" y="1499572"/>
                  <a:pt x="7560230" y="1501901"/>
                  <a:pt x="7560230" y="1501901"/>
                </a:cubicBezTo>
                <a:lnTo>
                  <a:pt x="7560230" y="1515875"/>
                </a:lnTo>
                <a:cubicBezTo>
                  <a:pt x="7560230" y="1525191"/>
                  <a:pt x="7553244" y="1534508"/>
                  <a:pt x="7539268" y="1543824"/>
                </a:cubicBezTo>
                <a:cubicBezTo>
                  <a:pt x="7525295" y="1553141"/>
                  <a:pt x="7522964" y="1557800"/>
                  <a:pt x="7532281" y="1557800"/>
                </a:cubicBezTo>
                <a:lnTo>
                  <a:pt x="7546256" y="1571774"/>
                </a:lnTo>
                <a:lnTo>
                  <a:pt x="7532281" y="1571774"/>
                </a:lnTo>
                <a:cubicBezTo>
                  <a:pt x="7522964" y="1562457"/>
                  <a:pt x="7515978" y="1557800"/>
                  <a:pt x="7511320" y="1557800"/>
                </a:cubicBezTo>
                <a:cubicBezTo>
                  <a:pt x="7506662" y="1557800"/>
                  <a:pt x="7504334" y="1562457"/>
                  <a:pt x="7504334" y="1571774"/>
                </a:cubicBezTo>
                <a:cubicBezTo>
                  <a:pt x="7504334" y="1571774"/>
                  <a:pt x="7499674" y="1576431"/>
                  <a:pt x="7490358" y="1585748"/>
                </a:cubicBezTo>
                <a:lnTo>
                  <a:pt x="7476384" y="1585748"/>
                </a:lnTo>
                <a:lnTo>
                  <a:pt x="7490358" y="1557800"/>
                </a:lnTo>
                <a:cubicBezTo>
                  <a:pt x="7499674" y="1539167"/>
                  <a:pt x="7506662" y="1527520"/>
                  <a:pt x="7511320" y="1522862"/>
                </a:cubicBezTo>
                <a:cubicBezTo>
                  <a:pt x="7515978" y="1518205"/>
                  <a:pt x="7522964" y="1511217"/>
                  <a:pt x="7532281" y="1501901"/>
                </a:cubicBezTo>
                <a:cubicBezTo>
                  <a:pt x="7532281" y="1497244"/>
                  <a:pt x="7533445" y="1494331"/>
                  <a:pt x="7535776" y="1493166"/>
                </a:cubicBezTo>
                <a:close/>
                <a:moveTo>
                  <a:pt x="9893981" y="1487927"/>
                </a:moveTo>
                <a:cubicBezTo>
                  <a:pt x="9893981" y="1487927"/>
                  <a:pt x="9891650" y="1490256"/>
                  <a:pt x="9886993" y="1494913"/>
                </a:cubicBezTo>
                <a:cubicBezTo>
                  <a:pt x="9882335" y="1499572"/>
                  <a:pt x="9882335" y="1501901"/>
                  <a:pt x="9886993" y="1501901"/>
                </a:cubicBezTo>
                <a:cubicBezTo>
                  <a:pt x="9891650" y="1501901"/>
                  <a:pt x="9893981" y="1497244"/>
                  <a:pt x="9893981" y="1487927"/>
                </a:cubicBezTo>
                <a:close/>
                <a:moveTo>
                  <a:pt x="9614490" y="1487927"/>
                </a:moveTo>
                <a:cubicBezTo>
                  <a:pt x="9614490" y="1487927"/>
                  <a:pt x="9609833" y="1492585"/>
                  <a:pt x="9600514" y="1501901"/>
                </a:cubicBezTo>
                <a:lnTo>
                  <a:pt x="9586540" y="1515875"/>
                </a:lnTo>
                <a:lnTo>
                  <a:pt x="9614490" y="1501901"/>
                </a:lnTo>
                <a:close/>
                <a:moveTo>
                  <a:pt x="8328830" y="1487927"/>
                </a:moveTo>
                <a:cubicBezTo>
                  <a:pt x="8310199" y="1487927"/>
                  <a:pt x="8296223" y="1497244"/>
                  <a:pt x="8286907" y="1515875"/>
                </a:cubicBezTo>
                <a:cubicBezTo>
                  <a:pt x="8268276" y="1543824"/>
                  <a:pt x="8272933" y="1543824"/>
                  <a:pt x="8300882" y="1515875"/>
                </a:cubicBezTo>
                <a:lnTo>
                  <a:pt x="8314856" y="1515875"/>
                </a:lnTo>
                <a:cubicBezTo>
                  <a:pt x="8314856" y="1525191"/>
                  <a:pt x="8312526" y="1529850"/>
                  <a:pt x="8307868" y="1529850"/>
                </a:cubicBezTo>
                <a:cubicBezTo>
                  <a:pt x="8303211" y="1529850"/>
                  <a:pt x="8300882" y="1536836"/>
                  <a:pt x="8300882" y="1550812"/>
                </a:cubicBezTo>
                <a:lnTo>
                  <a:pt x="8300105" y="1557800"/>
                </a:lnTo>
                <a:lnTo>
                  <a:pt x="8286907" y="1557800"/>
                </a:lnTo>
                <a:cubicBezTo>
                  <a:pt x="8286907" y="1557800"/>
                  <a:pt x="8284578" y="1560129"/>
                  <a:pt x="8279919" y="1564786"/>
                </a:cubicBezTo>
                <a:cubicBezTo>
                  <a:pt x="8275262" y="1569445"/>
                  <a:pt x="8268276" y="1571774"/>
                  <a:pt x="8258958" y="1571774"/>
                </a:cubicBezTo>
                <a:lnTo>
                  <a:pt x="8272933" y="1585748"/>
                </a:lnTo>
                <a:cubicBezTo>
                  <a:pt x="8282250" y="1595064"/>
                  <a:pt x="8286907" y="1599723"/>
                  <a:pt x="8286907" y="1599723"/>
                </a:cubicBezTo>
                <a:cubicBezTo>
                  <a:pt x="8277590" y="1599723"/>
                  <a:pt x="8272933" y="1602052"/>
                  <a:pt x="8272933" y="1606709"/>
                </a:cubicBezTo>
                <a:cubicBezTo>
                  <a:pt x="8272933" y="1611368"/>
                  <a:pt x="8268276" y="1609040"/>
                  <a:pt x="8258958" y="1599723"/>
                </a:cubicBezTo>
                <a:lnTo>
                  <a:pt x="8258958" y="1613697"/>
                </a:lnTo>
                <a:cubicBezTo>
                  <a:pt x="8258958" y="1613697"/>
                  <a:pt x="8256628" y="1618356"/>
                  <a:pt x="8251972" y="1627673"/>
                </a:cubicBezTo>
                <a:cubicBezTo>
                  <a:pt x="8247314" y="1636989"/>
                  <a:pt x="8240326" y="1636989"/>
                  <a:pt x="8231008" y="1627673"/>
                </a:cubicBezTo>
                <a:cubicBezTo>
                  <a:pt x="8221693" y="1618356"/>
                  <a:pt x="8212377" y="1623013"/>
                  <a:pt x="8203060" y="1641646"/>
                </a:cubicBezTo>
                <a:lnTo>
                  <a:pt x="8189084" y="1655620"/>
                </a:lnTo>
                <a:cubicBezTo>
                  <a:pt x="8189084" y="1664936"/>
                  <a:pt x="8179770" y="1669596"/>
                  <a:pt x="8161135" y="1669596"/>
                </a:cubicBezTo>
                <a:cubicBezTo>
                  <a:pt x="8161135" y="1669596"/>
                  <a:pt x="8161135" y="1664936"/>
                  <a:pt x="8161135" y="1655620"/>
                </a:cubicBezTo>
                <a:cubicBezTo>
                  <a:pt x="8161135" y="1655620"/>
                  <a:pt x="8156478" y="1655620"/>
                  <a:pt x="8147162" y="1655620"/>
                </a:cubicBezTo>
                <a:cubicBezTo>
                  <a:pt x="8147162" y="1664936"/>
                  <a:pt x="8151820" y="1669596"/>
                  <a:pt x="8161135" y="1669596"/>
                </a:cubicBezTo>
                <a:cubicBezTo>
                  <a:pt x="8151820" y="1669596"/>
                  <a:pt x="8147162" y="1671925"/>
                  <a:pt x="8147162" y="1676582"/>
                </a:cubicBezTo>
                <a:cubicBezTo>
                  <a:pt x="8147162" y="1681241"/>
                  <a:pt x="8147162" y="1683569"/>
                  <a:pt x="8147162" y="1683569"/>
                </a:cubicBezTo>
                <a:cubicBezTo>
                  <a:pt x="8147162" y="1692886"/>
                  <a:pt x="8151820" y="1697545"/>
                  <a:pt x="8161135" y="1697545"/>
                </a:cubicBezTo>
                <a:lnTo>
                  <a:pt x="8161135" y="1711519"/>
                </a:lnTo>
                <a:cubicBezTo>
                  <a:pt x="8161135" y="1720836"/>
                  <a:pt x="8158806" y="1720836"/>
                  <a:pt x="8154149" y="1711519"/>
                </a:cubicBezTo>
                <a:cubicBezTo>
                  <a:pt x="8149492" y="1702203"/>
                  <a:pt x="8144832" y="1699874"/>
                  <a:pt x="8140174" y="1704531"/>
                </a:cubicBezTo>
                <a:cubicBezTo>
                  <a:pt x="8135516" y="1709190"/>
                  <a:pt x="8128530" y="1711519"/>
                  <a:pt x="8119214" y="1711519"/>
                </a:cubicBezTo>
                <a:cubicBezTo>
                  <a:pt x="8109896" y="1711519"/>
                  <a:pt x="8100581" y="1716176"/>
                  <a:pt x="8091264" y="1725493"/>
                </a:cubicBezTo>
                <a:cubicBezTo>
                  <a:pt x="8081948" y="1734809"/>
                  <a:pt x="8077288" y="1744126"/>
                  <a:pt x="8077288" y="1753442"/>
                </a:cubicBezTo>
                <a:lnTo>
                  <a:pt x="8063315" y="1767418"/>
                </a:lnTo>
                <a:cubicBezTo>
                  <a:pt x="8053998" y="1767418"/>
                  <a:pt x="8047010" y="1772075"/>
                  <a:pt x="8042354" y="1781392"/>
                </a:cubicBezTo>
                <a:cubicBezTo>
                  <a:pt x="8037694" y="1790708"/>
                  <a:pt x="8040022" y="1795365"/>
                  <a:pt x="8049339" y="1795365"/>
                </a:cubicBezTo>
                <a:lnTo>
                  <a:pt x="8049339" y="1809341"/>
                </a:lnTo>
                <a:cubicBezTo>
                  <a:pt x="8040022" y="1809341"/>
                  <a:pt x="8035366" y="1813999"/>
                  <a:pt x="8035366" y="1823315"/>
                </a:cubicBezTo>
                <a:cubicBezTo>
                  <a:pt x="8035366" y="1823315"/>
                  <a:pt x="8030708" y="1823315"/>
                  <a:pt x="8021392" y="1823315"/>
                </a:cubicBezTo>
                <a:cubicBezTo>
                  <a:pt x="8012075" y="1823315"/>
                  <a:pt x="8012075" y="1818658"/>
                  <a:pt x="8021392" y="1809341"/>
                </a:cubicBezTo>
                <a:cubicBezTo>
                  <a:pt x="8012075" y="1809341"/>
                  <a:pt x="8007416" y="1816329"/>
                  <a:pt x="8007416" y="1830303"/>
                </a:cubicBezTo>
                <a:cubicBezTo>
                  <a:pt x="8007416" y="1844276"/>
                  <a:pt x="8012075" y="1851264"/>
                  <a:pt x="8021392" y="1851264"/>
                </a:cubicBezTo>
                <a:lnTo>
                  <a:pt x="8021392" y="1865238"/>
                </a:lnTo>
                <a:cubicBezTo>
                  <a:pt x="8012075" y="1874557"/>
                  <a:pt x="8000430" y="1886202"/>
                  <a:pt x="7986454" y="1900176"/>
                </a:cubicBezTo>
                <a:cubicBezTo>
                  <a:pt x="7972480" y="1914149"/>
                  <a:pt x="7963164" y="1921137"/>
                  <a:pt x="7958505" y="1921137"/>
                </a:cubicBezTo>
                <a:cubicBezTo>
                  <a:pt x="7953848" y="1921137"/>
                  <a:pt x="7951519" y="1916480"/>
                  <a:pt x="7951519" y="1907163"/>
                </a:cubicBezTo>
                <a:cubicBezTo>
                  <a:pt x="7960836" y="1897847"/>
                  <a:pt x="7963164" y="1893188"/>
                  <a:pt x="7958505" y="1893188"/>
                </a:cubicBezTo>
                <a:cubicBezTo>
                  <a:pt x="7953848" y="1893188"/>
                  <a:pt x="7949188" y="1895518"/>
                  <a:pt x="7944531" y="1900176"/>
                </a:cubicBezTo>
                <a:cubicBezTo>
                  <a:pt x="7939874" y="1904833"/>
                  <a:pt x="7932886" y="1907163"/>
                  <a:pt x="7923570" y="1907163"/>
                </a:cubicBezTo>
                <a:lnTo>
                  <a:pt x="7881646" y="1963060"/>
                </a:lnTo>
                <a:cubicBezTo>
                  <a:pt x="7872330" y="1963060"/>
                  <a:pt x="7863014" y="1960732"/>
                  <a:pt x="7853697" y="1956074"/>
                </a:cubicBezTo>
                <a:cubicBezTo>
                  <a:pt x="7844380" y="1951415"/>
                  <a:pt x="7835064" y="1951415"/>
                  <a:pt x="7825748" y="1956074"/>
                </a:cubicBezTo>
                <a:cubicBezTo>
                  <a:pt x="7816431" y="1960732"/>
                  <a:pt x="7811774" y="1965391"/>
                  <a:pt x="7811774" y="1970048"/>
                </a:cubicBezTo>
                <a:cubicBezTo>
                  <a:pt x="7811774" y="1974706"/>
                  <a:pt x="7816431" y="1981693"/>
                  <a:pt x="7825748" y="1991010"/>
                </a:cubicBezTo>
                <a:lnTo>
                  <a:pt x="7839721" y="1977036"/>
                </a:lnTo>
                <a:cubicBezTo>
                  <a:pt x="7839721" y="1977036"/>
                  <a:pt x="7844380" y="1977036"/>
                  <a:pt x="7853697" y="1977036"/>
                </a:cubicBezTo>
                <a:cubicBezTo>
                  <a:pt x="7863014" y="1986353"/>
                  <a:pt x="7876987" y="1986353"/>
                  <a:pt x="7895620" y="1977036"/>
                </a:cubicBezTo>
                <a:cubicBezTo>
                  <a:pt x="7904936" y="1967720"/>
                  <a:pt x="7909594" y="1963060"/>
                  <a:pt x="7909594" y="1963060"/>
                </a:cubicBezTo>
                <a:cubicBezTo>
                  <a:pt x="7909594" y="1963060"/>
                  <a:pt x="7909594" y="1967720"/>
                  <a:pt x="7909594" y="1977036"/>
                </a:cubicBezTo>
                <a:cubicBezTo>
                  <a:pt x="7900278" y="1977036"/>
                  <a:pt x="7888632" y="1986353"/>
                  <a:pt x="7874658" y="2004985"/>
                </a:cubicBezTo>
                <a:cubicBezTo>
                  <a:pt x="7860684" y="2023616"/>
                  <a:pt x="7851366" y="2030604"/>
                  <a:pt x="7846709" y="2025947"/>
                </a:cubicBezTo>
                <a:cubicBezTo>
                  <a:pt x="7842052" y="2021288"/>
                  <a:pt x="7830404" y="2025947"/>
                  <a:pt x="7811774" y="2039921"/>
                </a:cubicBezTo>
                <a:cubicBezTo>
                  <a:pt x="7793140" y="2053895"/>
                  <a:pt x="7783824" y="2065542"/>
                  <a:pt x="7783824" y="2074858"/>
                </a:cubicBezTo>
                <a:cubicBezTo>
                  <a:pt x="7783824" y="2084175"/>
                  <a:pt x="7793140" y="2079516"/>
                  <a:pt x="7811774" y="2060883"/>
                </a:cubicBezTo>
                <a:cubicBezTo>
                  <a:pt x="7821090" y="2051566"/>
                  <a:pt x="7828076" y="2044578"/>
                  <a:pt x="7832735" y="2039921"/>
                </a:cubicBezTo>
                <a:cubicBezTo>
                  <a:pt x="7837392" y="2035264"/>
                  <a:pt x="7839721" y="2032933"/>
                  <a:pt x="7839721" y="2032933"/>
                </a:cubicBezTo>
                <a:cubicBezTo>
                  <a:pt x="7849038" y="2042249"/>
                  <a:pt x="7783824" y="2112122"/>
                  <a:pt x="7644078" y="2242551"/>
                </a:cubicBezTo>
                <a:cubicBezTo>
                  <a:pt x="7616130" y="2270501"/>
                  <a:pt x="7606813" y="2293793"/>
                  <a:pt x="7616130" y="2312424"/>
                </a:cubicBezTo>
                <a:lnTo>
                  <a:pt x="7630839" y="2310953"/>
                </a:lnTo>
                <a:lnTo>
                  <a:pt x="7644078" y="2284476"/>
                </a:lnTo>
                <a:lnTo>
                  <a:pt x="7658052" y="2270501"/>
                </a:lnTo>
                <a:cubicBezTo>
                  <a:pt x="7667369" y="2261184"/>
                  <a:pt x="7672028" y="2256527"/>
                  <a:pt x="7672028" y="2256527"/>
                </a:cubicBezTo>
                <a:cubicBezTo>
                  <a:pt x="7672028" y="2228577"/>
                  <a:pt x="7741901" y="2154047"/>
                  <a:pt x="7881646" y="2032933"/>
                </a:cubicBezTo>
                <a:cubicBezTo>
                  <a:pt x="7900278" y="2014302"/>
                  <a:pt x="7911924" y="2000326"/>
                  <a:pt x="7916582" y="1991010"/>
                </a:cubicBezTo>
                <a:lnTo>
                  <a:pt x="7917979" y="1982625"/>
                </a:lnTo>
                <a:lnTo>
                  <a:pt x="7923570" y="1984022"/>
                </a:lnTo>
                <a:cubicBezTo>
                  <a:pt x="7928227" y="1984024"/>
                  <a:pt x="7932886" y="1981693"/>
                  <a:pt x="7937544" y="1977036"/>
                </a:cubicBezTo>
                <a:lnTo>
                  <a:pt x="7965492" y="1949087"/>
                </a:lnTo>
                <a:cubicBezTo>
                  <a:pt x="7965492" y="1949087"/>
                  <a:pt x="7967822" y="1946758"/>
                  <a:pt x="7972480" y="1942099"/>
                </a:cubicBezTo>
                <a:cubicBezTo>
                  <a:pt x="7977138" y="1937441"/>
                  <a:pt x="7981797" y="1932782"/>
                  <a:pt x="7986454" y="1928125"/>
                </a:cubicBezTo>
                <a:cubicBezTo>
                  <a:pt x="7991114" y="1923466"/>
                  <a:pt x="7998100" y="1921137"/>
                  <a:pt x="8007416" y="1921137"/>
                </a:cubicBezTo>
                <a:lnTo>
                  <a:pt x="8007416" y="1935113"/>
                </a:lnTo>
                <a:cubicBezTo>
                  <a:pt x="7998100" y="1944429"/>
                  <a:pt x="7998100" y="1951415"/>
                  <a:pt x="8007416" y="1956074"/>
                </a:cubicBezTo>
                <a:cubicBezTo>
                  <a:pt x="8016732" y="1960732"/>
                  <a:pt x="8030708" y="1958403"/>
                  <a:pt x="8049339" y="1949087"/>
                </a:cubicBezTo>
                <a:cubicBezTo>
                  <a:pt x="8067972" y="1939770"/>
                  <a:pt x="8077288" y="1932782"/>
                  <a:pt x="8077288" y="1928125"/>
                </a:cubicBezTo>
                <a:cubicBezTo>
                  <a:pt x="8077288" y="1923466"/>
                  <a:pt x="8079619" y="1921137"/>
                  <a:pt x="8084276" y="1921137"/>
                </a:cubicBezTo>
                <a:cubicBezTo>
                  <a:pt x="8088934" y="1921137"/>
                  <a:pt x="8098250" y="1916480"/>
                  <a:pt x="8112226" y="1907163"/>
                </a:cubicBezTo>
                <a:cubicBezTo>
                  <a:pt x="8126200" y="1897847"/>
                  <a:pt x="8133188" y="1888530"/>
                  <a:pt x="8133188" y="1879214"/>
                </a:cubicBezTo>
                <a:lnTo>
                  <a:pt x="8133188" y="1865238"/>
                </a:lnTo>
                <a:cubicBezTo>
                  <a:pt x="8142504" y="1865238"/>
                  <a:pt x="8147162" y="1869897"/>
                  <a:pt x="8147162" y="1879214"/>
                </a:cubicBezTo>
                <a:cubicBezTo>
                  <a:pt x="8156478" y="1879214"/>
                  <a:pt x="8161135" y="1879214"/>
                  <a:pt x="8161135" y="1879214"/>
                </a:cubicBezTo>
                <a:cubicBezTo>
                  <a:pt x="8151820" y="1851264"/>
                  <a:pt x="8156478" y="1846607"/>
                  <a:pt x="8175111" y="1865238"/>
                </a:cubicBezTo>
                <a:cubicBezTo>
                  <a:pt x="8184428" y="1874557"/>
                  <a:pt x="8189084" y="1883871"/>
                  <a:pt x="8189084" y="1893188"/>
                </a:cubicBezTo>
                <a:lnTo>
                  <a:pt x="8203060" y="1893188"/>
                </a:lnTo>
                <a:cubicBezTo>
                  <a:pt x="8231008" y="1855922"/>
                  <a:pt x="8235667" y="1832632"/>
                  <a:pt x="8217034" y="1823315"/>
                </a:cubicBezTo>
                <a:cubicBezTo>
                  <a:pt x="8207718" y="1813999"/>
                  <a:pt x="8207718" y="1804682"/>
                  <a:pt x="8217034" y="1795365"/>
                </a:cubicBezTo>
                <a:lnTo>
                  <a:pt x="8231008" y="1767418"/>
                </a:lnTo>
                <a:cubicBezTo>
                  <a:pt x="8240326" y="1767418"/>
                  <a:pt x="8249642" y="1767418"/>
                  <a:pt x="8258958" y="1767418"/>
                </a:cubicBezTo>
                <a:lnTo>
                  <a:pt x="8258958" y="1739469"/>
                </a:lnTo>
                <a:cubicBezTo>
                  <a:pt x="8258958" y="1730152"/>
                  <a:pt x="8268276" y="1725493"/>
                  <a:pt x="8286907" y="1725493"/>
                </a:cubicBezTo>
                <a:lnTo>
                  <a:pt x="8300882" y="1711519"/>
                </a:lnTo>
                <a:cubicBezTo>
                  <a:pt x="8300882" y="1702203"/>
                  <a:pt x="8305540" y="1697545"/>
                  <a:pt x="8314856" y="1697545"/>
                </a:cubicBezTo>
                <a:cubicBezTo>
                  <a:pt x="8333488" y="1697545"/>
                  <a:pt x="8342806" y="1699874"/>
                  <a:pt x="8342806" y="1704531"/>
                </a:cubicBezTo>
                <a:cubicBezTo>
                  <a:pt x="8342806" y="1709190"/>
                  <a:pt x="8347463" y="1716176"/>
                  <a:pt x="8356780" y="1725493"/>
                </a:cubicBezTo>
                <a:cubicBezTo>
                  <a:pt x="8356780" y="1725493"/>
                  <a:pt x="8359110" y="1723164"/>
                  <a:pt x="8363768" y="1718507"/>
                </a:cubicBezTo>
                <a:cubicBezTo>
                  <a:pt x="8368424" y="1713848"/>
                  <a:pt x="8375412" y="1706862"/>
                  <a:pt x="8384729" y="1697545"/>
                </a:cubicBezTo>
                <a:lnTo>
                  <a:pt x="8384729" y="1669596"/>
                </a:lnTo>
                <a:cubicBezTo>
                  <a:pt x="8375412" y="1678912"/>
                  <a:pt x="8366096" y="1683569"/>
                  <a:pt x="8356780" y="1683569"/>
                </a:cubicBezTo>
                <a:cubicBezTo>
                  <a:pt x="8347463" y="1683569"/>
                  <a:pt x="8342806" y="1678912"/>
                  <a:pt x="8342806" y="1669596"/>
                </a:cubicBezTo>
                <a:lnTo>
                  <a:pt x="8398703" y="1627673"/>
                </a:lnTo>
                <a:cubicBezTo>
                  <a:pt x="8408021" y="1618356"/>
                  <a:pt x="8415007" y="1611368"/>
                  <a:pt x="8419664" y="1606709"/>
                </a:cubicBezTo>
                <a:cubicBezTo>
                  <a:pt x="8424323" y="1602052"/>
                  <a:pt x="8426652" y="1590406"/>
                  <a:pt x="8426652" y="1571774"/>
                </a:cubicBezTo>
                <a:cubicBezTo>
                  <a:pt x="8426652" y="1553141"/>
                  <a:pt x="8421995" y="1539167"/>
                  <a:pt x="8412678" y="1529850"/>
                </a:cubicBezTo>
                <a:cubicBezTo>
                  <a:pt x="8403360" y="1520534"/>
                  <a:pt x="8396374" y="1515875"/>
                  <a:pt x="8391717" y="1515875"/>
                </a:cubicBezTo>
                <a:cubicBezTo>
                  <a:pt x="8387060" y="1515875"/>
                  <a:pt x="8384729" y="1515875"/>
                  <a:pt x="8384729" y="1515875"/>
                </a:cubicBezTo>
                <a:lnTo>
                  <a:pt x="8370755" y="1501901"/>
                </a:lnTo>
                <a:cubicBezTo>
                  <a:pt x="8361436" y="1492585"/>
                  <a:pt x="8347463" y="1487927"/>
                  <a:pt x="8328830" y="1487927"/>
                </a:cubicBezTo>
                <a:close/>
                <a:moveTo>
                  <a:pt x="7699976" y="1487927"/>
                </a:moveTo>
                <a:cubicBezTo>
                  <a:pt x="7718608" y="1487927"/>
                  <a:pt x="7727925" y="1487927"/>
                  <a:pt x="7727925" y="1487927"/>
                </a:cubicBezTo>
                <a:lnTo>
                  <a:pt x="7686002" y="1543824"/>
                </a:lnTo>
                <a:cubicBezTo>
                  <a:pt x="7686002" y="1534508"/>
                  <a:pt x="7686002" y="1525191"/>
                  <a:pt x="7686002" y="1515875"/>
                </a:cubicBezTo>
                <a:cubicBezTo>
                  <a:pt x="7686002" y="1515875"/>
                  <a:pt x="7681344" y="1515875"/>
                  <a:pt x="7672028" y="1515875"/>
                </a:cubicBezTo>
                <a:cubicBezTo>
                  <a:pt x="7672028" y="1515875"/>
                  <a:pt x="7672028" y="1511217"/>
                  <a:pt x="7672028" y="1501901"/>
                </a:cubicBezTo>
                <a:cubicBezTo>
                  <a:pt x="7681344" y="1501901"/>
                  <a:pt x="7690660" y="1497244"/>
                  <a:pt x="7699976" y="1487927"/>
                </a:cubicBezTo>
                <a:close/>
                <a:moveTo>
                  <a:pt x="6714770" y="1487927"/>
                </a:moveTo>
                <a:cubicBezTo>
                  <a:pt x="6710113" y="1487927"/>
                  <a:pt x="6707782" y="1492585"/>
                  <a:pt x="6707782" y="1501901"/>
                </a:cubicBezTo>
                <a:cubicBezTo>
                  <a:pt x="6707782" y="1501901"/>
                  <a:pt x="6710113" y="1499572"/>
                  <a:pt x="6714770" y="1494913"/>
                </a:cubicBezTo>
                <a:cubicBezTo>
                  <a:pt x="6719428" y="1490256"/>
                  <a:pt x="6719428" y="1487927"/>
                  <a:pt x="6714770" y="1487927"/>
                </a:cubicBezTo>
                <a:close/>
                <a:moveTo>
                  <a:pt x="11319384" y="1473952"/>
                </a:moveTo>
                <a:cubicBezTo>
                  <a:pt x="11319384" y="1473952"/>
                  <a:pt x="11324040" y="1478609"/>
                  <a:pt x="11333360" y="1487927"/>
                </a:cubicBezTo>
                <a:cubicBezTo>
                  <a:pt x="11333360" y="1497244"/>
                  <a:pt x="11328702" y="1501901"/>
                  <a:pt x="11319384" y="1501901"/>
                </a:cubicBezTo>
                <a:cubicBezTo>
                  <a:pt x="11310066" y="1501901"/>
                  <a:pt x="11305408" y="1501901"/>
                  <a:pt x="11305408" y="1501901"/>
                </a:cubicBezTo>
                <a:close/>
                <a:moveTo>
                  <a:pt x="8468575" y="1473952"/>
                </a:moveTo>
                <a:cubicBezTo>
                  <a:pt x="8459259" y="1473952"/>
                  <a:pt x="8454602" y="1478609"/>
                  <a:pt x="8454602" y="1487927"/>
                </a:cubicBezTo>
                <a:cubicBezTo>
                  <a:pt x="8454602" y="1497244"/>
                  <a:pt x="8459259" y="1501901"/>
                  <a:pt x="8468575" y="1501901"/>
                </a:cubicBezTo>
                <a:cubicBezTo>
                  <a:pt x="8477894" y="1501901"/>
                  <a:pt x="8482551" y="1497244"/>
                  <a:pt x="8482551" y="1487927"/>
                </a:cubicBezTo>
                <a:close/>
                <a:moveTo>
                  <a:pt x="8035366" y="1473952"/>
                </a:moveTo>
                <a:lnTo>
                  <a:pt x="8049339" y="1473952"/>
                </a:lnTo>
                <a:lnTo>
                  <a:pt x="8035366" y="1487927"/>
                </a:lnTo>
                <a:lnTo>
                  <a:pt x="8021392" y="1515875"/>
                </a:lnTo>
                <a:cubicBezTo>
                  <a:pt x="8002758" y="1543824"/>
                  <a:pt x="7993442" y="1557800"/>
                  <a:pt x="7993442" y="1557800"/>
                </a:cubicBezTo>
                <a:lnTo>
                  <a:pt x="7979466" y="1543824"/>
                </a:lnTo>
                <a:cubicBezTo>
                  <a:pt x="7979466" y="1543824"/>
                  <a:pt x="7974809" y="1548483"/>
                  <a:pt x="7965492" y="1557800"/>
                </a:cubicBezTo>
                <a:lnTo>
                  <a:pt x="7951519" y="1557800"/>
                </a:lnTo>
                <a:cubicBezTo>
                  <a:pt x="7960836" y="1548483"/>
                  <a:pt x="7965492" y="1539167"/>
                  <a:pt x="7965492" y="1529850"/>
                </a:cubicBezTo>
                <a:cubicBezTo>
                  <a:pt x="7984126" y="1520534"/>
                  <a:pt x="7998100" y="1515875"/>
                  <a:pt x="8007416" y="1515875"/>
                </a:cubicBezTo>
                <a:cubicBezTo>
                  <a:pt x="8007416" y="1506558"/>
                  <a:pt x="8016732" y="1492585"/>
                  <a:pt x="8035366" y="1473952"/>
                </a:cubicBezTo>
                <a:close/>
                <a:moveTo>
                  <a:pt x="7909594" y="1473952"/>
                </a:moveTo>
                <a:lnTo>
                  <a:pt x="7923570" y="1473952"/>
                </a:lnTo>
                <a:lnTo>
                  <a:pt x="7937544" y="1487927"/>
                </a:lnTo>
                <a:cubicBezTo>
                  <a:pt x="7937544" y="1487927"/>
                  <a:pt x="7942202" y="1487927"/>
                  <a:pt x="7951519" y="1487927"/>
                </a:cubicBezTo>
                <a:lnTo>
                  <a:pt x="7965492" y="1473952"/>
                </a:lnTo>
                <a:cubicBezTo>
                  <a:pt x="7965492" y="1483268"/>
                  <a:pt x="7965492" y="1487927"/>
                  <a:pt x="7965492" y="1487927"/>
                </a:cubicBezTo>
                <a:lnTo>
                  <a:pt x="7937544" y="1501901"/>
                </a:lnTo>
                <a:cubicBezTo>
                  <a:pt x="7918910" y="1501901"/>
                  <a:pt x="7909594" y="1501901"/>
                  <a:pt x="7909594" y="1501901"/>
                </a:cubicBezTo>
                <a:cubicBezTo>
                  <a:pt x="7890962" y="1501901"/>
                  <a:pt x="7886304" y="1497244"/>
                  <a:pt x="7895620" y="1487927"/>
                </a:cubicBezTo>
                <a:close/>
                <a:moveTo>
                  <a:pt x="7574206" y="1473952"/>
                </a:moveTo>
                <a:cubicBezTo>
                  <a:pt x="7583522" y="1473952"/>
                  <a:pt x="7588180" y="1473952"/>
                  <a:pt x="7588180" y="1473952"/>
                </a:cubicBezTo>
                <a:cubicBezTo>
                  <a:pt x="7588180" y="1473952"/>
                  <a:pt x="7588180" y="1478609"/>
                  <a:pt x="7588180" y="1487927"/>
                </a:cubicBezTo>
                <a:lnTo>
                  <a:pt x="7574206" y="1501901"/>
                </a:lnTo>
                <a:lnTo>
                  <a:pt x="7574206" y="1487927"/>
                </a:lnTo>
                <a:close/>
                <a:moveTo>
                  <a:pt x="8370755" y="1459978"/>
                </a:moveTo>
                <a:cubicBezTo>
                  <a:pt x="8370755" y="1469294"/>
                  <a:pt x="8373084" y="1473952"/>
                  <a:pt x="8377741" y="1473952"/>
                </a:cubicBezTo>
                <a:cubicBezTo>
                  <a:pt x="8382398" y="1473952"/>
                  <a:pt x="8384729" y="1473952"/>
                  <a:pt x="8384729" y="1473952"/>
                </a:cubicBezTo>
                <a:lnTo>
                  <a:pt x="8384729" y="1459978"/>
                </a:lnTo>
                <a:cubicBezTo>
                  <a:pt x="8375412" y="1459978"/>
                  <a:pt x="8370755" y="1459978"/>
                  <a:pt x="8370755" y="1459978"/>
                </a:cubicBezTo>
                <a:close/>
                <a:moveTo>
                  <a:pt x="7616130" y="1459978"/>
                </a:moveTo>
                <a:cubicBezTo>
                  <a:pt x="7625446" y="1459978"/>
                  <a:pt x="7630103" y="1459978"/>
                  <a:pt x="7630103" y="1459978"/>
                </a:cubicBezTo>
                <a:lnTo>
                  <a:pt x="7616130" y="1473952"/>
                </a:lnTo>
                <a:cubicBezTo>
                  <a:pt x="7616130" y="1473952"/>
                  <a:pt x="7616130" y="1469294"/>
                  <a:pt x="7616130" y="1459978"/>
                </a:cubicBezTo>
                <a:close/>
                <a:moveTo>
                  <a:pt x="7406511" y="1459978"/>
                </a:moveTo>
                <a:lnTo>
                  <a:pt x="7420485" y="1459978"/>
                </a:lnTo>
                <a:lnTo>
                  <a:pt x="7406511" y="1473952"/>
                </a:lnTo>
                <a:close/>
                <a:moveTo>
                  <a:pt x="2110157" y="1459978"/>
                </a:moveTo>
                <a:lnTo>
                  <a:pt x="2097734" y="1469294"/>
                </a:lnTo>
                <a:lnTo>
                  <a:pt x="2099677" y="1463471"/>
                </a:lnTo>
                <a:cubicBezTo>
                  <a:pt x="2102005" y="1461142"/>
                  <a:pt x="2105500" y="1459978"/>
                  <a:pt x="2110157" y="1459978"/>
                </a:cubicBezTo>
                <a:close/>
                <a:moveTo>
                  <a:pt x="8566398" y="1446002"/>
                </a:moveTo>
                <a:cubicBezTo>
                  <a:pt x="8575716" y="1446002"/>
                  <a:pt x="8580373" y="1450661"/>
                  <a:pt x="8580373" y="1459978"/>
                </a:cubicBezTo>
                <a:cubicBezTo>
                  <a:pt x="8580373" y="1459978"/>
                  <a:pt x="8575716" y="1459978"/>
                  <a:pt x="8566398" y="1459978"/>
                </a:cubicBezTo>
                <a:cubicBezTo>
                  <a:pt x="8566398" y="1459978"/>
                  <a:pt x="8566398" y="1455318"/>
                  <a:pt x="8566398" y="1446002"/>
                </a:cubicBezTo>
                <a:close/>
                <a:moveTo>
                  <a:pt x="7867670" y="1446002"/>
                </a:moveTo>
                <a:cubicBezTo>
                  <a:pt x="7867670" y="1446002"/>
                  <a:pt x="7872330" y="1446002"/>
                  <a:pt x="7881646" y="1446002"/>
                </a:cubicBezTo>
                <a:lnTo>
                  <a:pt x="7881646" y="1459978"/>
                </a:lnTo>
                <a:cubicBezTo>
                  <a:pt x="7872330" y="1459978"/>
                  <a:pt x="7867670" y="1459978"/>
                  <a:pt x="7867670" y="1459978"/>
                </a:cubicBezTo>
                <a:cubicBezTo>
                  <a:pt x="7867670" y="1450661"/>
                  <a:pt x="7867670" y="1446002"/>
                  <a:pt x="7867670" y="1446002"/>
                </a:cubicBezTo>
                <a:close/>
                <a:moveTo>
                  <a:pt x="7532281" y="1446002"/>
                </a:moveTo>
                <a:cubicBezTo>
                  <a:pt x="7532281" y="1446002"/>
                  <a:pt x="7536940" y="1446002"/>
                  <a:pt x="7546256" y="1446002"/>
                </a:cubicBezTo>
                <a:cubicBezTo>
                  <a:pt x="7546256" y="1455318"/>
                  <a:pt x="7541598" y="1459978"/>
                  <a:pt x="7532281" y="1459978"/>
                </a:cubicBezTo>
                <a:cubicBezTo>
                  <a:pt x="7522964" y="1459978"/>
                  <a:pt x="7522964" y="1455318"/>
                  <a:pt x="7532281" y="1446002"/>
                </a:cubicBezTo>
                <a:close/>
                <a:moveTo>
                  <a:pt x="10786605" y="1437268"/>
                </a:moveTo>
                <a:cubicBezTo>
                  <a:pt x="10785439" y="1436103"/>
                  <a:pt x="10783693" y="1436687"/>
                  <a:pt x="10781364" y="1439016"/>
                </a:cubicBezTo>
                <a:cubicBezTo>
                  <a:pt x="10776707" y="1443673"/>
                  <a:pt x="10774376" y="1450661"/>
                  <a:pt x="10774376" y="1459978"/>
                </a:cubicBezTo>
                <a:lnTo>
                  <a:pt x="10760402" y="1473952"/>
                </a:lnTo>
                <a:cubicBezTo>
                  <a:pt x="10732453" y="1473952"/>
                  <a:pt x="10723136" y="1483268"/>
                  <a:pt x="10732453" y="1501901"/>
                </a:cubicBezTo>
                <a:cubicBezTo>
                  <a:pt x="10732453" y="1511217"/>
                  <a:pt x="10732453" y="1515875"/>
                  <a:pt x="10732453" y="1515875"/>
                </a:cubicBezTo>
                <a:cubicBezTo>
                  <a:pt x="10723136" y="1515875"/>
                  <a:pt x="10718479" y="1520534"/>
                  <a:pt x="10718479" y="1529850"/>
                </a:cubicBezTo>
                <a:cubicBezTo>
                  <a:pt x="10718479" y="1539167"/>
                  <a:pt x="10718479" y="1543824"/>
                  <a:pt x="10718479" y="1543824"/>
                </a:cubicBezTo>
                <a:cubicBezTo>
                  <a:pt x="10718479" y="1553141"/>
                  <a:pt x="10718479" y="1557800"/>
                  <a:pt x="10718479" y="1557800"/>
                </a:cubicBezTo>
                <a:cubicBezTo>
                  <a:pt x="10718479" y="1567116"/>
                  <a:pt x="10723136" y="1567116"/>
                  <a:pt x="10732453" y="1557800"/>
                </a:cubicBezTo>
                <a:lnTo>
                  <a:pt x="10732453" y="1571774"/>
                </a:lnTo>
                <a:lnTo>
                  <a:pt x="10732453" y="1585748"/>
                </a:lnTo>
                <a:cubicBezTo>
                  <a:pt x="10751086" y="1567116"/>
                  <a:pt x="10769719" y="1553141"/>
                  <a:pt x="10788352" y="1543824"/>
                </a:cubicBezTo>
                <a:cubicBezTo>
                  <a:pt x="10825618" y="1506558"/>
                  <a:pt x="10834932" y="1487927"/>
                  <a:pt x="10816301" y="1487927"/>
                </a:cubicBezTo>
                <a:cubicBezTo>
                  <a:pt x="10816301" y="1487927"/>
                  <a:pt x="10811644" y="1492585"/>
                  <a:pt x="10802326" y="1501901"/>
                </a:cubicBezTo>
                <a:lnTo>
                  <a:pt x="10795340" y="1487927"/>
                </a:lnTo>
                <a:lnTo>
                  <a:pt x="10800579" y="1482686"/>
                </a:lnTo>
                <a:cubicBezTo>
                  <a:pt x="10801743" y="1479193"/>
                  <a:pt x="10802326" y="1473952"/>
                  <a:pt x="10802326" y="1466964"/>
                </a:cubicBezTo>
                <a:cubicBezTo>
                  <a:pt x="10802326" y="1452990"/>
                  <a:pt x="10802326" y="1446002"/>
                  <a:pt x="10802326" y="1446002"/>
                </a:cubicBezTo>
                <a:cubicBezTo>
                  <a:pt x="10793009" y="1446002"/>
                  <a:pt x="10788352" y="1446002"/>
                  <a:pt x="10788352" y="1446002"/>
                </a:cubicBezTo>
                <a:cubicBezTo>
                  <a:pt x="10788352" y="1441345"/>
                  <a:pt x="10787770" y="1438434"/>
                  <a:pt x="10786605" y="1437268"/>
                </a:cubicBezTo>
                <a:close/>
                <a:moveTo>
                  <a:pt x="11305408" y="1432028"/>
                </a:moveTo>
                <a:lnTo>
                  <a:pt x="11305408" y="1446002"/>
                </a:lnTo>
                <a:lnTo>
                  <a:pt x="11291434" y="1446002"/>
                </a:lnTo>
                <a:cubicBezTo>
                  <a:pt x="11291434" y="1436685"/>
                  <a:pt x="11296094" y="1432028"/>
                  <a:pt x="11305408" y="1432028"/>
                </a:cubicBezTo>
                <a:close/>
                <a:moveTo>
                  <a:pt x="10299243" y="1432028"/>
                </a:moveTo>
                <a:lnTo>
                  <a:pt x="10299243" y="1459978"/>
                </a:lnTo>
                <a:cubicBezTo>
                  <a:pt x="10299243" y="1459978"/>
                  <a:pt x="10301572" y="1457647"/>
                  <a:pt x="10306229" y="1452990"/>
                </a:cubicBezTo>
                <a:cubicBezTo>
                  <a:pt x="10310886" y="1448333"/>
                  <a:pt x="10313217" y="1446002"/>
                  <a:pt x="10313217" y="1446002"/>
                </a:cubicBezTo>
                <a:cubicBezTo>
                  <a:pt x="10313217" y="1436685"/>
                  <a:pt x="10308559" y="1432028"/>
                  <a:pt x="10299243" y="1432028"/>
                </a:cubicBezTo>
                <a:close/>
                <a:moveTo>
                  <a:pt x="7965492" y="1432028"/>
                </a:moveTo>
                <a:lnTo>
                  <a:pt x="7979466" y="1432028"/>
                </a:lnTo>
                <a:cubicBezTo>
                  <a:pt x="7979466" y="1441345"/>
                  <a:pt x="7974809" y="1446002"/>
                  <a:pt x="7965492" y="1446002"/>
                </a:cubicBezTo>
                <a:cubicBezTo>
                  <a:pt x="7965492" y="1436685"/>
                  <a:pt x="7965492" y="1432028"/>
                  <a:pt x="7965492" y="1432028"/>
                </a:cubicBezTo>
                <a:close/>
                <a:moveTo>
                  <a:pt x="7755874" y="1432028"/>
                </a:moveTo>
                <a:cubicBezTo>
                  <a:pt x="7765191" y="1432028"/>
                  <a:pt x="7765191" y="1436685"/>
                  <a:pt x="7755874" y="1446002"/>
                </a:cubicBezTo>
                <a:lnTo>
                  <a:pt x="7741901" y="1459978"/>
                </a:lnTo>
                <a:cubicBezTo>
                  <a:pt x="7741901" y="1450661"/>
                  <a:pt x="7744230" y="1443673"/>
                  <a:pt x="7748887" y="1439016"/>
                </a:cubicBezTo>
                <a:cubicBezTo>
                  <a:pt x="7753546" y="1434357"/>
                  <a:pt x="7755874" y="1432028"/>
                  <a:pt x="7755874" y="1432028"/>
                </a:cubicBezTo>
                <a:close/>
                <a:moveTo>
                  <a:pt x="6763682" y="1432028"/>
                </a:moveTo>
                <a:lnTo>
                  <a:pt x="6735732" y="1459978"/>
                </a:lnTo>
                <a:lnTo>
                  <a:pt x="6749708" y="1459978"/>
                </a:lnTo>
                <a:cubicBezTo>
                  <a:pt x="6759024" y="1450661"/>
                  <a:pt x="6763682" y="1441345"/>
                  <a:pt x="6763682" y="1432028"/>
                </a:cubicBezTo>
                <a:close/>
                <a:moveTo>
                  <a:pt x="1956436" y="1432028"/>
                </a:moveTo>
                <a:lnTo>
                  <a:pt x="1942462" y="1487927"/>
                </a:lnTo>
                <a:cubicBezTo>
                  <a:pt x="1923829" y="1506558"/>
                  <a:pt x="1900539" y="1529850"/>
                  <a:pt x="1872590" y="1557800"/>
                </a:cubicBezTo>
                <a:cubicBezTo>
                  <a:pt x="1844640" y="1595064"/>
                  <a:pt x="1828335" y="1611368"/>
                  <a:pt x="1823679" y="1606709"/>
                </a:cubicBezTo>
                <a:cubicBezTo>
                  <a:pt x="1819021" y="1602052"/>
                  <a:pt x="1826009" y="1590406"/>
                  <a:pt x="1844640" y="1571774"/>
                </a:cubicBezTo>
                <a:cubicBezTo>
                  <a:pt x="1909855" y="1478609"/>
                  <a:pt x="1947121" y="1432028"/>
                  <a:pt x="1956436" y="1432028"/>
                </a:cubicBezTo>
                <a:close/>
                <a:moveTo>
                  <a:pt x="10900148" y="1418052"/>
                </a:moveTo>
                <a:cubicBezTo>
                  <a:pt x="10909464" y="1418052"/>
                  <a:pt x="10914122" y="1418052"/>
                  <a:pt x="10914122" y="1418052"/>
                </a:cubicBezTo>
                <a:cubicBezTo>
                  <a:pt x="10886172" y="1455318"/>
                  <a:pt x="10872198" y="1469294"/>
                  <a:pt x="10872198" y="1459978"/>
                </a:cubicBezTo>
                <a:close/>
                <a:moveTo>
                  <a:pt x="9796158" y="1418052"/>
                </a:moveTo>
                <a:cubicBezTo>
                  <a:pt x="9786842" y="1418052"/>
                  <a:pt x="9782185" y="1422712"/>
                  <a:pt x="9782185" y="1432028"/>
                </a:cubicBezTo>
                <a:lnTo>
                  <a:pt x="9796158" y="1432028"/>
                </a:lnTo>
                <a:cubicBezTo>
                  <a:pt x="9796158" y="1432028"/>
                  <a:pt x="9796158" y="1427371"/>
                  <a:pt x="9796158" y="1418052"/>
                </a:cubicBezTo>
                <a:close/>
                <a:moveTo>
                  <a:pt x="8468575" y="1418052"/>
                </a:moveTo>
                <a:lnTo>
                  <a:pt x="8482551" y="1446002"/>
                </a:lnTo>
                <a:cubicBezTo>
                  <a:pt x="8491868" y="1446002"/>
                  <a:pt x="8496525" y="1443673"/>
                  <a:pt x="8496525" y="1439016"/>
                </a:cubicBezTo>
                <a:cubicBezTo>
                  <a:pt x="8496525" y="1434357"/>
                  <a:pt x="8491868" y="1429700"/>
                  <a:pt x="8482551" y="1425041"/>
                </a:cubicBezTo>
                <a:cubicBezTo>
                  <a:pt x="8473233" y="1420383"/>
                  <a:pt x="8468575" y="1418052"/>
                  <a:pt x="8468575" y="1418052"/>
                </a:cubicBezTo>
                <a:close/>
                <a:moveTo>
                  <a:pt x="8398703" y="1418052"/>
                </a:moveTo>
                <a:cubicBezTo>
                  <a:pt x="8389386" y="1418052"/>
                  <a:pt x="8384729" y="1422712"/>
                  <a:pt x="8384729" y="1432028"/>
                </a:cubicBezTo>
                <a:lnTo>
                  <a:pt x="8398703" y="1432028"/>
                </a:lnTo>
                <a:cubicBezTo>
                  <a:pt x="8398703" y="1432028"/>
                  <a:pt x="8398703" y="1427371"/>
                  <a:pt x="8398703" y="1418052"/>
                </a:cubicBezTo>
                <a:close/>
                <a:moveTo>
                  <a:pt x="7420485" y="1418052"/>
                </a:moveTo>
                <a:lnTo>
                  <a:pt x="7434460" y="1432028"/>
                </a:lnTo>
                <a:cubicBezTo>
                  <a:pt x="7443777" y="1441345"/>
                  <a:pt x="7443777" y="1446002"/>
                  <a:pt x="7434460" y="1446002"/>
                </a:cubicBezTo>
                <a:cubicBezTo>
                  <a:pt x="7425144" y="1436685"/>
                  <a:pt x="7420485" y="1427371"/>
                  <a:pt x="7420485" y="1418052"/>
                </a:cubicBezTo>
                <a:close/>
                <a:moveTo>
                  <a:pt x="7224842" y="1418052"/>
                </a:moveTo>
                <a:lnTo>
                  <a:pt x="7238816" y="1432028"/>
                </a:lnTo>
                <a:lnTo>
                  <a:pt x="7238816" y="1418052"/>
                </a:lnTo>
                <a:close/>
                <a:moveTo>
                  <a:pt x="11038147" y="1409320"/>
                </a:moveTo>
                <a:cubicBezTo>
                  <a:pt x="11041640" y="1408156"/>
                  <a:pt x="11044550" y="1408738"/>
                  <a:pt x="11046879" y="1411067"/>
                </a:cubicBezTo>
                <a:cubicBezTo>
                  <a:pt x="11051536" y="1415724"/>
                  <a:pt x="11053869" y="1418052"/>
                  <a:pt x="11053869" y="1418052"/>
                </a:cubicBezTo>
                <a:cubicBezTo>
                  <a:pt x="11053869" y="1427371"/>
                  <a:pt x="11046879" y="1439016"/>
                  <a:pt x="11032905" y="1452990"/>
                </a:cubicBezTo>
                <a:cubicBezTo>
                  <a:pt x="11018932" y="1466964"/>
                  <a:pt x="11007286" y="1473952"/>
                  <a:pt x="10997970" y="1473952"/>
                </a:cubicBezTo>
                <a:cubicBezTo>
                  <a:pt x="10988652" y="1473952"/>
                  <a:pt x="10988652" y="1469294"/>
                  <a:pt x="10997970" y="1459978"/>
                </a:cubicBezTo>
                <a:lnTo>
                  <a:pt x="11011944" y="1446002"/>
                </a:lnTo>
                <a:cubicBezTo>
                  <a:pt x="11021260" y="1446002"/>
                  <a:pt x="11025917" y="1441345"/>
                  <a:pt x="11025917" y="1432028"/>
                </a:cubicBezTo>
                <a:cubicBezTo>
                  <a:pt x="11025917" y="1422712"/>
                  <a:pt x="11021260" y="1418052"/>
                  <a:pt x="11011944" y="1418052"/>
                </a:cubicBezTo>
                <a:lnTo>
                  <a:pt x="11025917" y="1418052"/>
                </a:lnTo>
                <a:cubicBezTo>
                  <a:pt x="11030577" y="1413395"/>
                  <a:pt x="11034654" y="1410484"/>
                  <a:pt x="11038147" y="1409320"/>
                </a:cubicBezTo>
                <a:close/>
                <a:moveTo>
                  <a:pt x="10369116" y="1404079"/>
                </a:moveTo>
                <a:lnTo>
                  <a:pt x="10355140" y="1418052"/>
                </a:lnTo>
                <a:cubicBezTo>
                  <a:pt x="10364458" y="1418052"/>
                  <a:pt x="10371444" y="1418052"/>
                  <a:pt x="10376102" y="1418052"/>
                </a:cubicBezTo>
                <a:cubicBezTo>
                  <a:pt x="10380759" y="1418052"/>
                  <a:pt x="10378432" y="1413395"/>
                  <a:pt x="10369116" y="1404079"/>
                </a:cubicBezTo>
                <a:close/>
                <a:moveTo>
                  <a:pt x="8426652" y="1404079"/>
                </a:moveTo>
                <a:lnTo>
                  <a:pt x="8454602" y="1459978"/>
                </a:lnTo>
                <a:lnTo>
                  <a:pt x="8482551" y="1459978"/>
                </a:lnTo>
                <a:cubicBezTo>
                  <a:pt x="8482551" y="1459978"/>
                  <a:pt x="8480221" y="1457647"/>
                  <a:pt x="8475563" y="1452990"/>
                </a:cubicBezTo>
                <a:cubicBezTo>
                  <a:pt x="8470906" y="1448333"/>
                  <a:pt x="8466247" y="1446002"/>
                  <a:pt x="8461589" y="1446002"/>
                </a:cubicBezTo>
                <a:cubicBezTo>
                  <a:pt x="8456932" y="1446002"/>
                  <a:pt x="8454602" y="1446002"/>
                  <a:pt x="8454602" y="1446002"/>
                </a:cubicBezTo>
                <a:cubicBezTo>
                  <a:pt x="8454602" y="1446002"/>
                  <a:pt x="8454602" y="1441345"/>
                  <a:pt x="8454602" y="1432028"/>
                </a:cubicBezTo>
                <a:close/>
                <a:moveTo>
                  <a:pt x="7630103" y="1404079"/>
                </a:moveTo>
                <a:cubicBezTo>
                  <a:pt x="7639420" y="1404079"/>
                  <a:pt x="7634762" y="1418052"/>
                  <a:pt x="7616130" y="1446002"/>
                </a:cubicBezTo>
                <a:lnTo>
                  <a:pt x="7588180" y="1446002"/>
                </a:lnTo>
                <a:cubicBezTo>
                  <a:pt x="7588180" y="1418052"/>
                  <a:pt x="7602154" y="1404079"/>
                  <a:pt x="7630103" y="1404079"/>
                </a:cubicBezTo>
                <a:close/>
                <a:moveTo>
                  <a:pt x="7448434" y="1404079"/>
                </a:moveTo>
                <a:cubicBezTo>
                  <a:pt x="7448434" y="1404079"/>
                  <a:pt x="7450763" y="1404079"/>
                  <a:pt x="7455422" y="1404079"/>
                </a:cubicBezTo>
                <a:cubicBezTo>
                  <a:pt x="7460080" y="1404079"/>
                  <a:pt x="7462408" y="1408736"/>
                  <a:pt x="7462408" y="1418052"/>
                </a:cubicBezTo>
                <a:cubicBezTo>
                  <a:pt x="7462408" y="1418052"/>
                  <a:pt x="7457751" y="1418052"/>
                  <a:pt x="7448434" y="1418052"/>
                </a:cubicBezTo>
                <a:cubicBezTo>
                  <a:pt x="7448434" y="1408736"/>
                  <a:pt x="7448434" y="1404079"/>
                  <a:pt x="7448434" y="1404079"/>
                </a:cubicBezTo>
                <a:close/>
                <a:moveTo>
                  <a:pt x="10858225" y="1397091"/>
                </a:moveTo>
                <a:cubicBezTo>
                  <a:pt x="10855894" y="1397091"/>
                  <a:pt x="10853565" y="1399422"/>
                  <a:pt x="10851237" y="1404079"/>
                </a:cubicBezTo>
                <a:cubicBezTo>
                  <a:pt x="10846579" y="1413395"/>
                  <a:pt x="10844249" y="1418052"/>
                  <a:pt x="10844249" y="1418052"/>
                </a:cubicBezTo>
                <a:cubicBezTo>
                  <a:pt x="10844249" y="1418052"/>
                  <a:pt x="10844249" y="1413395"/>
                  <a:pt x="10844249" y="1404079"/>
                </a:cubicBezTo>
                <a:lnTo>
                  <a:pt x="10830275" y="1404079"/>
                </a:lnTo>
                <a:cubicBezTo>
                  <a:pt x="10830275" y="1413395"/>
                  <a:pt x="10834932" y="1418052"/>
                  <a:pt x="10844249" y="1418052"/>
                </a:cubicBezTo>
                <a:cubicBezTo>
                  <a:pt x="10844249" y="1418052"/>
                  <a:pt x="10839592" y="1422712"/>
                  <a:pt x="10830275" y="1432028"/>
                </a:cubicBezTo>
                <a:lnTo>
                  <a:pt x="10858225" y="1432028"/>
                </a:lnTo>
                <a:cubicBezTo>
                  <a:pt x="10867541" y="1422712"/>
                  <a:pt x="10869868" y="1413395"/>
                  <a:pt x="10865210" y="1404079"/>
                </a:cubicBezTo>
                <a:cubicBezTo>
                  <a:pt x="10862882" y="1399422"/>
                  <a:pt x="10860553" y="1397091"/>
                  <a:pt x="10858225" y="1397091"/>
                </a:cubicBezTo>
                <a:close/>
                <a:moveTo>
                  <a:pt x="9782185" y="1390105"/>
                </a:moveTo>
                <a:lnTo>
                  <a:pt x="9698336" y="1487927"/>
                </a:lnTo>
                <a:lnTo>
                  <a:pt x="9726286" y="1473952"/>
                </a:lnTo>
                <a:lnTo>
                  <a:pt x="9740260" y="1446002"/>
                </a:lnTo>
                <a:close/>
                <a:moveTo>
                  <a:pt x="7085096" y="1390105"/>
                </a:moveTo>
                <a:cubicBezTo>
                  <a:pt x="7085096" y="1399422"/>
                  <a:pt x="7087426" y="1401750"/>
                  <a:pt x="7092083" y="1397091"/>
                </a:cubicBezTo>
                <a:cubicBezTo>
                  <a:pt x="7096742" y="1392434"/>
                  <a:pt x="7099071" y="1390105"/>
                  <a:pt x="7099071" y="1390105"/>
                </a:cubicBezTo>
                <a:close/>
                <a:moveTo>
                  <a:pt x="10994477" y="1387483"/>
                </a:moveTo>
                <a:cubicBezTo>
                  <a:pt x="10996806" y="1386901"/>
                  <a:pt x="10997970" y="1387776"/>
                  <a:pt x="10997970" y="1390105"/>
                </a:cubicBezTo>
                <a:lnTo>
                  <a:pt x="10983994" y="1418052"/>
                </a:lnTo>
                <a:cubicBezTo>
                  <a:pt x="10974678" y="1418052"/>
                  <a:pt x="10970020" y="1422712"/>
                  <a:pt x="10970020" y="1432028"/>
                </a:cubicBezTo>
                <a:lnTo>
                  <a:pt x="10956047" y="1446002"/>
                </a:lnTo>
                <a:lnTo>
                  <a:pt x="10942071" y="1459978"/>
                </a:lnTo>
                <a:cubicBezTo>
                  <a:pt x="10942071" y="1459978"/>
                  <a:pt x="10939742" y="1459978"/>
                  <a:pt x="10935085" y="1459978"/>
                </a:cubicBezTo>
                <a:cubicBezTo>
                  <a:pt x="10930428" y="1459978"/>
                  <a:pt x="10921109" y="1464635"/>
                  <a:pt x="10907134" y="1473952"/>
                </a:cubicBezTo>
                <a:cubicBezTo>
                  <a:pt x="10893160" y="1483268"/>
                  <a:pt x="10890829" y="1483268"/>
                  <a:pt x="10900148" y="1473952"/>
                </a:cubicBezTo>
                <a:cubicBezTo>
                  <a:pt x="10909464" y="1464635"/>
                  <a:pt x="10923438" y="1450661"/>
                  <a:pt x="10942071" y="1432028"/>
                </a:cubicBezTo>
                <a:cubicBezTo>
                  <a:pt x="10970020" y="1404079"/>
                  <a:pt x="10987487" y="1389232"/>
                  <a:pt x="10994477" y="1387483"/>
                </a:cubicBezTo>
                <a:close/>
                <a:moveTo>
                  <a:pt x="6853642" y="1385737"/>
                </a:moveTo>
                <a:cubicBezTo>
                  <a:pt x="6851896" y="1386319"/>
                  <a:pt x="6849858" y="1387776"/>
                  <a:pt x="6847530" y="1390105"/>
                </a:cubicBezTo>
                <a:lnTo>
                  <a:pt x="6833554" y="1404079"/>
                </a:lnTo>
                <a:lnTo>
                  <a:pt x="6861504" y="1404079"/>
                </a:lnTo>
                <a:cubicBezTo>
                  <a:pt x="6861504" y="1390105"/>
                  <a:pt x="6858884" y="1383990"/>
                  <a:pt x="6853642" y="1385737"/>
                </a:cubicBezTo>
                <a:close/>
                <a:moveTo>
                  <a:pt x="10758656" y="1381808"/>
                </a:moveTo>
                <a:cubicBezTo>
                  <a:pt x="10755161" y="1382681"/>
                  <a:pt x="10746429" y="1390105"/>
                  <a:pt x="10732453" y="1404079"/>
                </a:cubicBezTo>
                <a:cubicBezTo>
                  <a:pt x="10713822" y="1422712"/>
                  <a:pt x="10695187" y="1441345"/>
                  <a:pt x="10676556" y="1459978"/>
                </a:cubicBezTo>
                <a:cubicBezTo>
                  <a:pt x="10657923" y="1478609"/>
                  <a:pt x="10648606" y="1487927"/>
                  <a:pt x="10648606" y="1487927"/>
                </a:cubicBezTo>
                <a:lnTo>
                  <a:pt x="10690530" y="1473952"/>
                </a:lnTo>
                <a:cubicBezTo>
                  <a:pt x="10690530" y="1473952"/>
                  <a:pt x="10695187" y="1469294"/>
                  <a:pt x="10704503" y="1459978"/>
                </a:cubicBezTo>
                <a:cubicBezTo>
                  <a:pt x="10713822" y="1450661"/>
                  <a:pt x="10723136" y="1441345"/>
                  <a:pt x="10732453" y="1432028"/>
                </a:cubicBezTo>
                <a:cubicBezTo>
                  <a:pt x="10751086" y="1404079"/>
                  <a:pt x="10760402" y="1387775"/>
                  <a:pt x="10760402" y="1383117"/>
                </a:cubicBezTo>
                <a:cubicBezTo>
                  <a:pt x="10760402" y="1381953"/>
                  <a:pt x="10759820" y="1381515"/>
                  <a:pt x="10758656" y="1381808"/>
                </a:cubicBezTo>
                <a:close/>
                <a:moveTo>
                  <a:pt x="6809100" y="1376131"/>
                </a:moveTo>
                <a:cubicBezTo>
                  <a:pt x="6806769" y="1376131"/>
                  <a:pt x="6805604" y="1380789"/>
                  <a:pt x="6805604" y="1390105"/>
                </a:cubicBezTo>
                <a:lnTo>
                  <a:pt x="6819580" y="1390105"/>
                </a:lnTo>
                <a:cubicBezTo>
                  <a:pt x="6814921" y="1380789"/>
                  <a:pt x="6811428" y="1376131"/>
                  <a:pt x="6809100" y="1376131"/>
                </a:cubicBezTo>
                <a:close/>
                <a:moveTo>
                  <a:pt x="11025917" y="1376129"/>
                </a:moveTo>
                <a:lnTo>
                  <a:pt x="11025917" y="1390105"/>
                </a:lnTo>
                <a:cubicBezTo>
                  <a:pt x="11025917" y="1399422"/>
                  <a:pt x="11021260" y="1404079"/>
                  <a:pt x="11011944" y="1404079"/>
                </a:cubicBezTo>
                <a:cubicBezTo>
                  <a:pt x="11011944" y="1404079"/>
                  <a:pt x="11014274" y="1399422"/>
                  <a:pt x="11018932" y="1390105"/>
                </a:cubicBezTo>
                <a:cubicBezTo>
                  <a:pt x="11023589" y="1380789"/>
                  <a:pt x="11025917" y="1376129"/>
                  <a:pt x="11025917" y="1376129"/>
                </a:cubicBezTo>
                <a:close/>
                <a:moveTo>
                  <a:pt x="10802326" y="1376129"/>
                </a:moveTo>
                <a:cubicBezTo>
                  <a:pt x="10802326" y="1376129"/>
                  <a:pt x="10802326" y="1378460"/>
                  <a:pt x="10802326" y="1383117"/>
                </a:cubicBezTo>
                <a:cubicBezTo>
                  <a:pt x="10802326" y="1387775"/>
                  <a:pt x="10802326" y="1390105"/>
                  <a:pt x="10802326" y="1390105"/>
                </a:cubicBezTo>
                <a:lnTo>
                  <a:pt x="10816301" y="1376129"/>
                </a:lnTo>
                <a:close/>
                <a:moveTo>
                  <a:pt x="9530641" y="1376129"/>
                </a:moveTo>
                <a:cubicBezTo>
                  <a:pt x="9521325" y="1385446"/>
                  <a:pt x="9516668" y="1390105"/>
                  <a:pt x="9516668" y="1390105"/>
                </a:cubicBezTo>
                <a:lnTo>
                  <a:pt x="9544617" y="1390105"/>
                </a:lnTo>
                <a:cubicBezTo>
                  <a:pt x="9544617" y="1380789"/>
                  <a:pt x="9544617" y="1376129"/>
                  <a:pt x="9544617" y="1376129"/>
                </a:cubicBezTo>
                <a:cubicBezTo>
                  <a:pt x="9544617" y="1376129"/>
                  <a:pt x="9539960" y="1376129"/>
                  <a:pt x="9530641" y="1376129"/>
                </a:cubicBezTo>
                <a:close/>
                <a:moveTo>
                  <a:pt x="8342806" y="1376129"/>
                </a:moveTo>
                <a:cubicBezTo>
                  <a:pt x="8342806" y="1385446"/>
                  <a:pt x="8342806" y="1390105"/>
                  <a:pt x="8342806" y="1390105"/>
                </a:cubicBezTo>
                <a:cubicBezTo>
                  <a:pt x="8342806" y="1390105"/>
                  <a:pt x="8347463" y="1390105"/>
                  <a:pt x="8356780" y="1390105"/>
                </a:cubicBezTo>
                <a:lnTo>
                  <a:pt x="8356780" y="1376129"/>
                </a:lnTo>
                <a:cubicBezTo>
                  <a:pt x="8347463" y="1376129"/>
                  <a:pt x="8342806" y="1376129"/>
                  <a:pt x="8342806" y="1376129"/>
                </a:cubicBezTo>
                <a:close/>
                <a:moveTo>
                  <a:pt x="11067841" y="1351675"/>
                </a:moveTo>
                <a:cubicBezTo>
                  <a:pt x="11067841" y="1354004"/>
                  <a:pt x="11067841" y="1357497"/>
                  <a:pt x="11067841" y="1362156"/>
                </a:cubicBezTo>
                <a:cubicBezTo>
                  <a:pt x="11067841" y="1371472"/>
                  <a:pt x="11063183" y="1376129"/>
                  <a:pt x="11053869" y="1376129"/>
                </a:cubicBezTo>
                <a:lnTo>
                  <a:pt x="11053869" y="1362156"/>
                </a:lnTo>
                <a:cubicBezTo>
                  <a:pt x="11058526" y="1357497"/>
                  <a:pt x="11063183" y="1354004"/>
                  <a:pt x="11067841" y="1351675"/>
                </a:cubicBezTo>
                <a:close/>
                <a:moveTo>
                  <a:pt x="11036400" y="1351675"/>
                </a:moveTo>
                <a:cubicBezTo>
                  <a:pt x="11038729" y="1351675"/>
                  <a:pt x="11039893" y="1352839"/>
                  <a:pt x="11039893" y="1355168"/>
                </a:cubicBezTo>
                <a:cubicBezTo>
                  <a:pt x="11039893" y="1359827"/>
                  <a:pt x="11035236" y="1362156"/>
                  <a:pt x="11025917" y="1362156"/>
                </a:cubicBezTo>
                <a:cubicBezTo>
                  <a:pt x="11016601" y="1362156"/>
                  <a:pt x="11011944" y="1362156"/>
                  <a:pt x="11011944" y="1362156"/>
                </a:cubicBezTo>
                <a:cubicBezTo>
                  <a:pt x="11011944" y="1362156"/>
                  <a:pt x="11016601" y="1359827"/>
                  <a:pt x="11025917" y="1355168"/>
                </a:cubicBezTo>
                <a:cubicBezTo>
                  <a:pt x="11030577" y="1352839"/>
                  <a:pt x="11034072" y="1351675"/>
                  <a:pt x="11036400" y="1351675"/>
                </a:cubicBezTo>
                <a:close/>
                <a:moveTo>
                  <a:pt x="11067841" y="1348180"/>
                </a:moveTo>
                <a:lnTo>
                  <a:pt x="11081816" y="1348180"/>
                </a:lnTo>
                <a:cubicBezTo>
                  <a:pt x="11077159" y="1348180"/>
                  <a:pt x="11072502" y="1349346"/>
                  <a:pt x="11067841" y="1351675"/>
                </a:cubicBezTo>
                <a:cubicBezTo>
                  <a:pt x="11067841" y="1349346"/>
                  <a:pt x="11067841" y="1348180"/>
                  <a:pt x="11067841" y="1348180"/>
                </a:cubicBezTo>
                <a:close/>
                <a:moveTo>
                  <a:pt x="10383089" y="1348180"/>
                </a:moveTo>
                <a:lnTo>
                  <a:pt x="10369116" y="1376129"/>
                </a:lnTo>
                <a:lnTo>
                  <a:pt x="10383089" y="1362156"/>
                </a:lnTo>
                <a:close/>
                <a:moveTo>
                  <a:pt x="9810132" y="1348180"/>
                </a:moveTo>
                <a:lnTo>
                  <a:pt x="9796158" y="1362156"/>
                </a:lnTo>
                <a:lnTo>
                  <a:pt x="9796158" y="1376129"/>
                </a:lnTo>
                <a:cubicBezTo>
                  <a:pt x="9796158" y="1376129"/>
                  <a:pt x="9800816" y="1371472"/>
                  <a:pt x="9810132" y="1362156"/>
                </a:cubicBezTo>
                <a:close/>
                <a:moveTo>
                  <a:pt x="10997970" y="1334206"/>
                </a:moveTo>
                <a:cubicBezTo>
                  <a:pt x="10997970" y="1334206"/>
                  <a:pt x="10997970" y="1338864"/>
                  <a:pt x="10997970" y="1348180"/>
                </a:cubicBezTo>
                <a:lnTo>
                  <a:pt x="10983994" y="1348180"/>
                </a:lnTo>
                <a:cubicBezTo>
                  <a:pt x="10983994" y="1338864"/>
                  <a:pt x="10988652" y="1334206"/>
                  <a:pt x="10997970" y="1334206"/>
                </a:cubicBezTo>
                <a:close/>
                <a:moveTo>
                  <a:pt x="9914942" y="1334206"/>
                </a:moveTo>
                <a:cubicBezTo>
                  <a:pt x="9910285" y="1334206"/>
                  <a:pt x="9903297" y="1338864"/>
                  <a:pt x="9893981" y="1348180"/>
                </a:cubicBezTo>
                <a:cubicBezTo>
                  <a:pt x="9884664" y="1357497"/>
                  <a:pt x="9882335" y="1364484"/>
                  <a:pt x="9886993" y="1369143"/>
                </a:cubicBezTo>
                <a:cubicBezTo>
                  <a:pt x="9891650" y="1373801"/>
                  <a:pt x="9898638" y="1373801"/>
                  <a:pt x="9907954" y="1369143"/>
                </a:cubicBezTo>
                <a:cubicBezTo>
                  <a:pt x="9917273" y="1364484"/>
                  <a:pt x="9921930" y="1357497"/>
                  <a:pt x="9921930" y="1348180"/>
                </a:cubicBezTo>
                <a:cubicBezTo>
                  <a:pt x="9921930" y="1338864"/>
                  <a:pt x="9919600" y="1334206"/>
                  <a:pt x="9914942" y="1334206"/>
                </a:cubicBezTo>
                <a:close/>
                <a:moveTo>
                  <a:pt x="9572565" y="1334206"/>
                </a:moveTo>
                <a:lnTo>
                  <a:pt x="9558591" y="1348180"/>
                </a:lnTo>
                <a:cubicBezTo>
                  <a:pt x="9558591" y="1357497"/>
                  <a:pt x="9560921" y="1359827"/>
                  <a:pt x="9565579" y="1355168"/>
                </a:cubicBezTo>
                <a:cubicBezTo>
                  <a:pt x="9570236" y="1350510"/>
                  <a:pt x="9572565" y="1348180"/>
                  <a:pt x="9572565" y="1348180"/>
                </a:cubicBezTo>
                <a:close/>
                <a:moveTo>
                  <a:pt x="7853697" y="1334206"/>
                </a:moveTo>
                <a:lnTo>
                  <a:pt x="7853697" y="1362156"/>
                </a:lnTo>
                <a:lnTo>
                  <a:pt x="7839721" y="1376129"/>
                </a:lnTo>
                <a:lnTo>
                  <a:pt x="7839721" y="1362156"/>
                </a:lnTo>
                <a:cubicBezTo>
                  <a:pt x="7839721" y="1352839"/>
                  <a:pt x="7842052" y="1348180"/>
                  <a:pt x="7846709" y="1348180"/>
                </a:cubicBezTo>
                <a:cubicBezTo>
                  <a:pt x="7851366" y="1348180"/>
                  <a:pt x="7853697" y="1343522"/>
                  <a:pt x="7853697" y="1334206"/>
                </a:cubicBezTo>
                <a:close/>
                <a:moveTo>
                  <a:pt x="7602154" y="1334206"/>
                </a:moveTo>
                <a:lnTo>
                  <a:pt x="7588180" y="1362156"/>
                </a:lnTo>
                <a:cubicBezTo>
                  <a:pt x="7569547" y="1390105"/>
                  <a:pt x="7560230" y="1399422"/>
                  <a:pt x="7560230" y="1390105"/>
                </a:cubicBezTo>
                <a:cubicBezTo>
                  <a:pt x="7560230" y="1380789"/>
                  <a:pt x="7567218" y="1369143"/>
                  <a:pt x="7581192" y="1355168"/>
                </a:cubicBezTo>
                <a:cubicBezTo>
                  <a:pt x="7595168" y="1341194"/>
                  <a:pt x="7602154" y="1334206"/>
                  <a:pt x="7602154" y="1334206"/>
                </a:cubicBezTo>
                <a:close/>
                <a:moveTo>
                  <a:pt x="1956436" y="1334206"/>
                </a:moveTo>
                <a:cubicBezTo>
                  <a:pt x="1956436" y="1334206"/>
                  <a:pt x="1951779" y="1338864"/>
                  <a:pt x="1942462" y="1348180"/>
                </a:cubicBezTo>
                <a:cubicBezTo>
                  <a:pt x="1942462" y="1348180"/>
                  <a:pt x="1947121" y="1348180"/>
                  <a:pt x="1956436" y="1348180"/>
                </a:cubicBezTo>
                <a:cubicBezTo>
                  <a:pt x="1956436" y="1338864"/>
                  <a:pt x="1956436" y="1334206"/>
                  <a:pt x="1956436" y="1334206"/>
                </a:cubicBezTo>
                <a:close/>
                <a:moveTo>
                  <a:pt x="10436838" y="1328831"/>
                </a:moveTo>
                <a:lnTo>
                  <a:pt x="10438988" y="1334206"/>
                </a:lnTo>
                <a:lnTo>
                  <a:pt x="10452962" y="1334206"/>
                </a:lnTo>
                <a:close/>
                <a:moveTo>
                  <a:pt x="10411039" y="1320232"/>
                </a:moveTo>
                <a:cubicBezTo>
                  <a:pt x="10401722" y="1329549"/>
                  <a:pt x="10399394" y="1336535"/>
                  <a:pt x="10404051" y="1341194"/>
                </a:cubicBezTo>
                <a:cubicBezTo>
                  <a:pt x="10408708" y="1345851"/>
                  <a:pt x="10406382" y="1352839"/>
                  <a:pt x="10397063" y="1362156"/>
                </a:cubicBezTo>
                <a:lnTo>
                  <a:pt x="10411039" y="1348180"/>
                </a:lnTo>
                <a:cubicBezTo>
                  <a:pt x="10411039" y="1338864"/>
                  <a:pt x="10415696" y="1331878"/>
                  <a:pt x="10425013" y="1327218"/>
                </a:cubicBezTo>
                <a:lnTo>
                  <a:pt x="10429672" y="1326443"/>
                </a:lnTo>
                <a:close/>
                <a:moveTo>
                  <a:pt x="9712312" y="1320232"/>
                </a:moveTo>
                <a:lnTo>
                  <a:pt x="9656413" y="1376129"/>
                </a:lnTo>
                <a:lnTo>
                  <a:pt x="9712312" y="1334206"/>
                </a:lnTo>
                <a:cubicBezTo>
                  <a:pt x="9721628" y="1324889"/>
                  <a:pt x="9721628" y="1320232"/>
                  <a:pt x="9712312" y="1320232"/>
                </a:cubicBezTo>
                <a:close/>
                <a:moveTo>
                  <a:pt x="8175111" y="1320232"/>
                </a:moveTo>
                <a:cubicBezTo>
                  <a:pt x="8175111" y="1320232"/>
                  <a:pt x="8179770" y="1324889"/>
                  <a:pt x="8189084" y="1334206"/>
                </a:cubicBezTo>
                <a:lnTo>
                  <a:pt x="8189084" y="1348180"/>
                </a:lnTo>
                <a:lnTo>
                  <a:pt x="8175111" y="1348180"/>
                </a:lnTo>
                <a:lnTo>
                  <a:pt x="8147162" y="1362156"/>
                </a:lnTo>
                <a:cubicBezTo>
                  <a:pt x="8147162" y="1352839"/>
                  <a:pt x="8149492" y="1345851"/>
                  <a:pt x="8154149" y="1341194"/>
                </a:cubicBezTo>
                <a:cubicBezTo>
                  <a:pt x="8158806" y="1336535"/>
                  <a:pt x="8161135" y="1334206"/>
                  <a:pt x="8161135" y="1334206"/>
                </a:cubicBezTo>
                <a:cubicBezTo>
                  <a:pt x="8170454" y="1324889"/>
                  <a:pt x="8175111" y="1320232"/>
                  <a:pt x="8175111" y="1320232"/>
                </a:cubicBezTo>
                <a:close/>
                <a:moveTo>
                  <a:pt x="7518307" y="1320232"/>
                </a:moveTo>
                <a:cubicBezTo>
                  <a:pt x="7508990" y="1329549"/>
                  <a:pt x="7508990" y="1336535"/>
                  <a:pt x="7518307" y="1341194"/>
                </a:cubicBezTo>
                <a:cubicBezTo>
                  <a:pt x="7527624" y="1345851"/>
                  <a:pt x="7527624" y="1350510"/>
                  <a:pt x="7518307" y="1355168"/>
                </a:cubicBezTo>
                <a:cubicBezTo>
                  <a:pt x="7508990" y="1359827"/>
                  <a:pt x="7502003" y="1359827"/>
                  <a:pt x="7497346" y="1355168"/>
                </a:cubicBezTo>
                <a:cubicBezTo>
                  <a:pt x="7492688" y="1350510"/>
                  <a:pt x="7495017" y="1343522"/>
                  <a:pt x="7504334" y="1334206"/>
                </a:cubicBezTo>
                <a:close/>
                <a:moveTo>
                  <a:pt x="6858010" y="1314991"/>
                </a:moveTo>
                <a:cubicBezTo>
                  <a:pt x="6855680" y="1313827"/>
                  <a:pt x="6852187" y="1315573"/>
                  <a:pt x="6847530" y="1320232"/>
                </a:cubicBezTo>
                <a:lnTo>
                  <a:pt x="6847530" y="1348180"/>
                </a:lnTo>
                <a:cubicBezTo>
                  <a:pt x="6856846" y="1348180"/>
                  <a:pt x="6861504" y="1341194"/>
                  <a:pt x="6861504" y="1327218"/>
                </a:cubicBezTo>
                <a:cubicBezTo>
                  <a:pt x="6861504" y="1320232"/>
                  <a:pt x="6860339" y="1316155"/>
                  <a:pt x="6858010" y="1314991"/>
                </a:cubicBezTo>
                <a:close/>
                <a:moveTo>
                  <a:pt x="8480805" y="1309751"/>
                </a:moveTo>
                <a:cubicBezTo>
                  <a:pt x="8477310" y="1309751"/>
                  <a:pt x="8473235" y="1310916"/>
                  <a:pt x="8468575" y="1313245"/>
                </a:cubicBezTo>
                <a:cubicBezTo>
                  <a:pt x="8459259" y="1317902"/>
                  <a:pt x="8454602" y="1324889"/>
                  <a:pt x="8454602" y="1334206"/>
                </a:cubicBezTo>
                <a:lnTo>
                  <a:pt x="8482551" y="1334206"/>
                </a:lnTo>
                <a:cubicBezTo>
                  <a:pt x="8491868" y="1324889"/>
                  <a:pt x="8494196" y="1317902"/>
                  <a:pt x="8489539" y="1313245"/>
                </a:cubicBezTo>
                <a:cubicBezTo>
                  <a:pt x="8487208" y="1310916"/>
                  <a:pt x="8484298" y="1309751"/>
                  <a:pt x="8480805" y="1309751"/>
                </a:cubicBezTo>
                <a:close/>
                <a:moveTo>
                  <a:pt x="10473924" y="1306257"/>
                </a:moveTo>
                <a:cubicBezTo>
                  <a:pt x="10469266" y="1306257"/>
                  <a:pt x="10466936" y="1310916"/>
                  <a:pt x="10466936" y="1320232"/>
                </a:cubicBezTo>
                <a:cubicBezTo>
                  <a:pt x="10476254" y="1320232"/>
                  <a:pt x="10480912" y="1317902"/>
                  <a:pt x="10480912" y="1313245"/>
                </a:cubicBezTo>
                <a:cubicBezTo>
                  <a:pt x="10480912" y="1308587"/>
                  <a:pt x="10478581" y="1306257"/>
                  <a:pt x="10473924" y="1306257"/>
                </a:cubicBezTo>
                <a:close/>
                <a:moveTo>
                  <a:pt x="8510500" y="1306257"/>
                </a:moveTo>
                <a:lnTo>
                  <a:pt x="8496525" y="1320232"/>
                </a:lnTo>
                <a:lnTo>
                  <a:pt x="8510500" y="1320232"/>
                </a:lnTo>
                <a:cubicBezTo>
                  <a:pt x="8510500" y="1310916"/>
                  <a:pt x="8510500" y="1306257"/>
                  <a:pt x="8510500" y="1306257"/>
                </a:cubicBezTo>
                <a:close/>
                <a:moveTo>
                  <a:pt x="8154149" y="1306257"/>
                </a:moveTo>
                <a:cubicBezTo>
                  <a:pt x="8158806" y="1306257"/>
                  <a:pt x="8161135" y="1308587"/>
                  <a:pt x="8161135" y="1313245"/>
                </a:cubicBezTo>
                <a:cubicBezTo>
                  <a:pt x="8161135" y="1317902"/>
                  <a:pt x="8156478" y="1320232"/>
                  <a:pt x="8147162" y="1320232"/>
                </a:cubicBezTo>
                <a:cubicBezTo>
                  <a:pt x="8147162" y="1310916"/>
                  <a:pt x="8149492" y="1306257"/>
                  <a:pt x="8154149" y="1306257"/>
                </a:cubicBezTo>
                <a:close/>
                <a:moveTo>
                  <a:pt x="7238816" y="1306257"/>
                </a:moveTo>
                <a:cubicBezTo>
                  <a:pt x="7238816" y="1324889"/>
                  <a:pt x="7236488" y="1334206"/>
                  <a:pt x="7231828" y="1334206"/>
                </a:cubicBezTo>
                <a:cubicBezTo>
                  <a:pt x="7227171" y="1334206"/>
                  <a:pt x="7217854" y="1343522"/>
                  <a:pt x="7203879" y="1362156"/>
                </a:cubicBezTo>
                <a:cubicBezTo>
                  <a:pt x="7189906" y="1380789"/>
                  <a:pt x="7182918" y="1394762"/>
                  <a:pt x="7182918" y="1404079"/>
                </a:cubicBezTo>
                <a:lnTo>
                  <a:pt x="7196893" y="1390105"/>
                </a:lnTo>
                <a:lnTo>
                  <a:pt x="7224842" y="1362156"/>
                </a:lnTo>
                <a:lnTo>
                  <a:pt x="7210867" y="1390105"/>
                </a:lnTo>
                <a:lnTo>
                  <a:pt x="7196893" y="1404079"/>
                </a:lnTo>
                <a:lnTo>
                  <a:pt x="7224842" y="1390105"/>
                </a:lnTo>
                <a:lnTo>
                  <a:pt x="7266766" y="1348180"/>
                </a:lnTo>
                <a:lnTo>
                  <a:pt x="7266766" y="1320232"/>
                </a:lnTo>
                <a:lnTo>
                  <a:pt x="7266766" y="1306257"/>
                </a:lnTo>
                <a:close/>
                <a:moveTo>
                  <a:pt x="7495599" y="1301890"/>
                </a:moveTo>
                <a:cubicBezTo>
                  <a:pt x="7499092" y="1300144"/>
                  <a:pt x="7497346" y="1306258"/>
                  <a:pt x="7490358" y="1320232"/>
                </a:cubicBezTo>
                <a:lnTo>
                  <a:pt x="7462408" y="1334206"/>
                </a:lnTo>
                <a:cubicBezTo>
                  <a:pt x="7471724" y="1324889"/>
                  <a:pt x="7481041" y="1315573"/>
                  <a:pt x="7490358" y="1306257"/>
                </a:cubicBezTo>
                <a:cubicBezTo>
                  <a:pt x="7492688" y="1303928"/>
                  <a:pt x="7494434" y="1302473"/>
                  <a:pt x="7495599" y="1301890"/>
                </a:cubicBezTo>
                <a:close/>
                <a:moveTo>
                  <a:pt x="11081816" y="1292283"/>
                </a:moveTo>
                <a:lnTo>
                  <a:pt x="11081816" y="1306257"/>
                </a:lnTo>
                <a:cubicBezTo>
                  <a:pt x="11081816" y="1315573"/>
                  <a:pt x="11079488" y="1320232"/>
                  <a:pt x="11074830" y="1320232"/>
                </a:cubicBezTo>
                <a:cubicBezTo>
                  <a:pt x="11070173" y="1320232"/>
                  <a:pt x="11067841" y="1315573"/>
                  <a:pt x="11067841" y="1306257"/>
                </a:cubicBezTo>
                <a:cubicBezTo>
                  <a:pt x="11077159" y="1296940"/>
                  <a:pt x="11081816" y="1292283"/>
                  <a:pt x="11081816" y="1292283"/>
                </a:cubicBezTo>
                <a:close/>
                <a:moveTo>
                  <a:pt x="10061675" y="1292283"/>
                </a:moveTo>
                <a:cubicBezTo>
                  <a:pt x="10061675" y="1292283"/>
                  <a:pt x="10057018" y="1296940"/>
                  <a:pt x="10047700" y="1306257"/>
                </a:cubicBezTo>
                <a:lnTo>
                  <a:pt x="10047700" y="1320232"/>
                </a:lnTo>
                <a:cubicBezTo>
                  <a:pt x="10047700" y="1320232"/>
                  <a:pt x="10052357" y="1315573"/>
                  <a:pt x="10061675" y="1306257"/>
                </a:cubicBezTo>
                <a:close/>
                <a:moveTo>
                  <a:pt x="9600514" y="1292283"/>
                </a:moveTo>
                <a:lnTo>
                  <a:pt x="9600514" y="1320232"/>
                </a:lnTo>
                <a:lnTo>
                  <a:pt x="9614490" y="1306257"/>
                </a:lnTo>
                <a:close/>
                <a:moveTo>
                  <a:pt x="7210867" y="1292283"/>
                </a:moveTo>
                <a:lnTo>
                  <a:pt x="7140994" y="1376129"/>
                </a:lnTo>
                <a:lnTo>
                  <a:pt x="7154968" y="1376129"/>
                </a:lnTo>
                <a:cubicBezTo>
                  <a:pt x="7192234" y="1329549"/>
                  <a:pt x="7210867" y="1301599"/>
                  <a:pt x="7210867" y="1292283"/>
                </a:cubicBezTo>
                <a:close/>
                <a:moveTo>
                  <a:pt x="1774768" y="1292283"/>
                </a:moveTo>
                <a:lnTo>
                  <a:pt x="1718871" y="1334206"/>
                </a:lnTo>
                <a:lnTo>
                  <a:pt x="1718871" y="1320232"/>
                </a:lnTo>
                <a:close/>
                <a:moveTo>
                  <a:pt x="11054740" y="1287042"/>
                </a:moveTo>
                <a:lnTo>
                  <a:pt x="11053869" y="1292283"/>
                </a:lnTo>
                <a:cubicBezTo>
                  <a:pt x="11053869" y="1301599"/>
                  <a:pt x="11049210" y="1306257"/>
                  <a:pt x="11039893" y="1306257"/>
                </a:cubicBezTo>
                <a:cubicBezTo>
                  <a:pt x="11030575" y="1306257"/>
                  <a:pt x="11025917" y="1306257"/>
                  <a:pt x="11025917" y="1306257"/>
                </a:cubicBezTo>
                <a:close/>
                <a:moveTo>
                  <a:pt x="11060855" y="1278307"/>
                </a:moveTo>
                <a:cubicBezTo>
                  <a:pt x="11065512" y="1278307"/>
                  <a:pt x="11067841" y="1278307"/>
                  <a:pt x="11067841" y="1278307"/>
                </a:cubicBezTo>
                <a:lnTo>
                  <a:pt x="11054740" y="1287042"/>
                </a:lnTo>
                <a:lnTo>
                  <a:pt x="11055615" y="1281802"/>
                </a:lnTo>
                <a:cubicBezTo>
                  <a:pt x="11056780" y="1279474"/>
                  <a:pt x="11058526" y="1278307"/>
                  <a:pt x="11060855" y="1278307"/>
                </a:cubicBezTo>
                <a:close/>
                <a:moveTo>
                  <a:pt x="9963853" y="1278307"/>
                </a:moveTo>
                <a:cubicBezTo>
                  <a:pt x="9954537" y="1287624"/>
                  <a:pt x="9949878" y="1292283"/>
                  <a:pt x="9949878" y="1292283"/>
                </a:cubicBezTo>
                <a:lnTo>
                  <a:pt x="9963853" y="1306257"/>
                </a:lnTo>
                <a:cubicBezTo>
                  <a:pt x="9963853" y="1306257"/>
                  <a:pt x="9968511" y="1301599"/>
                  <a:pt x="9977827" y="1292283"/>
                </a:cubicBezTo>
                <a:cubicBezTo>
                  <a:pt x="9968511" y="1282966"/>
                  <a:pt x="9963853" y="1278307"/>
                  <a:pt x="9963853" y="1278307"/>
                </a:cubicBezTo>
                <a:close/>
                <a:moveTo>
                  <a:pt x="9048520" y="1278307"/>
                </a:moveTo>
                <a:cubicBezTo>
                  <a:pt x="9043863" y="1278307"/>
                  <a:pt x="9041533" y="1282966"/>
                  <a:pt x="9041533" y="1292283"/>
                </a:cubicBezTo>
                <a:cubicBezTo>
                  <a:pt x="9041533" y="1292283"/>
                  <a:pt x="9043863" y="1292283"/>
                  <a:pt x="9048520" y="1292283"/>
                </a:cubicBezTo>
                <a:cubicBezTo>
                  <a:pt x="9053178" y="1292283"/>
                  <a:pt x="9055506" y="1287624"/>
                  <a:pt x="9055506" y="1278307"/>
                </a:cubicBezTo>
                <a:cubicBezTo>
                  <a:pt x="9055506" y="1278307"/>
                  <a:pt x="9053178" y="1278307"/>
                  <a:pt x="9048520" y="1278307"/>
                </a:cubicBezTo>
                <a:close/>
                <a:moveTo>
                  <a:pt x="8370755" y="1278307"/>
                </a:moveTo>
                <a:cubicBezTo>
                  <a:pt x="8361436" y="1287624"/>
                  <a:pt x="8361436" y="1296940"/>
                  <a:pt x="8370755" y="1306257"/>
                </a:cubicBezTo>
                <a:lnTo>
                  <a:pt x="8356780" y="1320232"/>
                </a:lnTo>
                <a:cubicBezTo>
                  <a:pt x="8347463" y="1310916"/>
                  <a:pt x="8345134" y="1301599"/>
                  <a:pt x="8349792" y="1292283"/>
                </a:cubicBezTo>
                <a:cubicBezTo>
                  <a:pt x="8354451" y="1282966"/>
                  <a:pt x="8361436" y="1278307"/>
                  <a:pt x="8370755" y="1278307"/>
                </a:cubicBezTo>
                <a:close/>
                <a:moveTo>
                  <a:pt x="7350612" y="1278307"/>
                </a:moveTo>
                <a:cubicBezTo>
                  <a:pt x="7350612" y="1278307"/>
                  <a:pt x="7348284" y="1280638"/>
                  <a:pt x="7343624" y="1285295"/>
                </a:cubicBezTo>
                <a:cubicBezTo>
                  <a:pt x="7338967" y="1289952"/>
                  <a:pt x="7338967" y="1292283"/>
                  <a:pt x="7343624" y="1292283"/>
                </a:cubicBezTo>
                <a:cubicBezTo>
                  <a:pt x="7348284" y="1292283"/>
                  <a:pt x="7350612" y="1287624"/>
                  <a:pt x="7350612" y="1278307"/>
                </a:cubicBezTo>
                <a:close/>
                <a:moveTo>
                  <a:pt x="10242826" y="1265197"/>
                </a:moveTo>
                <a:lnTo>
                  <a:pt x="10238978" y="1269137"/>
                </a:lnTo>
                <a:cubicBezTo>
                  <a:pt x="10223256" y="1285732"/>
                  <a:pt x="10215395" y="1295776"/>
                  <a:pt x="10215395" y="1299271"/>
                </a:cubicBezTo>
                <a:cubicBezTo>
                  <a:pt x="10215395" y="1303928"/>
                  <a:pt x="10210737" y="1308587"/>
                  <a:pt x="10201421" y="1313245"/>
                </a:cubicBezTo>
                <a:cubicBezTo>
                  <a:pt x="10192102" y="1317902"/>
                  <a:pt x="10187445" y="1324889"/>
                  <a:pt x="10187445" y="1334206"/>
                </a:cubicBezTo>
                <a:lnTo>
                  <a:pt x="10215395" y="1334206"/>
                </a:lnTo>
                <a:cubicBezTo>
                  <a:pt x="10224711" y="1315573"/>
                  <a:pt x="10229370" y="1306257"/>
                  <a:pt x="10229370" y="1306257"/>
                </a:cubicBezTo>
                <a:cubicBezTo>
                  <a:pt x="10229370" y="1296940"/>
                  <a:pt x="10230535" y="1288788"/>
                  <a:pt x="10232863" y="1281802"/>
                </a:cubicBezTo>
                <a:close/>
                <a:moveTo>
                  <a:pt x="8231008" y="1264333"/>
                </a:moveTo>
                <a:lnTo>
                  <a:pt x="8258958" y="1278307"/>
                </a:lnTo>
                <a:lnTo>
                  <a:pt x="8244984" y="1278307"/>
                </a:lnTo>
                <a:lnTo>
                  <a:pt x="8231008" y="1292283"/>
                </a:lnTo>
                <a:lnTo>
                  <a:pt x="8217034" y="1292283"/>
                </a:lnTo>
                <a:cubicBezTo>
                  <a:pt x="8217034" y="1282966"/>
                  <a:pt x="8221693" y="1273650"/>
                  <a:pt x="8231008" y="1264333"/>
                </a:cubicBezTo>
                <a:close/>
                <a:moveTo>
                  <a:pt x="8091264" y="1264333"/>
                </a:moveTo>
                <a:cubicBezTo>
                  <a:pt x="8091264" y="1264333"/>
                  <a:pt x="8095922" y="1264333"/>
                  <a:pt x="8105238" y="1264333"/>
                </a:cubicBezTo>
                <a:cubicBezTo>
                  <a:pt x="8105238" y="1273650"/>
                  <a:pt x="8105238" y="1278307"/>
                  <a:pt x="8105238" y="1278307"/>
                </a:cubicBezTo>
                <a:cubicBezTo>
                  <a:pt x="8095922" y="1278307"/>
                  <a:pt x="8091264" y="1273650"/>
                  <a:pt x="8091264" y="1264333"/>
                </a:cubicBezTo>
                <a:close/>
                <a:moveTo>
                  <a:pt x="10061675" y="1250360"/>
                </a:moveTo>
                <a:cubicBezTo>
                  <a:pt x="10052357" y="1250360"/>
                  <a:pt x="10047700" y="1252688"/>
                  <a:pt x="10047700" y="1257345"/>
                </a:cubicBezTo>
                <a:cubicBezTo>
                  <a:pt x="10047700" y="1262005"/>
                  <a:pt x="10050030" y="1264333"/>
                  <a:pt x="10054688" y="1264333"/>
                </a:cubicBezTo>
                <a:cubicBezTo>
                  <a:pt x="10059345" y="1264333"/>
                  <a:pt x="10061675" y="1259676"/>
                  <a:pt x="10061675" y="1250360"/>
                </a:cubicBezTo>
                <a:close/>
                <a:moveTo>
                  <a:pt x="7251044" y="1242063"/>
                </a:moveTo>
                <a:cubicBezTo>
                  <a:pt x="7247550" y="1242936"/>
                  <a:pt x="7238816" y="1250360"/>
                  <a:pt x="7224842" y="1264333"/>
                </a:cubicBezTo>
                <a:lnTo>
                  <a:pt x="7210867" y="1278307"/>
                </a:lnTo>
                <a:lnTo>
                  <a:pt x="7238816" y="1264333"/>
                </a:lnTo>
                <a:cubicBezTo>
                  <a:pt x="7248133" y="1255017"/>
                  <a:pt x="7252790" y="1248029"/>
                  <a:pt x="7252790" y="1243372"/>
                </a:cubicBezTo>
                <a:cubicBezTo>
                  <a:pt x="7252790" y="1242207"/>
                  <a:pt x="7252208" y="1241770"/>
                  <a:pt x="7251044" y="1242063"/>
                </a:cubicBezTo>
                <a:close/>
                <a:moveTo>
                  <a:pt x="10690530" y="1236384"/>
                </a:moveTo>
                <a:lnTo>
                  <a:pt x="10676556" y="1250360"/>
                </a:lnTo>
                <a:cubicBezTo>
                  <a:pt x="10685872" y="1250360"/>
                  <a:pt x="10690530" y="1248029"/>
                  <a:pt x="10690530" y="1243372"/>
                </a:cubicBezTo>
                <a:cubicBezTo>
                  <a:pt x="10690530" y="1238714"/>
                  <a:pt x="10690530" y="1236384"/>
                  <a:pt x="10690530" y="1236384"/>
                </a:cubicBezTo>
                <a:close/>
                <a:moveTo>
                  <a:pt x="10592708" y="1236384"/>
                </a:moveTo>
                <a:cubicBezTo>
                  <a:pt x="10592708" y="1245701"/>
                  <a:pt x="10597365" y="1250360"/>
                  <a:pt x="10606683" y="1250360"/>
                </a:cubicBezTo>
                <a:lnTo>
                  <a:pt x="10606683" y="1236384"/>
                </a:lnTo>
                <a:close/>
                <a:moveTo>
                  <a:pt x="8706143" y="1236384"/>
                </a:moveTo>
                <a:lnTo>
                  <a:pt x="8706143" y="1264333"/>
                </a:lnTo>
                <a:lnTo>
                  <a:pt x="8692169" y="1278307"/>
                </a:lnTo>
                <a:cubicBezTo>
                  <a:pt x="8682853" y="1278307"/>
                  <a:pt x="8678193" y="1278307"/>
                  <a:pt x="8678193" y="1278307"/>
                </a:cubicBezTo>
                <a:lnTo>
                  <a:pt x="8692169" y="1264333"/>
                </a:lnTo>
                <a:cubicBezTo>
                  <a:pt x="8692169" y="1264333"/>
                  <a:pt x="8692169" y="1259676"/>
                  <a:pt x="8692169" y="1250360"/>
                </a:cubicBezTo>
                <a:cubicBezTo>
                  <a:pt x="8692169" y="1250360"/>
                  <a:pt x="8692169" y="1248029"/>
                  <a:pt x="8692169" y="1243372"/>
                </a:cubicBezTo>
                <a:cubicBezTo>
                  <a:pt x="8692169" y="1238714"/>
                  <a:pt x="8696826" y="1236384"/>
                  <a:pt x="8706143" y="1236384"/>
                </a:cubicBezTo>
                <a:close/>
                <a:moveTo>
                  <a:pt x="10480912" y="1222410"/>
                </a:moveTo>
                <a:cubicBezTo>
                  <a:pt x="10480912" y="1222410"/>
                  <a:pt x="10480912" y="1231727"/>
                  <a:pt x="10480912" y="1250360"/>
                </a:cubicBezTo>
                <a:cubicBezTo>
                  <a:pt x="10490228" y="1250360"/>
                  <a:pt x="10492557" y="1252688"/>
                  <a:pt x="10487899" y="1257345"/>
                </a:cubicBezTo>
                <a:cubicBezTo>
                  <a:pt x="10483242" y="1262005"/>
                  <a:pt x="10480912" y="1266662"/>
                  <a:pt x="10480912" y="1271321"/>
                </a:cubicBezTo>
                <a:cubicBezTo>
                  <a:pt x="10480912" y="1275978"/>
                  <a:pt x="10478581" y="1278307"/>
                  <a:pt x="10473924" y="1278307"/>
                </a:cubicBezTo>
                <a:cubicBezTo>
                  <a:pt x="10469266" y="1278307"/>
                  <a:pt x="10466936" y="1273650"/>
                  <a:pt x="10466936" y="1264333"/>
                </a:cubicBezTo>
                <a:lnTo>
                  <a:pt x="10452962" y="1278307"/>
                </a:lnTo>
                <a:cubicBezTo>
                  <a:pt x="10462279" y="1278307"/>
                  <a:pt x="10462279" y="1282966"/>
                  <a:pt x="10452962" y="1292283"/>
                </a:cubicBezTo>
                <a:lnTo>
                  <a:pt x="10466936" y="1292283"/>
                </a:lnTo>
                <a:cubicBezTo>
                  <a:pt x="10485569" y="1282966"/>
                  <a:pt x="10494885" y="1278307"/>
                  <a:pt x="10494885" y="1278307"/>
                </a:cubicBezTo>
                <a:lnTo>
                  <a:pt x="10508861" y="1264333"/>
                </a:lnTo>
                <a:lnTo>
                  <a:pt x="10494885" y="1250360"/>
                </a:lnTo>
                <a:lnTo>
                  <a:pt x="10494885" y="1236384"/>
                </a:lnTo>
                <a:close/>
                <a:moveTo>
                  <a:pt x="10299243" y="1222410"/>
                </a:moveTo>
                <a:lnTo>
                  <a:pt x="10257318" y="1250360"/>
                </a:lnTo>
                <a:lnTo>
                  <a:pt x="10244131" y="1263862"/>
                </a:lnTo>
                <a:lnTo>
                  <a:pt x="10260813" y="1253853"/>
                </a:lnTo>
                <a:cubicBezTo>
                  <a:pt x="10267799" y="1251524"/>
                  <a:pt x="10275951" y="1250360"/>
                  <a:pt x="10285267" y="1250360"/>
                </a:cubicBezTo>
                <a:lnTo>
                  <a:pt x="10299243" y="1236384"/>
                </a:lnTo>
                <a:cubicBezTo>
                  <a:pt x="10289925" y="1236384"/>
                  <a:pt x="10289925" y="1231727"/>
                  <a:pt x="10299243" y="1222410"/>
                </a:cubicBezTo>
                <a:close/>
                <a:moveTo>
                  <a:pt x="10774376" y="1208434"/>
                </a:moveTo>
                <a:cubicBezTo>
                  <a:pt x="10783695" y="1208434"/>
                  <a:pt x="10786021" y="1210765"/>
                  <a:pt x="10781364" y="1215422"/>
                </a:cubicBezTo>
                <a:cubicBezTo>
                  <a:pt x="10776707" y="1220080"/>
                  <a:pt x="10772048" y="1222410"/>
                  <a:pt x="10767390" y="1222410"/>
                </a:cubicBezTo>
                <a:cubicBezTo>
                  <a:pt x="10762733" y="1222410"/>
                  <a:pt x="10760402" y="1220080"/>
                  <a:pt x="10760402" y="1215422"/>
                </a:cubicBezTo>
                <a:cubicBezTo>
                  <a:pt x="10760402" y="1210765"/>
                  <a:pt x="10765060" y="1208434"/>
                  <a:pt x="10774376" y="1208434"/>
                </a:cubicBezTo>
                <a:close/>
                <a:moveTo>
                  <a:pt x="10620657" y="1208434"/>
                </a:moveTo>
                <a:cubicBezTo>
                  <a:pt x="10620657" y="1208434"/>
                  <a:pt x="10620657" y="1213094"/>
                  <a:pt x="10620657" y="1222410"/>
                </a:cubicBezTo>
                <a:cubicBezTo>
                  <a:pt x="10629973" y="1222410"/>
                  <a:pt x="10634631" y="1222410"/>
                  <a:pt x="10634631" y="1222410"/>
                </a:cubicBezTo>
                <a:cubicBezTo>
                  <a:pt x="10634631" y="1222410"/>
                  <a:pt x="10634631" y="1217751"/>
                  <a:pt x="10634631" y="1208434"/>
                </a:cubicBezTo>
                <a:cubicBezTo>
                  <a:pt x="10634631" y="1208434"/>
                  <a:pt x="10629973" y="1208434"/>
                  <a:pt x="10620657" y="1208434"/>
                </a:cubicBezTo>
                <a:close/>
                <a:moveTo>
                  <a:pt x="8859864" y="1208434"/>
                </a:moveTo>
                <a:cubicBezTo>
                  <a:pt x="8859864" y="1217751"/>
                  <a:pt x="8859864" y="1222410"/>
                  <a:pt x="8859864" y="1222410"/>
                </a:cubicBezTo>
                <a:lnTo>
                  <a:pt x="8873838" y="1222410"/>
                </a:lnTo>
                <a:cubicBezTo>
                  <a:pt x="8873838" y="1222410"/>
                  <a:pt x="8869180" y="1217751"/>
                  <a:pt x="8859864" y="1208434"/>
                </a:cubicBezTo>
                <a:close/>
                <a:moveTo>
                  <a:pt x="8734092" y="1208434"/>
                </a:moveTo>
                <a:cubicBezTo>
                  <a:pt x="8734092" y="1208434"/>
                  <a:pt x="8736423" y="1210765"/>
                  <a:pt x="8741080" y="1215422"/>
                </a:cubicBezTo>
                <a:cubicBezTo>
                  <a:pt x="8745738" y="1220080"/>
                  <a:pt x="8748068" y="1222410"/>
                  <a:pt x="8748068" y="1222410"/>
                </a:cubicBezTo>
                <a:cubicBezTo>
                  <a:pt x="8748068" y="1231727"/>
                  <a:pt x="8743409" y="1236384"/>
                  <a:pt x="8734092" y="1236384"/>
                </a:cubicBezTo>
                <a:cubicBezTo>
                  <a:pt x="8734092" y="1236384"/>
                  <a:pt x="8734092" y="1231727"/>
                  <a:pt x="8734092" y="1222410"/>
                </a:cubicBezTo>
                <a:cubicBezTo>
                  <a:pt x="8734092" y="1213094"/>
                  <a:pt x="8734092" y="1208434"/>
                  <a:pt x="8734092" y="1208434"/>
                </a:cubicBezTo>
                <a:close/>
                <a:moveTo>
                  <a:pt x="8622296" y="1208434"/>
                </a:moveTo>
                <a:cubicBezTo>
                  <a:pt x="8622296" y="1217751"/>
                  <a:pt x="8622296" y="1222410"/>
                  <a:pt x="8622296" y="1222410"/>
                </a:cubicBezTo>
                <a:cubicBezTo>
                  <a:pt x="8622296" y="1222410"/>
                  <a:pt x="8617639" y="1227068"/>
                  <a:pt x="8608321" y="1236384"/>
                </a:cubicBezTo>
                <a:cubicBezTo>
                  <a:pt x="8608321" y="1245701"/>
                  <a:pt x="8608321" y="1250360"/>
                  <a:pt x="8608321" y="1250360"/>
                </a:cubicBezTo>
                <a:lnTo>
                  <a:pt x="8608321" y="1264333"/>
                </a:lnTo>
                <a:cubicBezTo>
                  <a:pt x="8608321" y="1264333"/>
                  <a:pt x="8605992" y="1259676"/>
                  <a:pt x="8601335" y="1250360"/>
                </a:cubicBezTo>
                <a:cubicBezTo>
                  <a:pt x="8596678" y="1241043"/>
                  <a:pt x="8589690" y="1241043"/>
                  <a:pt x="8580373" y="1250360"/>
                </a:cubicBezTo>
                <a:cubicBezTo>
                  <a:pt x="8580373" y="1250360"/>
                  <a:pt x="8578043" y="1250360"/>
                  <a:pt x="8573385" y="1250360"/>
                </a:cubicBezTo>
                <a:cubicBezTo>
                  <a:pt x="8568728" y="1250360"/>
                  <a:pt x="8568728" y="1248029"/>
                  <a:pt x="8573385" y="1243372"/>
                </a:cubicBezTo>
                <a:cubicBezTo>
                  <a:pt x="8578043" y="1238714"/>
                  <a:pt x="8585030" y="1231727"/>
                  <a:pt x="8594347" y="1222410"/>
                </a:cubicBezTo>
                <a:cubicBezTo>
                  <a:pt x="8603663" y="1213094"/>
                  <a:pt x="8612980" y="1208434"/>
                  <a:pt x="8622296" y="1208434"/>
                </a:cubicBezTo>
                <a:close/>
                <a:moveTo>
                  <a:pt x="8300882" y="1208434"/>
                </a:moveTo>
                <a:cubicBezTo>
                  <a:pt x="8300882" y="1217751"/>
                  <a:pt x="8298552" y="1222410"/>
                  <a:pt x="8293894" y="1222410"/>
                </a:cubicBezTo>
                <a:cubicBezTo>
                  <a:pt x="8289238" y="1222410"/>
                  <a:pt x="8289238" y="1220080"/>
                  <a:pt x="8293894" y="1215422"/>
                </a:cubicBezTo>
                <a:cubicBezTo>
                  <a:pt x="8298552" y="1210765"/>
                  <a:pt x="8300882" y="1208434"/>
                  <a:pt x="8300882" y="1208434"/>
                </a:cubicBezTo>
                <a:close/>
                <a:moveTo>
                  <a:pt x="7560230" y="1208434"/>
                </a:moveTo>
                <a:cubicBezTo>
                  <a:pt x="7569547" y="1208434"/>
                  <a:pt x="7574206" y="1208434"/>
                  <a:pt x="7574206" y="1208434"/>
                </a:cubicBezTo>
                <a:lnTo>
                  <a:pt x="7504334" y="1292283"/>
                </a:lnTo>
                <a:cubicBezTo>
                  <a:pt x="7504334" y="1282966"/>
                  <a:pt x="7513650" y="1266662"/>
                  <a:pt x="7532281" y="1243372"/>
                </a:cubicBezTo>
                <a:cubicBezTo>
                  <a:pt x="7550914" y="1220080"/>
                  <a:pt x="7560230" y="1208434"/>
                  <a:pt x="7560230" y="1208434"/>
                </a:cubicBezTo>
                <a:close/>
                <a:moveTo>
                  <a:pt x="11067841" y="1194461"/>
                </a:moveTo>
                <a:cubicBezTo>
                  <a:pt x="11077159" y="1222410"/>
                  <a:pt x="11072500" y="1241043"/>
                  <a:pt x="11053869" y="1250360"/>
                </a:cubicBezTo>
                <a:cubicBezTo>
                  <a:pt x="11044550" y="1259676"/>
                  <a:pt x="11037564" y="1264333"/>
                  <a:pt x="11032905" y="1264333"/>
                </a:cubicBezTo>
                <a:cubicBezTo>
                  <a:pt x="11028248" y="1264333"/>
                  <a:pt x="11025917" y="1259676"/>
                  <a:pt x="11025917" y="1250360"/>
                </a:cubicBezTo>
                <a:lnTo>
                  <a:pt x="11039893" y="1236384"/>
                </a:lnTo>
                <a:cubicBezTo>
                  <a:pt x="11049210" y="1255017"/>
                  <a:pt x="11053869" y="1255017"/>
                  <a:pt x="11053869" y="1236384"/>
                </a:cubicBezTo>
                <a:lnTo>
                  <a:pt x="11039893" y="1222410"/>
                </a:lnTo>
                <a:lnTo>
                  <a:pt x="11053869" y="1208434"/>
                </a:lnTo>
                <a:cubicBezTo>
                  <a:pt x="11063183" y="1199118"/>
                  <a:pt x="11067841" y="1194461"/>
                  <a:pt x="11067841" y="1194461"/>
                </a:cubicBezTo>
                <a:close/>
                <a:moveTo>
                  <a:pt x="10019750" y="1194461"/>
                </a:moveTo>
                <a:cubicBezTo>
                  <a:pt x="10029069" y="1194461"/>
                  <a:pt x="10033726" y="1196789"/>
                  <a:pt x="10033726" y="1201449"/>
                </a:cubicBezTo>
                <a:cubicBezTo>
                  <a:pt x="10033726" y="1206106"/>
                  <a:pt x="10033726" y="1208434"/>
                  <a:pt x="10033726" y="1208434"/>
                </a:cubicBezTo>
                <a:cubicBezTo>
                  <a:pt x="10024409" y="1208434"/>
                  <a:pt x="10019750" y="1203777"/>
                  <a:pt x="10019750" y="1194461"/>
                </a:cubicBezTo>
                <a:close/>
                <a:moveTo>
                  <a:pt x="8692169" y="1194461"/>
                </a:moveTo>
                <a:cubicBezTo>
                  <a:pt x="8701486" y="1194461"/>
                  <a:pt x="8706143" y="1194461"/>
                  <a:pt x="8706143" y="1194461"/>
                </a:cubicBezTo>
                <a:cubicBezTo>
                  <a:pt x="8706143" y="1203777"/>
                  <a:pt x="8706143" y="1208434"/>
                  <a:pt x="8706143" y="1208434"/>
                </a:cubicBezTo>
                <a:cubicBezTo>
                  <a:pt x="8696826" y="1217751"/>
                  <a:pt x="8687512" y="1222410"/>
                  <a:pt x="8678193" y="1222410"/>
                </a:cubicBezTo>
                <a:cubicBezTo>
                  <a:pt x="8659562" y="1241043"/>
                  <a:pt x="8645589" y="1245701"/>
                  <a:pt x="8636270" y="1236384"/>
                </a:cubicBezTo>
                <a:cubicBezTo>
                  <a:pt x="8636270" y="1236384"/>
                  <a:pt x="8640928" y="1234055"/>
                  <a:pt x="8650246" y="1229396"/>
                </a:cubicBezTo>
                <a:cubicBezTo>
                  <a:pt x="8659562" y="1224739"/>
                  <a:pt x="8664220" y="1220080"/>
                  <a:pt x="8664220" y="1215422"/>
                </a:cubicBezTo>
                <a:cubicBezTo>
                  <a:pt x="8664220" y="1210765"/>
                  <a:pt x="8668877" y="1208434"/>
                  <a:pt x="8678193" y="1208434"/>
                </a:cubicBezTo>
                <a:cubicBezTo>
                  <a:pt x="8678193" y="1208434"/>
                  <a:pt x="8680524" y="1206106"/>
                  <a:pt x="8685181" y="1201449"/>
                </a:cubicBezTo>
                <a:cubicBezTo>
                  <a:pt x="8689839" y="1196789"/>
                  <a:pt x="8692169" y="1194461"/>
                  <a:pt x="8692169" y="1194461"/>
                </a:cubicBezTo>
                <a:close/>
                <a:moveTo>
                  <a:pt x="7727925" y="1194461"/>
                </a:moveTo>
                <a:lnTo>
                  <a:pt x="7727925" y="1222410"/>
                </a:lnTo>
                <a:cubicBezTo>
                  <a:pt x="7709292" y="1231727"/>
                  <a:pt x="7699976" y="1241043"/>
                  <a:pt x="7699976" y="1250360"/>
                </a:cubicBezTo>
                <a:lnTo>
                  <a:pt x="7699976" y="1236384"/>
                </a:lnTo>
                <a:close/>
                <a:moveTo>
                  <a:pt x="7518307" y="1194461"/>
                </a:moveTo>
                <a:cubicBezTo>
                  <a:pt x="7527624" y="1194461"/>
                  <a:pt x="7532281" y="1196789"/>
                  <a:pt x="7532281" y="1201449"/>
                </a:cubicBezTo>
                <a:cubicBezTo>
                  <a:pt x="7532281" y="1206106"/>
                  <a:pt x="7529952" y="1208434"/>
                  <a:pt x="7525295" y="1208434"/>
                </a:cubicBezTo>
                <a:cubicBezTo>
                  <a:pt x="7520636" y="1208434"/>
                  <a:pt x="7518307" y="1203777"/>
                  <a:pt x="7518307" y="1194461"/>
                </a:cubicBezTo>
                <a:close/>
                <a:moveTo>
                  <a:pt x="7658052" y="1180487"/>
                </a:moveTo>
                <a:cubicBezTo>
                  <a:pt x="7658052" y="1180487"/>
                  <a:pt x="7658052" y="1185144"/>
                  <a:pt x="7658052" y="1194461"/>
                </a:cubicBezTo>
                <a:cubicBezTo>
                  <a:pt x="7648736" y="1194461"/>
                  <a:pt x="7646408" y="1192132"/>
                  <a:pt x="7651064" y="1187473"/>
                </a:cubicBezTo>
                <a:cubicBezTo>
                  <a:pt x="7655724" y="1182815"/>
                  <a:pt x="7658052" y="1180487"/>
                  <a:pt x="7658052" y="1180487"/>
                </a:cubicBezTo>
                <a:close/>
                <a:moveTo>
                  <a:pt x="6980287" y="1180487"/>
                </a:moveTo>
                <a:cubicBezTo>
                  <a:pt x="6975630" y="1180487"/>
                  <a:pt x="6963983" y="1189803"/>
                  <a:pt x="6945350" y="1208434"/>
                </a:cubicBezTo>
                <a:cubicBezTo>
                  <a:pt x="6926719" y="1227068"/>
                  <a:pt x="6908086" y="1248029"/>
                  <a:pt x="6889453" y="1271321"/>
                </a:cubicBezTo>
                <a:cubicBezTo>
                  <a:pt x="6870820" y="1294612"/>
                  <a:pt x="6861504" y="1310916"/>
                  <a:pt x="6861504" y="1320232"/>
                </a:cubicBezTo>
                <a:cubicBezTo>
                  <a:pt x="6880136" y="1310916"/>
                  <a:pt x="6894110" y="1301599"/>
                  <a:pt x="6903426" y="1292283"/>
                </a:cubicBezTo>
                <a:cubicBezTo>
                  <a:pt x="6912743" y="1282966"/>
                  <a:pt x="6922060" y="1273650"/>
                  <a:pt x="6931376" y="1264333"/>
                </a:cubicBezTo>
                <a:cubicBezTo>
                  <a:pt x="6940692" y="1255017"/>
                  <a:pt x="6945350" y="1245701"/>
                  <a:pt x="6945350" y="1236384"/>
                </a:cubicBezTo>
                <a:cubicBezTo>
                  <a:pt x="6954666" y="1236384"/>
                  <a:pt x="6959326" y="1231727"/>
                  <a:pt x="6959326" y="1222410"/>
                </a:cubicBezTo>
                <a:cubicBezTo>
                  <a:pt x="6959326" y="1213094"/>
                  <a:pt x="6963983" y="1203777"/>
                  <a:pt x="6973300" y="1194461"/>
                </a:cubicBezTo>
                <a:cubicBezTo>
                  <a:pt x="6982616" y="1185144"/>
                  <a:pt x="6984944" y="1180487"/>
                  <a:pt x="6980287" y="1180487"/>
                </a:cubicBezTo>
                <a:close/>
                <a:moveTo>
                  <a:pt x="9754235" y="1166511"/>
                </a:moveTo>
                <a:lnTo>
                  <a:pt x="9726286" y="1180487"/>
                </a:lnTo>
                <a:lnTo>
                  <a:pt x="9740260" y="1180487"/>
                </a:lnTo>
                <a:close/>
                <a:moveTo>
                  <a:pt x="9516668" y="1166511"/>
                </a:moveTo>
                <a:lnTo>
                  <a:pt x="9516668" y="1194461"/>
                </a:lnTo>
                <a:cubicBezTo>
                  <a:pt x="9525984" y="1194461"/>
                  <a:pt x="9530641" y="1189803"/>
                  <a:pt x="9530641" y="1180487"/>
                </a:cubicBezTo>
                <a:cubicBezTo>
                  <a:pt x="9530641" y="1171170"/>
                  <a:pt x="9528313" y="1166511"/>
                  <a:pt x="9523655" y="1166511"/>
                </a:cubicBezTo>
                <a:cubicBezTo>
                  <a:pt x="9518996" y="1166511"/>
                  <a:pt x="9516668" y="1166511"/>
                  <a:pt x="9516668" y="1166511"/>
                </a:cubicBezTo>
                <a:close/>
                <a:moveTo>
                  <a:pt x="8692169" y="1166511"/>
                </a:moveTo>
                <a:cubicBezTo>
                  <a:pt x="8692169" y="1166511"/>
                  <a:pt x="8696826" y="1166511"/>
                  <a:pt x="8706143" y="1166511"/>
                </a:cubicBezTo>
                <a:cubicBezTo>
                  <a:pt x="8706143" y="1175828"/>
                  <a:pt x="8706143" y="1180487"/>
                  <a:pt x="8706143" y="1180487"/>
                </a:cubicBezTo>
                <a:cubicBezTo>
                  <a:pt x="8696826" y="1171170"/>
                  <a:pt x="8692169" y="1166511"/>
                  <a:pt x="8692169" y="1166511"/>
                </a:cubicBezTo>
                <a:close/>
                <a:moveTo>
                  <a:pt x="2207980" y="1166511"/>
                </a:moveTo>
                <a:lnTo>
                  <a:pt x="2180030" y="1208434"/>
                </a:lnTo>
                <a:lnTo>
                  <a:pt x="2194003" y="1194461"/>
                </a:lnTo>
                <a:cubicBezTo>
                  <a:pt x="2212637" y="1175828"/>
                  <a:pt x="2217296" y="1166511"/>
                  <a:pt x="2207980" y="1166511"/>
                </a:cubicBezTo>
                <a:close/>
                <a:moveTo>
                  <a:pt x="11037966" y="1164584"/>
                </a:moveTo>
                <a:lnTo>
                  <a:pt x="11039893" y="1166511"/>
                </a:lnTo>
                <a:lnTo>
                  <a:pt x="11034440" y="1169238"/>
                </a:lnTo>
                <a:close/>
                <a:moveTo>
                  <a:pt x="10970020" y="1152538"/>
                </a:moveTo>
                <a:cubicBezTo>
                  <a:pt x="10960704" y="1161854"/>
                  <a:pt x="10953716" y="1171170"/>
                  <a:pt x="10949059" y="1180487"/>
                </a:cubicBezTo>
                <a:cubicBezTo>
                  <a:pt x="10944400" y="1189803"/>
                  <a:pt x="10937414" y="1194461"/>
                  <a:pt x="10928095" y="1194461"/>
                </a:cubicBezTo>
                <a:cubicBezTo>
                  <a:pt x="10928095" y="1194461"/>
                  <a:pt x="10937414" y="1185144"/>
                  <a:pt x="10956047" y="1166511"/>
                </a:cubicBezTo>
                <a:close/>
                <a:moveTo>
                  <a:pt x="10355140" y="1152538"/>
                </a:moveTo>
                <a:cubicBezTo>
                  <a:pt x="10317874" y="1152538"/>
                  <a:pt x="10299243" y="1171170"/>
                  <a:pt x="10299243" y="1208434"/>
                </a:cubicBezTo>
                <a:lnTo>
                  <a:pt x="10313217" y="1208434"/>
                </a:lnTo>
                <a:lnTo>
                  <a:pt x="10327191" y="1194461"/>
                </a:lnTo>
                <a:cubicBezTo>
                  <a:pt x="10336509" y="1194461"/>
                  <a:pt x="10341166" y="1189803"/>
                  <a:pt x="10341166" y="1180487"/>
                </a:cubicBezTo>
                <a:lnTo>
                  <a:pt x="10355140" y="1166511"/>
                </a:lnTo>
                <a:cubicBezTo>
                  <a:pt x="10364458" y="1157195"/>
                  <a:pt x="10364458" y="1152538"/>
                  <a:pt x="10355140" y="1152538"/>
                </a:cubicBezTo>
                <a:close/>
                <a:moveTo>
                  <a:pt x="7015222" y="1152538"/>
                </a:moveTo>
                <a:cubicBezTo>
                  <a:pt x="7005906" y="1161854"/>
                  <a:pt x="7005906" y="1166511"/>
                  <a:pt x="7015222" y="1166511"/>
                </a:cubicBezTo>
                <a:cubicBezTo>
                  <a:pt x="7024539" y="1157195"/>
                  <a:pt x="7029198" y="1152538"/>
                  <a:pt x="7029198" y="1152538"/>
                </a:cubicBezTo>
                <a:cubicBezTo>
                  <a:pt x="7029198" y="1152538"/>
                  <a:pt x="7024539" y="1152538"/>
                  <a:pt x="7015222" y="1152538"/>
                </a:cubicBezTo>
                <a:close/>
                <a:moveTo>
                  <a:pt x="2026311" y="1152538"/>
                </a:moveTo>
                <a:cubicBezTo>
                  <a:pt x="2016994" y="1152538"/>
                  <a:pt x="2012335" y="1157195"/>
                  <a:pt x="2012335" y="1166511"/>
                </a:cubicBezTo>
                <a:cubicBezTo>
                  <a:pt x="2012335" y="1175828"/>
                  <a:pt x="2016994" y="1175828"/>
                  <a:pt x="2026311" y="1166511"/>
                </a:cubicBezTo>
                <a:close/>
                <a:moveTo>
                  <a:pt x="10746429" y="1138562"/>
                </a:moveTo>
                <a:lnTo>
                  <a:pt x="10760402" y="1152538"/>
                </a:lnTo>
                <a:lnTo>
                  <a:pt x="10746429" y="1166511"/>
                </a:lnTo>
                <a:cubicBezTo>
                  <a:pt x="10746429" y="1157195"/>
                  <a:pt x="10746429" y="1147878"/>
                  <a:pt x="10746429" y="1138562"/>
                </a:cubicBezTo>
                <a:close/>
                <a:moveTo>
                  <a:pt x="10550784" y="1138562"/>
                </a:moveTo>
                <a:lnTo>
                  <a:pt x="10564758" y="1180487"/>
                </a:lnTo>
                <a:lnTo>
                  <a:pt x="10550784" y="1152538"/>
                </a:lnTo>
                <a:close/>
                <a:moveTo>
                  <a:pt x="10320205" y="1138562"/>
                </a:moveTo>
                <a:cubicBezTo>
                  <a:pt x="10315547" y="1138562"/>
                  <a:pt x="10313217" y="1143221"/>
                  <a:pt x="10313217" y="1152538"/>
                </a:cubicBezTo>
                <a:cubicBezTo>
                  <a:pt x="10313217" y="1152538"/>
                  <a:pt x="10315547" y="1152538"/>
                  <a:pt x="10320205" y="1152538"/>
                </a:cubicBezTo>
                <a:cubicBezTo>
                  <a:pt x="10324862" y="1152538"/>
                  <a:pt x="10327191" y="1152538"/>
                  <a:pt x="10327191" y="1152538"/>
                </a:cubicBezTo>
                <a:cubicBezTo>
                  <a:pt x="10327191" y="1143221"/>
                  <a:pt x="10327191" y="1138562"/>
                  <a:pt x="10327191" y="1138562"/>
                </a:cubicBezTo>
                <a:cubicBezTo>
                  <a:pt x="10327191" y="1138562"/>
                  <a:pt x="10324862" y="1138562"/>
                  <a:pt x="10320205" y="1138562"/>
                </a:cubicBezTo>
                <a:close/>
                <a:moveTo>
                  <a:pt x="8678193" y="1138562"/>
                </a:moveTo>
                <a:lnTo>
                  <a:pt x="8678193" y="1152538"/>
                </a:lnTo>
                <a:cubicBezTo>
                  <a:pt x="8678193" y="1161854"/>
                  <a:pt x="8678193" y="1166511"/>
                  <a:pt x="8678193" y="1166511"/>
                </a:cubicBezTo>
                <a:cubicBezTo>
                  <a:pt x="8650246" y="1185144"/>
                  <a:pt x="8636270" y="1189803"/>
                  <a:pt x="8636270" y="1180487"/>
                </a:cubicBezTo>
                <a:cubicBezTo>
                  <a:pt x="8636270" y="1180487"/>
                  <a:pt x="8638601" y="1178157"/>
                  <a:pt x="8643258" y="1173499"/>
                </a:cubicBezTo>
                <a:cubicBezTo>
                  <a:pt x="8647915" y="1168840"/>
                  <a:pt x="8650246" y="1161854"/>
                  <a:pt x="8650246" y="1152538"/>
                </a:cubicBezTo>
                <a:close/>
                <a:moveTo>
                  <a:pt x="7699976" y="1138562"/>
                </a:moveTo>
                <a:cubicBezTo>
                  <a:pt x="7699976" y="1147878"/>
                  <a:pt x="7695318" y="1157195"/>
                  <a:pt x="7686002" y="1166511"/>
                </a:cubicBezTo>
                <a:lnTo>
                  <a:pt x="7672028" y="1166511"/>
                </a:lnTo>
                <a:cubicBezTo>
                  <a:pt x="7672028" y="1166511"/>
                  <a:pt x="7676686" y="1161854"/>
                  <a:pt x="7686002" y="1152538"/>
                </a:cubicBezTo>
                <a:close/>
                <a:moveTo>
                  <a:pt x="7420485" y="1138562"/>
                </a:moveTo>
                <a:cubicBezTo>
                  <a:pt x="7420485" y="1147878"/>
                  <a:pt x="7420485" y="1152538"/>
                  <a:pt x="7420485" y="1152538"/>
                </a:cubicBezTo>
                <a:cubicBezTo>
                  <a:pt x="7429802" y="1152538"/>
                  <a:pt x="7434460" y="1147878"/>
                  <a:pt x="7434460" y="1138562"/>
                </a:cubicBezTo>
                <a:close/>
                <a:moveTo>
                  <a:pt x="7085096" y="1138562"/>
                </a:moveTo>
                <a:lnTo>
                  <a:pt x="7085096" y="1152538"/>
                </a:lnTo>
                <a:lnTo>
                  <a:pt x="7099071" y="1152538"/>
                </a:lnTo>
                <a:cubicBezTo>
                  <a:pt x="7099071" y="1143221"/>
                  <a:pt x="7094412" y="1138562"/>
                  <a:pt x="7085096" y="1138562"/>
                </a:cubicBezTo>
                <a:close/>
                <a:moveTo>
                  <a:pt x="7029198" y="1124588"/>
                </a:moveTo>
                <a:cubicBezTo>
                  <a:pt x="7029198" y="1133905"/>
                  <a:pt x="7033856" y="1138562"/>
                  <a:pt x="7043172" y="1138562"/>
                </a:cubicBezTo>
                <a:cubicBezTo>
                  <a:pt x="7043172" y="1138562"/>
                  <a:pt x="7043172" y="1133905"/>
                  <a:pt x="7043172" y="1124588"/>
                </a:cubicBezTo>
                <a:close/>
                <a:moveTo>
                  <a:pt x="10732453" y="1110614"/>
                </a:moveTo>
                <a:cubicBezTo>
                  <a:pt x="10751086" y="1110614"/>
                  <a:pt x="10760402" y="1110614"/>
                  <a:pt x="10760402" y="1110614"/>
                </a:cubicBezTo>
                <a:lnTo>
                  <a:pt x="10746429" y="1124588"/>
                </a:lnTo>
                <a:cubicBezTo>
                  <a:pt x="10737110" y="1124588"/>
                  <a:pt x="10732453" y="1124588"/>
                  <a:pt x="10732453" y="1124588"/>
                </a:cubicBezTo>
                <a:close/>
                <a:moveTo>
                  <a:pt x="9991803" y="1110614"/>
                </a:moveTo>
                <a:cubicBezTo>
                  <a:pt x="9982484" y="1119931"/>
                  <a:pt x="9977827" y="1124588"/>
                  <a:pt x="9977827" y="1124588"/>
                </a:cubicBezTo>
                <a:lnTo>
                  <a:pt x="9991803" y="1124588"/>
                </a:lnTo>
                <a:close/>
                <a:moveTo>
                  <a:pt x="8370755" y="1110614"/>
                </a:moveTo>
                <a:lnTo>
                  <a:pt x="8342806" y="1180487"/>
                </a:lnTo>
                <a:lnTo>
                  <a:pt x="8328830" y="1180487"/>
                </a:lnTo>
                <a:cubicBezTo>
                  <a:pt x="8328830" y="1171170"/>
                  <a:pt x="8331160" y="1164182"/>
                  <a:pt x="8335818" y="1159524"/>
                </a:cubicBezTo>
                <a:cubicBezTo>
                  <a:pt x="8340475" y="1154866"/>
                  <a:pt x="8340475" y="1150207"/>
                  <a:pt x="8335818" y="1145550"/>
                </a:cubicBezTo>
                <a:cubicBezTo>
                  <a:pt x="8331160" y="1140892"/>
                  <a:pt x="8331160" y="1136233"/>
                  <a:pt x="8335818" y="1131576"/>
                </a:cubicBezTo>
                <a:cubicBezTo>
                  <a:pt x="8340475" y="1126917"/>
                  <a:pt x="8342806" y="1124588"/>
                  <a:pt x="8342806" y="1124588"/>
                </a:cubicBezTo>
                <a:lnTo>
                  <a:pt x="8356780" y="1124588"/>
                </a:lnTo>
                <a:close/>
                <a:moveTo>
                  <a:pt x="7099071" y="1110614"/>
                </a:moveTo>
                <a:lnTo>
                  <a:pt x="7099071" y="1124588"/>
                </a:lnTo>
                <a:lnTo>
                  <a:pt x="7113044" y="1124588"/>
                </a:lnTo>
                <a:cubicBezTo>
                  <a:pt x="7113044" y="1115272"/>
                  <a:pt x="7108388" y="1110614"/>
                  <a:pt x="7099071" y="1110614"/>
                </a:cubicBezTo>
                <a:close/>
                <a:moveTo>
                  <a:pt x="10438988" y="1096638"/>
                </a:moveTo>
                <a:lnTo>
                  <a:pt x="10452962" y="1110614"/>
                </a:lnTo>
                <a:cubicBezTo>
                  <a:pt x="10452962" y="1110614"/>
                  <a:pt x="10448305" y="1110614"/>
                  <a:pt x="10438988" y="1110614"/>
                </a:cubicBezTo>
                <a:cubicBezTo>
                  <a:pt x="10438988" y="1101298"/>
                  <a:pt x="10438988" y="1096638"/>
                  <a:pt x="10438988" y="1096638"/>
                </a:cubicBezTo>
                <a:close/>
                <a:moveTo>
                  <a:pt x="10243344" y="1096638"/>
                </a:moveTo>
                <a:lnTo>
                  <a:pt x="10187445" y="1138562"/>
                </a:lnTo>
                <a:lnTo>
                  <a:pt x="10215395" y="1138562"/>
                </a:lnTo>
                <a:cubicBezTo>
                  <a:pt x="10234028" y="1119931"/>
                  <a:pt x="10243344" y="1105955"/>
                  <a:pt x="10243344" y="1096638"/>
                </a:cubicBezTo>
                <a:close/>
                <a:moveTo>
                  <a:pt x="8929737" y="1096638"/>
                </a:moveTo>
                <a:lnTo>
                  <a:pt x="8929737" y="1110614"/>
                </a:lnTo>
                <a:cubicBezTo>
                  <a:pt x="8920418" y="1110614"/>
                  <a:pt x="8915761" y="1115272"/>
                  <a:pt x="8915761" y="1124588"/>
                </a:cubicBezTo>
                <a:lnTo>
                  <a:pt x="8901787" y="1138562"/>
                </a:lnTo>
                <a:cubicBezTo>
                  <a:pt x="8892471" y="1138562"/>
                  <a:pt x="8887813" y="1138562"/>
                  <a:pt x="8887813" y="1138562"/>
                </a:cubicBezTo>
                <a:cubicBezTo>
                  <a:pt x="8887813" y="1110614"/>
                  <a:pt x="8901787" y="1096638"/>
                  <a:pt x="8929737" y="1096638"/>
                </a:cubicBezTo>
                <a:close/>
                <a:moveTo>
                  <a:pt x="8748068" y="1096638"/>
                </a:moveTo>
                <a:cubicBezTo>
                  <a:pt x="8752725" y="1096638"/>
                  <a:pt x="8756220" y="1097803"/>
                  <a:pt x="8758549" y="1100132"/>
                </a:cubicBezTo>
                <a:lnTo>
                  <a:pt x="8760489" y="1105955"/>
                </a:lnTo>
                <a:lnTo>
                  <a:pt x="8755054" y="1101880"/>
                </a:lnTo>
                <a:cubicBezTo>
                  <a:pt x="8750397" y="1098385"/>
                  <a:pt x="8748068" y="1096638"/>
                  <a:pt x="8748068" y="1096638"/>
                </a:cubicBezTo>
                <a:close/>
                <a:moveTo>
                  <a:pt x="6875477" y="1096638"/>
                </a:moveTo>
                <a:lnTo>
                  <a:pt x="6847530" y="1110614"/>
                </a:lnTo>
                <a:lnTo>
                  <a:pt x="6833554" y="1138562"/>
                </a:lnTo>
                <a:lnTo>
                  <a:pt x="6847530" y="1124588"/>
                </a:lnTo>
                <a:lnTo>
                  <a:pt x="6861504" y="1110614"/>
                </a:lnTo>
                <a:cubicBezTo>
                  <a:pt x="6870820" y="1110614"/>
                  <a:pt x="6875477" y="1108284"/>
                  <a:pt x="6875477" y="1103626"/>
                </a:cubicBezTo>
                <a:cubicBezTo>
                  <a:pt x="6875477" y="1098967"/>
                  <a:pt x="6875477" y="1096638"/>
                  <a:pt x="6875477" y="1096638"/>
                </a:cubicBezTo>
                <a:close/>
                <a:moveTo>
                  <a:pt x="10592708" y="1082665"/>
                </a:moveTo>
                <a:lnTo>
                  <a:pt x="10606683" y="1082665"/>
                </a:lnTo>
                <a:lnTo>
                  <a:pt x="10592708" y="1096638"/>
                </a:lnTo>
                <a:cubicBezTo>
                  <a:pt x="10592708" y="1096638"/>
                  <a:pt x="10585720" y="1098967"/>
                  <a:pt x="10571746" y="1103626"/>
                </a:cubicBezTo>
                <a:cubicBezTo>
                  <a:pt x="10557772" y="1108284"/>
                  <a:pt x="10546127" y="1119931"/>
                  <a:pt x="10536810" y="1138562"/>
                </a:cubicBezTo>
                <a:cubicBezTo>
                  <a:pt x="10536810" y="1147878"/>
                  <a:pt x="10534480" y="1154866"/>
                  <a:pt x="10529823" y="1159524"/>
                </a:cubicBezTo>
                <a:cubicBezTo>
                  <a:pt x="10525165" y="1164182"/>
                  <a:pt x="10522835" y="1164182"/>
                  <a:pt x="10522835" y="1159524"/>
                </a:cubicBezTo>
                <a:cubicBezTo>
                  <a:pt x="10522835" y="1154866"/>
                  <a:pt x="10520504" y="1152538"/>
                  <a:pt x="10515847" y="1152538"/>
                </a:cubicBezTo>
                <a:cubicBezTo>
                  <a:pt x="10511190" y="1152538"/>
                  <a:pt x="10508861" y="1157195"/>
                  <a:pt x="10508861" y="1166511"/>
                </a:cubicBezTo>
                <a:lnTo>
                  <a:pt x="10494885" y="1166511"/>
                </a:lnTo>
                <a:cubicBezTo>
                  <a:pt x="10494885" y="1166511"/>
                  <a:pt x="10497216" y="1164182"/>
                  <a:pt x="10501873" y="1159524"/>
                </a:cubicBezTo>
                <a:cubicBezTo>
                  <a:pt x="10506531" y="1154866"/>
                  <a:pt x="10508861" y="1147878"/>
                  <a:pt x="10508861" y="1138562"/>
                </a:cubicBezTo>
                <a:cubicBezTo>
                  <a:pt x="10518178" y="1129245"/>
                  <a:pt x="10527492" y="1119931"/>
                  <a:pt x="10536810" y="1110614"/>
                </a:cubicBezTo>
                <a:cubicBezTo>
                  <a:pt x="10546127" y="1101298"/>
                  <a:pt x="10553115" y="1094310"/>
                  <a:pt x="10557772" y="1089651"/>
                </a:cubicBezTo>
                <a:cubicBezTo>
                  <a:pt x="10562429" y="1084994"/>
                  <a:pt x="10574076" y="1082665"/>
                  <a:pt x="10592708" y="1082665"/>
                </a:cubicBezTo>
                <a:close/>
                <a:moveTo>
                  <a:pt x="8803965" y="1082665"/>
                </a:moveTo>
                <a:lnTo>
                  <a:pt x="8789991" y="1096638"/>
                </a:lnTo>
                <a:cubicBezTo>
                  <a:pt x="8780673" y="1105955"/>
                  <a:pt x="8776016" y="1105955"/>
                  <a:pt x="8776016" y="1096638"/>
                </a:cubicBezTo>
                <a:cubicBezTo>
                  <a:pt x="8776016" y="1087322"/>
                  <a:pt x="8785334" y="1082665"/>
                  <a:pt x="8803965" y="1082665"/>
                </a:cubicBezTo>
                <a:close/>
                <a:moveTo>
                  <a:pt x="8580373" y="1082665"/>
                </a:moveTo>
                <a:cubicBezTo>
                  <a:pt x="8580373" y="1082665"/>
                  <a:pt x="8585030" y="1082665"/>
                  <a:pt x="8594347" y="1082665"/>
                </a:cubicBezTo>
                <a:cubicBezTo>
                  <a:pt x="8603663" y="1082665"/>
                  <a:pt x="8608321" y="1082665"/>
                  <a:pt x="8608321" y="1082665"/>
                </a:cubicBezTo>
                <a:lnTo>
                  <a:pt x="8594347" y="1096638"/>
                </a:lnTo>
                <a:cubicBezTo>
                  <a:pt x="8585030" y="1087322"/>
                  <a:pt x="8580373" y="1082665"/>
                  <a:pt x="8580373" y="1082665"/>
                </a:cubicBezTo>
                <a:close/>
                <a:moveTo>
                  <a:pt x="8398703" y="1082665"/>
                </a:moveTo>
                <a:lnTo>
                  <a:pt x="8412678" y="1082665"/>
                </a:lnTo>
                <a:cubicBezTo>
                  <a:pt x="8412678" y="1091981"/>
                  <a:pt x="8408021" y="1096638"/>
                  <a:pt x="8398703" y="1096638"/>
                </a:cubicBezTo>
                <a:close/>
                <a:moveTo>
                  <a:pt x="7672028" y="1082665"/>
                </a:moveTo>
                <a:cubicBezTo>
                  <a:pt x="7672028" y="1091981"/>
                  <a:pt x="7669698" y="1098967"/>
                  <a:pt x="7665040" y="1103626"/>
                </a:cubicBezTo>
                <a:cubicBezTo>
                  <a:pt x="7660381" y="1108284"/>
                  <a:pt x="7658052" y="1110614"/>
                  <a:pt x="7658052" y="1110614"/>
                </a:cubicBezTo>
                <a:lnTo>
                  <a:pt x="7658052" y="1096638"/>
                </a:lnTo>
                <a:close/>
                <a:moveTo>
                  <a:pt x="7266766" y="1082665"/>
                </a:moveTo>
                <a:lnTo>
                  <a:pt x="7252790" y="1096638"/>
                </a:lnTo>
                <a:lnTo>
                  <a:pt x="7252790" y="1110614"/>
                </a:lnTo>
                <a:cubicBezTo>
                  <a:pt x="7262106" y="1101298"/>
                  <a:pt x="7266766" y="1091981"/>
                  <a:pt x="7266766" y="1082665"/>
                </a:cubicBezTo>
                <a:close/>
                <a:moveTo>
                  <a:pt x="7140994" y="1082665"/>
                </a:moveTo>
                <a:lnTo>
                  <a:pt x="7127020" y="1096638"/>
                </a:lnTo>
                <a:cubicBezTo>
                  <a:pt x="7136337" y="1096638"/>
                  <a:pt x="7145652" y="1091981"/>
                  <a:pt x="7154968" y="1082665"/>
                </a:cubicBezTo>
                <a:close/>
                <a:moveTo>
                  <a:pt x="7057148" y="1082665"/>
                </a:moveTo>
                <a:cubicBezTo>
                  <a:pt x="7047831" y="1082665"/>
                  <a:pt x="7043172" y="1087322"/>
                  <a:pt x="7043172" y="1096638"/>
                </a:cubicBezTo>
                <a:cubicBezTo>
                  <a:pt x="7052488" y="1105955"/>
                  <a:pt x="7057148" y="1101298"/>
                  <a:pt x="7057148" y="1082665"/>
                </a:cubicBezTo>
                <a:close/>
                <a:moveTo>
                  <a:pt x="11053869" y="1068689"/>
                </a:moveTo>
                <a:cubicBezTo>
                  <a:pt x="11053869" y="1073348"/>
                  <a:pt x="11051540" y="1078005"/>
                  <a:pt x="11046879" y="1082665"/>
                </a:cubicBezTo>
                <a:lnTo>
                  <a:pt x="11025917" y="1096638"/>
                </a:lnTo>
                <a:close/>
                <a:moveTo>
                  <a:pt x="10187445" y="1068689"/>
                </a:moveTo>
                <a:cubicBezTo>
                  <a:pt x="10187445" y="1068689"/>
                  <a:pt x="10185116" y="1071020"/>
                  <a:pt x="10180459" y="1075677"/>
                </a:cubicBezTo>
                <a:cubicBezTo>
                  <a:pt x="10175802" y="1080334"/>
                  <a:pt x="10173471" y="1082665"/>
                  <a:pt x="10173471" y="1082665"/>
                </a:cubicBezTo>
                <a:cubicBezTo>
                  <a:pt x="10173471" y="1082665"/>
                  <a:pt x="10173471" y="1080334"/>
                  <a:pt x="10173471" y="1075677"/>
                </a:cubicBezTo>
                <a:cubicBezTo>
                  <a:pt x="10173471" y="1071020"/>
                  <a:pt x="10178129" y="1068689"/>
                  <a:pt x="10187445" y="1068689"/>
                </a:cubicBezTo>
                <a:close/>
                <a:moveTo>
                  <a:pt x="7476384" y="1068689"/>
                </a:moveTo>
                <a:cubicBezTo>
                  <a:pt x="7467068" y="1068689"/>
                  <a:pt x="7457751" y="1073348"/>
                  <a:pt x="7448434" y="1082665"/>
                </a:cubicBezTo>
                <a:lnTo>
                  <a:pt x="7420485" y="1082665"/>
                </a:lnTo>
                <a:cubicBezTo>
                  <a:pt x="7411168" y="1082665"/>
                  <a:pt x="7411168" y="1087322"/>
                  <a:pt x="7420485" y="1096638"/>
                </a:cubicBezTo>
                <a:lnTo>
                  <a:pt x="7392536" y="1138562"/>
                </a:lnTo>
                <a:cubicBezTo>
                  <a:pt x="7364588" y="1166511"/>
                  <a:pt x="7343624" y="1187473"/>
                  <a:pt x="7329650" y="1201449"/>
                </a:cubicBezTo>
                <a:cubicBezTo>
                  <a:pt x="7315677" y="1215422"/>
                  <a:pt x="7306360" y="1229396"/>
                  <a:pt x="7301701" y="1243372"/>
                </a:cubicBezTo>
                <a:cubicBezTo>
                  <a:pt x="7297044" y="1257345"/>
                  <a:pt x="7294715" y="1264333"/>
                  <a:pt x="7294715" y="1264333"/>
                </a:cubicBezTo>
                <a:cubicBezTo>
                  <a:pt x="7294715" y="1273650"/>
                  <a:pt x="7294715" y="1278307"/>
                  <a:pt x="7294715" y="1278307"/>
                </a:cubicBezTo>
                <a:cubicBezTo>
                  <a:pt x="7294715" y="1268991"/>
                  <a:pt x="7292384" y="1264333"/>
                  <a:pt x="7287728" y="1264333"/>
                </a:cubicBezTo>
                <a:cubicBezTo>
                  <a:pt x="7283068" y="1264333"/>
                  <a:pt x="7278411" y="1266662"/>
                  <a:pt x="7273752" y="1271321"/>
                </a:cubicBezTo>
                <a:cubicBezTo>
                  <a:pt x="7269094" y="1275978"/>
                  <a:pt x="7271423" y="1282966"/>
                  <a:pt x="7280740" y="1292283"/>
                </a:cubicBezTo>
                <a:cubicBezTo>
                  <a:pt x="7290056" y="1301599"/>
                  <a:pt x="7294715" y="1306257"/>
                  <a:pt x="7294715" y="1306257"/>
                </a:cubicBezTo>
                <a:cubicBezTo>
                  <a:pt x="7294715" y="1306257"/>
                  <a:pt x="7299372" y="1296940"/>
                  <a:pt x="7308689" y="1278307"/>
                </a:cubicBezTo>
                <a:lnTo>
                  <a:pt x="7378562" y="1208434"/>
                </a:lnTo>
                <a:cubicBezTo>
                  <a:pt x="7406511" y="1180487"/>
                  <a:pt x="7415828" y="1166511"/>
                  <a:pt x="7406511" y="1166511"/>
                </a:cubicBezTo>
                <a:cubicBezTo>
                  <a:pt x="7387878" y="1157195"/>
                  <a:pt x="7387878" y="1143221"/>
                  <a:pt x="7406511" y="1124588"/>
                </a:cubicBezTo>
                <a:cubicBezTo>
                  <a:pt x="7425144" y="1115272"/>
                  <a:pt x="7436790" y="1112943"/>
                  <a:pt x="7441446" y="1117600"/>
                </a:cubicBezTo>
                <a:cubicBezTo>
                  <a:pt x="7446106" y="1122259"/>
                  <a:pt x="7453092" y="1119931"/>
                  <a:pt x="7462408" y="1110614"/>
                </a:cubicBezTo>
                <a:cubicBezTo>
                  <a:pt x="7490358" y="1082665"/>
                  <a:pt x="7495017" y="1068689"/>
                  <a:pt x="7476384" y="1068689"/>
                </a:cubicBezTo>
                <a:close/>
                <a:moveTo>
                  <a:pt x="7364588" y="1068689"/>
                </a:moveTo>
                <a:cubicBezTo>
                  <a:pt x="7364588" y="1078005"/>
                  <a:pt x="7364588" y="1082665"/>
                  <a:pt x="7364588" y="1082665"/>
                </a:cubicBezTo>
                <a:cubicBezTo>
                  <a:pt x="7364588" y="1091981"/>
                  <a:pt x="7364588" y="1096638"/>
                  <a:pt x="7364588" y="1096638"/>
                </a:cubicBezTo>
                <a:cubicBezTo>
                  <a:pt x="7364588" y="1096638"/>
                  <a:pt x="7366916" y="1094310"/>
                  <a:pt x="7371574" y="1089651"/>
                </a:cubicBezTo>
                <a:cubicBezTo>
                  <a:pt x="7376233" y="1084994"/>
                  <a:pt x="7378562" y="1082665"/>
                  <a:pt x="7378562" y="1082665"/>
                </a:cubicBezTo>
                <a:cubicBezTo>
                  <a:pt x="7378562" y="1073348"/>
                  <a:pt x="7373904" y="1068689"/>
                  <a:pt x="7364588" y="1068689"/>
                </a:cubicBezTo>
                <a:close/>
                <a:moveTo>
                  <a:pt x="8454602" y="1040742"/>
                </a:moveTo>
                <a:lnTo>
                  <a:pt x="8454602" y="1054715"/>
                </a:lnTo>
                <a:cubicBezTo>
                  <a:pt x="8454602" y="1054715"/>
                  <a:pt x="8452271" y="1052387"/>
                  <a:pt x="8447614" y="1047727"/>
                </a:cubicBezTo>
                <a:cubicBezTo>
                  <a:pt x="8442956" y="1043070"/>
                  <a:pt x="8445285" y="1040742"/>
                  <a:pt x="8454602" y="1040742"/>
                </a:cubicBezTo>
                <a:close/>
                <a:moveTo>
                  <a:pt x="10466936" y="1026766"/>
                </a:moveTo>
                <a:lnTo>
                  <a:pt x="10466936" y="1040742"/>
                </a:lnTo>
                <a:cubicBezTo>
                  <a:pt x="10466936" y="1050058"/>
                  <a:pt x="10464607" y="1052387"/>
                  <a:pt x="10459950" y="1047727"/>
                </a:cubicBezTo>
                <a:cubicBezTo>
                  <a:pt x="10455293" y="1043070"/>
                  <a:pt x="10457619" y="1036082"/>
                  <a:pt x="10466936" y="1026766"/>
                </a:cubicBezTo>
                <a:close/>
                <a:moveTo>
                  <a:pt x="7106059" y="1026766"/>
                </a:moveTo>
                <a:cubicBezTo>
                  <a:pt x="7101400" y="1026766"/>
                  <a:pt x="7094412" y="1031425"/>
                  <a:pt x="7085096" y="1040742"/>
                </a:cubicBezTo>
                <a:cubicBezTo>
                  <a:pt x="7075779" y="1059373"/>
                  <a:pt x="7073450" y="1071020"/>
                  <a:pt x="7078110" y="1075677"/>
                </a:cubicBezTo>
                <a:cubicBezTo>
                  <a:pt x="7082766" y="1080334"/>
                  <a:pt x="7085096" y="1078005"/>
                  <a:pt x="7085096" y="1068689"/>
                </a:cubicBezTo>
                <a:lnTo>
                  <a:pt x="7099071" y="1054715"/>
                </a:lnTo>
                <a:cubicBezTo>
                  <a:pt x="7108388" y="1054715"/>
                  <a:pt x="7113044" y="1050058"/>
                  <a:pt x="7113044" y="1040742"/>
                </a:cubicBezTo>
                <a:cubicBezTo>
                  <a:pt x="7113044" y="1031425"/>
                  <a:pt x="7110716" y="1026766"/>
                  <a:pt x="7106059" y="1026766"/>
                </a:cubicBezTo>
                <a:close/>
                <a:moveTo>
                  <a:pt x="10823287" y="1012792"/>
                </a:moveTo>
                <a:cubicBezTo>
                  <a:pt x="10827945" y="1012792"/>
                  <a:pt x="10823287" y="1022108"/>
                  <a:pt x="10809313" y="1040742"/>
                </a:cubicBezTo>
                <a:cubicBezTo>
                  <a:pt x="10795340" y="1059373"/>
                  <a:pt x="10788352" y="1068689"/>
                  <a:pt x="10788352" y="1068689"/>
                </a:cubicBezTo>
                <a:lnTo>
                  <a:pt x="10774376" y="1068689"/>
                </a:lnTo>
                <a:cubicBezTo>
                  <a:pt x="10774376" y="1068689"/>
                  <a:pt x="10781364" y="1061703"/>
                  <a:pt x="10795340" y="1047727"/>
                </a:cubicBezTo>
                <a:cubicBezTo>
                  <a:pt x="10809313" y="1033754"/>
                  <a:pt x="10816301" y="1024437"/>
                  <a:pt x="10816301" y="1019778"/>
                </a:cubicBezTo>
                <a:cubicBezTo>
                  <a:pt x="10816301" y="1015121"/>
                  <a:pt x="10818630" y="1012792"/>
                  <a:pt x="10823287" y="1012792"/>
                </a:cubicBezTo>
                <a:close/>
                <a:moveTo>
                  <a:pt x="10662580" y="1012792"/>
                </a:moveTo>
                <a:lnTo>
                  <a:pt x="10662580" y="1026766"/>
                </a:lnTo>
                <a:lnTo>
                  <a:pt x="10662580" y="1040742"/>
                </a:lnTo>
                <a:cubicBezTo>
                  <a:pt x="10662580" y="1040742"/>
                  <a:pt x="10664911" y="1038411"/>
                  <a:pt x="10669568" y="1033754"/>
                </a:cubicBezTo>
                <a:cubicBezTo>
                  <a:pt x="10674225" y="1029094"/>
                  <a:pt x="10676556" y="1031423"/>
                  <a:pt x="10676556" y="1040742"/>
                </a:cubicBezTo>
                <a:lnTo>
                  <a:pt x="10662580" y="1054715"/>
                </a:lnTo>
                <a:lnTo>
                  <a:pt x="10648606" y="1040742"/>
                </a:lnTo>
                <a:close/>
                <a:moveTo>
                  <a:pt x="9670387" y="1012792"/>
                </a:moveTo>
                <a:lnTo>
                  <a:pt x="9656413" y="1040742"/>
                </a:lnTo>
                <a:cubicBezTo>
                  <a:pt x="9665730" y="1040742"/>
                  <a:pt x="9670387" y="1036082"/>
                  <a:pt x="9670387" y="1026766"/>
                </a:cubicBezTo>
                <a:close/>
                <a:moveTo>
                  <a:pt x="8789991" y="1012792"/>
                </a:moveTo>
                <a:lnTo>
                  <a:pt x="8776016" y="1026766"/>
                </a:lnTo>
                <a:lnTo>
                  <a:pt x="8762042" y="1040742"/>
                </a:lnTo>
                <a:cubicBezTo>
                  <a:pt x="8762042" y="1031423"/>
                  <a:pt x="8766699" y="1024437"/>
                  <a:pt x="8776016" y="1019778"/>
                </a:cubicBezTo>
                <a:cubicBezTo>
                  <a:pt x="8785334" y="1015121"/>
                  <a:pt x="8789991" y="1012792"/>
                  <a:pt x="8789991" y="1012792"/>
                </a:cubicBezTo>
                <a:close/>
                <a:moveTo>
                  <a:pt x="7490358" y="1012792"/>
                </a:moveTo>
                <a:cubicBezTo>
                  <a:pt x="7490358" y="1012792"/>
                  <a:pt x="7488029" y="1015121"/>
                  <a:pt x="7483372" y="1019778"/>
                </a:cubicBezTo>
                <a:cubicBezTo>
                  <a:pt x="7478712" y="1024437"/>
                  <a:pt x="7471724" y="1026766"/>
                  <a:pt x="7462408" y="1026766"/>
                </a:cubicBezTo>
                <a:lnTo>
                  <a:pt x="7448434" y="1068689"/>
                </a:lnTo>
                <a:lnTo>
                  <a:pt x="7476384" y="1054715"/>
                </a:lnTo>
                <a:cubicBezTo>
                  <a:pt x="7504334" y="1026766"/>
                  <a:pt x="7508990" y="1012792"/>
                  <a:pt x="7490358" y="1012792"/>
                </a:cubicBezTo>
                <a:close/>
                <a:moveTo>
                  <a:pt x="7420485" y="1012792"/>
                </a:moveTo>
                <a:cubicBezTo>
                  <a:pt x="7392536" y="1040742"/>
                  <a:pt x="7383219" y="1054715"/>
                  <a:pt x="7392536" y="1054715"/>
                </a:cubicBezTo>
                <a:cubicBezTo>
                  <a:pt x="7401852" y="1054715"/>
                  <a:pt x="7411168" y="1045399"/>
                  <a:pt x="7420485" y="1026766"/>
                </a:cubicBezTo>
                <a:close/>
                <a:moveTo>
                  <a:pt x="7210867" y="1012792"/>
                </a:moveTo>
                <a:lnTo>
                  <a:pt x="7168944" y="1040742"/>
                </a:lnTo>
                <a:lnTo>
                  <a:pt x="7196893" y="1040742"/>
                </a:lnTo>
                <a:cubicBezTo>
                  <a:pt x="7206210" y="1022108"/>
                  <a:pt x="7210867" y="1012792"/>
                  <a:pt x="7210867" y="1012792"/>
                </a:cubicBezTo>
                <a:close/>
                <a:moveTo>
                  <a:pt x="2152081" y="1012792"/>
                </a:moveTo>
                <a:lnTo>
                  <a:pt x="2124131" y="1026766"/>
                </a:lnTo>
                <a:cubicBezTo>
                  <a:pt x="2124131" y="1036082"/>
                  <a:pt x="2121802" y="1043070"/>
                  <a:pt x="2117145" y="1047727"/>
                </a:cubicBezTo>
                <a:cubicBezTo>
                  <a:pt x="2112486" y="1052387"/>
                  <a:pt x="2105500" y="1064032"/>
                  <a:pt x="2096184" y="1082665"/>
                </a:cubicBezTo>
                <a:lnTo>
                  <a:pt x="2068234" y="1096638"/>
                </a:lnTo>
                <a:lnTo>
                  <a:pt x="2054258" y="1124588"/>
                </a:lnTo>
                <a:cubicBezTo>
                  <a:pt x="2054258" y="1133905"/>
                  <a:pt x="2058917" y="1133905"/>
                  <a:pt x="2068234" y="1124588"/>
                </a:cubicBezTo>
                <a:cubicBezTo>
                  <a:pt x="2058917" y="1133905"/>
                  <a:pt x="2054258" y="1147878"/>
                  <a:pt x="2054258" y="1166511"/>
                </a:cubicBezTo>
                <a:cubicBezTo>
                  <a:pt x="2054258" y="1185144"/>
                  <a:pt x="2044942" y="1201449"/>
                  <a:pt x="2026311" y="1215422"/>
                </a:cubicBezTo>
                <a:cubicBezTo>
                  <a:pt x="2007678" y="1229396"/>
                  <a:pt x="2003019" y="1241043"/>
                  <a:pt x="2012335" y="1250360"/>
                </a:cubicBezTo>
                <a:cubicBezTo>
                  <a:pt x="2003019" y="1259676"/>
                  <a:pt x="2000690" y="1266662"/>
                  <a:pt x="2005347" y="1271321"/>
                </a:cubicBezTo>
                <a:cubicBezTo>
                  <a:pt x="2010006" y="1275978"/>
                  <a:pt x="2005347" y="1282966"/>
                  <a:pt x="1991374" y="1292283"/>
                </a:cubicBezTo>
                <a:cubicBezTo>
                  <a:pt x="1977400" y="1301599"/>
                  <a:pt x="1970411" y="1310916"/>
                  <a:pt x="1970411" y="1320232"/>
                </a:cubicBezTo>
                <a:lnTo>
                  <a:pt x="1984386" y="1306257"/>
                </a:lnTo>
                <a:lnTo>
                  <a:pt x="1984386" y="1334206"/>
                </a:lnTo>
                <a:cubicBezTo>
                  <a:pt x="1965755" y="1352839"/>
                  <a:pt x="1956436" y="1362156"/>
                  <a:pt x="1956436" y="1362156"/>
                </a:cubicBezTo>
                <a:lnTo>
                  <a:pt x="1942462" y="1376129"/>
                </a:lnTo>
                <a:cubicBezTo>
                  <a:pt x="1942462" y="1376129"/>
                  <a:pt x="1937805" y="1376129"/>
                  <a:pt x="1928489" y="1376129"/>
                </a:cubicBezTo>
                <a:cubicBezTo>
                  <a:pt x="1919172" y="1376129"/>
                  <a:pt x="1909855" y="1385446"/>
                  <a:pt x="1900539" y="1404079"/>
                </a:cubicBezTo>
                <a:cubicBezTo>
                  <a:pt x="1881906" y="1441345"/>
                  <a:pt x="1863273" y="1459978"/>
                  <a:pt x="1844640" y="1459978"/>
                </a:cubicBezTo>
                <a:lnTo>
                  <a:pt x="1830667" y="1487927"/>
                </a:lnTo>
                <a:cubicBezTo>
                  <a:pt x="1821349" y="1497244"/>
                  <a:pt x="1816690" y="1501901"/>
                  <a:pt x="1816690" y="1501901"/>
                </a:cubicBezTo>
                <a:cubicBezTo>
                  <a:pt x="1807374" y="1501901"/>
                  <a:pt x="1795729" y="1511217"/>
                  <a:pt x="1781755" y="1529850"/>
                </a:cubicBezTo>
                <a:cubicBezTo>
                  <a:pt x="1767782" y="1548483"/>
                  <a:pt x="1760793" y="1562457"/>
                  <a:pt x="1760793" y="1571774"/>
                </a:cubicBezTo>
                <a:cubicBezTo>
                  <a:pt x="1770110" y="1581090"/>
                  <a:pt x="1770110" y="1590406"/>
                  <a:pt x="1760793" y="1599723"/>
                </a:cubicBezTo>
                <a:cubicBezTo>
                  <a:pt x="1732844" y="1618356"/>
                  <a:pt x="1718871" y="1636989"/>
                  <a:pt x="1718871" y="1655620"/>
                </a:cubicBezTo>
                <a:cubicBezTo>
                  <a:pt x="1718871" y="1664936"/>
                  <a:pt x="1721199" y="1669596"/>
                  <a:pt x="1725857" y="1669596"/>
                </a:cubicBezTo>
                <a:cubicBezTo>
                  <a:pt x="1730516" y="1669596"/>
                  <a:pt x="1732844" y="1664936"/>
                  <a:pt x="1732844" y="1655620"/>
                </a:cubicBezTo>
                <a:lnTo>
                  <a:pt x="1732844" y="1669596"/>
                </a:lnTo>
                <a:cubicBezTo>
                  <a:pt x="1732844" y="1678912"/>
                  <a:pt x="1732844" y="1688229"/>
                  <a:pt x="1732844" y="1697545"/>
                </a:cubicBezTo>
                <a:cubicBezTo>
                  <a:pt x="1732844" y="1706862"/>
                  <a:pt x="1730516" y="1711519"/>
                  <a:pt x="1725857" y="1711519"/>
                </a:cubicBezTo>
                <a:cubicBezTo>
                  <a:pt x="1721199" y="1711519"/>
                  <a:pt x="1714211" y="1725493"/>
                  <a:pt x="1704895" y="1753442"/>
                </a:cubicBezTo>
                <a:cubicBezTo>
                  <a:pt x="1695578" y="1762759"/>
                  <a:pt x="1688591" y="1772075"/>
                  <a:pt x="1683933" y="1781392"/>
                </a:cubicBezTo>
                <a:cubicBezTo>
                  <a:pt x="1679276" y="1790708"/>
                  <a:pt x="1676945" y="1795365"/>
                  <a:pt x="1676945" y="1795365"/>
                </a:cubicBezTo>
                <a:cubicBezTo>
                  <a:pt x="1676945" y="1795365"/>
                  <a:pt x="1667628" y="1804682"/>
                  <a:pt x="1648997" y="1823315"/>
                </a:cubicBezTo>
                <a:cubicBezTo>
                  <a:pt x="1630365" y="1841948"/>
                  <a:pt x="1611732" y="1862909"/>
                  <a:pt x="1593099" y="1886202"/>
                </a:cubicBezTo>
                <a:cubicBezTo>
                  <a:pt x="1574466" y="1909492"/>
                  <a:pt x="1567480" y="1921137"/>
                  <a:pt x="1572137" y="1921137"/>
                </a:cubicBezTo>
                <a:cubicBezTo>
                  <a:pt x="1576795" y="1921137"/>
                  <a:pt x="1583782" y="1911820"/>
                  <a:pt x="1593099" y="1893188"/>
                </a:cubicBezTo>
                <a:lnTo>
                  <a:pt x="1607072" y="1921137"/>
                </a:lnTo>
                <a:cubicBezTo>
                  <a:pt x="1597756" y="1930453"/>
                  <a:pt x="1593099" y="1939770"/>
                  <a:pt x="1593099" y="1949087"/>
                </a:cubicBezTo>
                <a:cubicBezTo>
                  <a:pt x="1583782" y="1958403"/>
                  <a:pt x="1579125" y="1965391"/>
                  <a:pt x="1579125" y="1970048"/>
                </a:cubicBezTo>
                <a:cubicBezTo>
                  <a:pt x="1579125" y="1974706"/>
                  <a:pt x="1574466" y="1981693"/>
                  <a:pt x="1565150" y="1991010"/>
                </a:cubicBezTo>
                <a:lnTo>
                  <a:pt x="1551176" y="2004985"/>
                </a:lnTo>
                <a:lnTo>
                  <a:pt x="1523226" y="2046909"/>
                </a:lnTo>
                <a:cubicBezTo>
                  <a:pt x="1513910" y="2046909"/>
                  <a:pt x="1499935" y="2056225"/>
                  <a:pt x="1481303" y="2074858"/>
                </a:cubicBezTo>
                <a:lnTo>
                  <a:pt x="1467327" y="2074858"/>
                </a:lnTo>
                <a:lnTo>
                  <a:pt x="1481303" y="2046909"/>
                </a:lnTo>
                <a:cubicBezTo>
                  <a:pt x="1481303" y="2037592"/>
                  <a:pt x="1481303" y="2032933"/>
                  <a:pt x="1481303" y="2032933"/>
                </a:cubicBezTo>
                <a:cubicBezTo>
                  <a:pt x="1481303" y="2032933"/>
                  <a:pt x="1485960" y="2032933"/>
                  <a:pt x="1495276" y="2032933"/>
                </a:cubicBezTo>
                <a:cubicBezTo>
                  <a:pt x="1495276" y="2032933"/>
                  <a:pt x="1495276" y="2028276"/>
                  <a:pt x="1495276" y="2018959"/>
                </a:cubicBezTo>
                <a:cubicBezTo>
                  <a:pt x="1495276" y="1991010"/>
                  <a:pt x="1467327" y="2009643"/>
                  <a:pt x="1411430" y="2074858"/>
                </a:cubicBezTo>
                <a:cubicBezTo>
                  <a:pt x="1383480" y="2093489"/>
                  <a:pt x="1369507" y="2102806"/>
                  <a:pt x="1369507" y="2102806"/>
                </a:cubicBezTo>
                <a:cubicBezTo>
                  <a:pt x="1388138" y="2074858"/>
                  <a:pt x="1397455" y="2060883"/>
                  <a:pt x="1397455" y="2060883"/>
                </a:cubicBezTo>
                <a:cubicBezTo>
                  <a:pt x="1397455" y="2051566"/>
                  <a:pt x="1420747" y="2023616"/>
                  <a:pt x="1467327" y="1977036"/>
                </a:cubicBezTo>
                <a:cubicBezTo>
                  <a:pt x="1513910" y="1930453"/>
                  <a:pt x="1546516" y="1893188"/>
                  <a:pt x="1565150" y="1865238"/>
                </a:cubicBezTo>
                <a:cubicBezTo>
                  <a:pt x="1574466" y="1855922"/>
                  <a:pt x="1586111" y="1841948"/>
                  <a:pt x="1600086" y="1823315"/>
                </a:cubicBezTo>
                <a:cubicBezTo>
                  <a:pt x="1614061" y="1804682"/>
                  <a:pt x="1630365" y="1786049"/>
                  <a:pt x="1648997" y="1767418"/>
                </a:cubicBezTo>
                <a:cubicBezTo>
                  <a:pt x="1704895" y="1702203"/>
                  <a:pt x="1728187" y="1669596"/>
                  <a:pt x="1718871" y="1669596"/>
                </a:cubicBezTo>
                <a:cubicBezTo>
                  <a:pt x="1709553" y="1669596"/>
                  <a:pt x="1700238" y="1674253"/>
                  <a:pt x="1690921" y="1683569"/>
                </a:cubicBezTo>
                <a:cubicBezTo>
                  <a:pt x="1681605" y="1692886"/>
                  <a:pt x="1676945" y="1697545"/>
                  <a:pt x="1676945" y="1697545"/>
                </a:cubicBezTo>
                <a:cubicBezTo>
                  <a:pt x="1658314" y="1688229"/>
                  <a:pt x="1648997" y="1697545"/>
                  <a:pt x="1648997" y="1725493"/>
                </a:cubicBezTo>
                <a:cubicBezTo>
                  <a:pt x="1639681" y="1725493"/>
                  <a:pt x="1632694" y="1732481"/>
                  <a:pt x="1628036" y="1746456"/>
                </a:cubicBezTo>
                <a:cubicBezTo>
                  <a:pt x="1623377" y="1760430"/>
                  <a:pt x="1614061" y="1774404"/>
                  <a:pt x="1600086" y="1788380"/>
                </a:cubicBezTo>
                <a:cubicBezTo>
                  <a:pt x="1586111" y="1802353"/>
                  <a:pt x="1569807" y="1818658"/>
                  <a:pt x="1551176" y="1837290"/>
                </a:cubicBezTo>
                <a:cubicBezTo>
                  <a:pt x="1532543" y="1855922"/>
                  <a:pt x="1516238" y="1872226"/>
                  <a:pt x="1502265" y="1886202"/>
                </a:cubicBezTo>
                <a:cubicBezTo>
                  <a:pt x="1488289" y="1900176"/>
                  <a:pt x="1481303" y="1907163"/>
                  <a:pt x="1481303" y="1907163"/>
                </a:cubicBezTo>
                <a:cubicBezTo>
                  <a:pt x="1471986" y="1916480"/>
                  <a:pt x="1458010" y="1930453"/>
                  <a:pt x="1439380" y="1949087"/>
                </a:cubicBezTo>
                <a:cubicBezTo>
                  <a:pt x="1420747" y="1967720"/>
                  <a:pt x="1411430" y="1981693"/>
                  <a:pt x="1411430" y="1991010"/>
                </a:cubicBezTo>
                <a:lnTo>
                  <a:pt x="1397455" y="2009643"/>
                </a:lnTo>
                <a:lnTo>
                  <a:pt x="1397455" y="2003239"/>
                </a:lnTo>
                <a:cubicBezTo>
                  <a:pt x="1397455" y="1999744"/>
                  <a:pt x="1397455" y="1995669"/>
                  <a:pt x="1397455" y="1991010"/>
                </a:cubicBezTo>
                <a:lnTo>
                  <a:pt x="1383480" y="2004985"/>
                </a:lnTo>
                <a:cubicBezTo>
                  <a:pt x="1374164" y="2014302"/>
                  <a:pt x="1369507" y="2018959"/>
                  <a:pt x="1369507" y="2018959"/>
                </a:cubicBezTo>
                <a:lnTo>
                  <a:pt x="1383480" y="2018959"/>
                </a:lnTo>
                <a:lnTo>
                  <a:pt x="1391466" y="2017628"/>
                </a:lnTo>
                <a:lnTo>
                  <a:pt x="1369507" y="2046909"/>
                </a:lnTo>
                <a:cubicBezTo>
                  <a:pt x="1257709" y="2149388"/>
                  <a:pt x="1201812" y="2200628"/>
                  <a:pt x="1201812" y="2200628"/>
                </a:cubicBezTo>
                <a:cubicBezTo>
                  <a:pt x="1201812" y="2209944"/>
                  <a:pt x="1199482" y="2219261"/>
                  <a:pt x="1194824" y="2228577"/>
                </a:cubicBezTo>
                <a:cubicBezTo>
                  <a:pt x="1190165" y="2237894"/>
                  <a:pt x="1178520" y="2247210"/>
                  <a:pt x="1159887" y="2256527"/>
                </a:cubicBezTo>
                <a:lnTo>
                  <a:pt x="1173862" y="2242551"/>
                </a:lnTo>
                <a:lnTo>
                  <a:pt x="1145913" y="2256527"/>
                </a:lnTo>
                <a:lnTo>
                  <a:pt x="1159887" y="2256527"/>
                </a:lnTo>
                <a:cubicBezTo>
                  <a:pt x="1122621" y="2303107"/>
                  <a:pt x="1113306" y="2335716"/>
                  <a:pt x="1131937" y="2354349"/>
                </a:cubicBezTo>
                <a:cubicBezTo>
                  <a:pt x="1141254" y="2372982"/>
                  <a:pt x="1131937" y="2382298"/>
                  <a:pt x="1103990" y="2382298"/>
                </a:cubicBezTo>
                <a:lnTo>
                  <a:pt x="1090014" y="2396272"/>
                </a:lnTo>
                <a:cubicBezTo>
                  <a:pt x="1090014" y="2405589"/>
                  <a:pt x="1092345" y="2410246"/>
                  <a:pt x="1097002" y="2410246"/>
                </a:cubicBezTo>
                <a:cubicBezTo>
                  <a:pt x="1101660" y="2410246"/>
                  <a:pt x="1108647" y="2405589"/>
                  <a:pt x="1117964" y="2396272"/>
                </a:cubicBezTo>
                <a:lnTo>
                  <a:pt x="1131937" y="2396272"/>
                </a:lnTo>
                <a:lnTo>
                  <a:pt x="1117964" y="2424222"/>
                </a:lnTo>
                <a:cubicBezTo>
                  <a:pt x="1108647" y="2433538"/>
                  <a:pt x="1103990" y="2442855"/>
                  <a:pt x="1103990" y="2452171"/>
                </a:cubicBezTo>
                <a:cubicBezTo>
                  <a:pt x="1103990" y="2461488"/>
                  <a:pt x="1106319" y="2468475"/>
                  <a:pt x="1110976" y="2473133"/>
                </a:cubicBezTo>
                <a:cubicBezTo>
                  <a:pt x="1115635" y="2477790"/>
                  <a:pt x="1122621" y="2480119"/>
                  <a:pt x="1131937" y="2480119"/>
                </a:cubicBezTo>
                <a:lnTo>
                  <a:pt x="1117964" y="2494094"/>
                </a:lnTo>
                <a:lnTo>
                  <a:pt x="1076041" y="2452171"/>
                </a:lnTo>
                <a:lnTo>
                  <a:pt x="1076041" y="2508068"/>
                </a:lnTo>
                <a:cubicBezTo>
                  <a:pt x="1085357" y="2517385"/>
                  <a:pt x="1094674" y="2517385"/>
                  <a:pt x="1103990" y="2508068"/>
                </a:cubicBezTo>
                <a:lnTo>
                  <a:pt x="1117964" y="2508068"/>
                </a:lnTo>
                <a:lnTo>
                  <a:pt x="1145913" y="2466145"/>
                </a:lnTo>
                <a:cubicBezTo>
                  <a:pt x="1145913" y="2456828"/>
                  <a:pt x="1150571" y="2447512"/>
                  <a:pt x="1159887" y="2438195"/>
                </a:cubicBezTo>
                <a:lnTo>
                  <a:pt x="1173862" y="2438195"/>
                </a:lnTo>
                <a:cubicBezTo>
                  <a:pt x="1173862" y="2438195"/>
                  <a:pt x="1178520" y="2442855"/>
                  <a:pt x="1187837" y="2452171"/>
                </a:cubicBezTo>
                <a:cubicBezTo>
                  <a:pt x="1197152" y="2452171"/>
                  <a:pt x="1201812" y="2456828"/>
                  <a:pt x="1201812" y="2466145"/>
                </a:cubicBezTo>
                <a:lnTo>
                  <a:pt x="1201812" y="2480119"/>
                </a:lnTo>
                <a:cubicBezTo>
                  <a:pt x="1211127" y="2480119"/>
                  <a:pt x="1215786" y="2484778"/>
                  <a:pt x="1215786" y="2494094"/>
                </a:cubicBezTo>
                <a:lnTo>
                  <a:pt x="1243736" y="2466145"/>
                </a:lnTo>
                <a:lnTo>
                  <a:pt x="1285658" y="2438195"/>
                </a:lnTo>
                <a:cubicBezTo>
                  <a:pt x="1276342" y="2447512"/>
                  <a:pt x="1262368" y="2463816"/>
                  <a:pt x="1243736" y="2487106"/>
                </a:cubicBezTo>
                <a:cubicBezTo>
                  <a:pt x="1225103" y="2510399"/>
                  <a:pt x="1215786" y="2526701"/>
                  <a:pt x="1215786" y="2536018"/>
                </a:cubicBezTo>
                <a:lnTo>
                  <a:pt x="1229760" y="2549991"/>
                </a:lnTo>
                <a:cubicBezTo>
                  <a:pt x="1229760" y="2549991"/>
                  <a:pt x="1234418" y="2549991"/>
                  <a:pt x="1243736" y="2549991"/>
                </a:cubicBezTo>
                <a:cubicBezTo>
                  <a:pt x="1271684" y="2549991"/>
                  <a:pt x="1294975" y="2526701"/>
                  <a:pt x="1313608" y="2480119"/>
                </a:cubicBezTo>
                <a:lnTo>
                  <a:pt x="1327582" y="2438195"/>
                </a:lnTo>
                <a:cubicBezTo>
                  <a:pt x="1327582" y="2428879"/>
                  <a:pt x="1327582" y="2421893"/>
                  <a:pt x="1327582" y="2417234"/>
                </a:cubicBezTo>
                <a:cubicBezTo>
                  <a:pt x="1327582" y="2412576"/>
                  <a:pt x="1329910" y="2410246"/>
                  <a:pt x="1334569" y="2410246"/>
                </a:cubicBezTo>
                <a:cubicBezTo>
                  <a:pt x="1339227" y="2410246"/>
                  <a:pt x="1343886" y="2405589"/>
                  <a:pt x="1348544" y="2396272"/>
                </a:cubicBezTo>
                <a:cubicBezTo>
                  <a:pt x="1353203" y="2386956"/>
                  <a:pt x="1355531" y="2382298"/>
                  <a:pt x="1355531" y="2382298"/>
                </a:cubicBezTo>
                <a:cubicBezTo>
                  <a:pt x="1355531" y="2372982"/>
                  <a:pt x="1350874" y="2370653"/>
                  <a:pt x="1341555" y="2375311"/>
                </a:cubicBezTo>
                <a:cubicBezTo>
                  <a:pt x="1332241" y="2379968"/>
                  <a:pt x="1322924" y="2386956"/>
                  <a:pt x="1313608" y="2396272"/>
                </a:cubicBezTo>
                <a:cubicBezTo>
                  <a:pt x="1332241" y="2377639"/>
                  <a:pt x="1341555" y="2368323"/>
                  <a:pt x="1341555" y="2368323"/>
                </a:cubicBezTo>
                <a:lnTo>
                  <a:pt x="1355531" y="2354349"/>
                </a:lnTo>
                <a:lnTo>
                  <a:pt x="1369507" y="2340373"/>
                </a:lnTo>
                <a:cubicBezTo>
                  <a:pt x="1378822" y="2331059"/>
                  <a:pt x="1390467" y="2319411"/>
                  <a:pt x="1404443" y="2305438"/>
                </a:cubicBezTo>
                <a:cubicBezTo>
                  <a:pt x="1418416" y="2291462"/>
                  <a:pt x="1423075" y="2282146"/>
                  <a:pt x="1418416" y="2277488"/>
                </a:cubicBezTo>
                <a:cubicBezTo>
                  <a:pt x="1413759" y="2272831"/>
                  <a:pt x="1416088" y="2268172"/>
                  <a:pt x="1425404" y="2263515"/>
                </a:cubicBezTo>
                <a:cubicBezTo>
                  <a:pt x="1434720" y="2258856"/>
                  <a:pt x="1444036" y="2256527"/>
                  <a:pt x="1453354" y="2256527"/>
                </a:cubicBezTo>
                <a:cubicBezTo>
                  <a:pt x="1453354" y="2256527"/>
                  <a:pt x="1458010" y="2251868"/>
                  <a:pt x="1467327" y="2242551"/>
                </a:cubicBezTo>
                <a:lnTo>
                  <a:pt x="1481303" y="2242551"/>
                </a:lnTo>
                <a:lnTo>
                  <a:pt x="1495276" y="2228577"/>
                </a:lnTo>
                <a:cubicBezTo>
                  <a:pt x="1495276" y="2228577"/>
                  <a:pt x="1495276" y="2223920"/>
                  <a:pt x="1495276" y="2214604"/>
                </a:cubicBezTo>
                <a:lnTo>
                  <a:pt x="1495276" y="2200628"/>
                </a:lnTo>
                <a:cubicBezTo>
                  <a:pt x="1504593" y="2200628"/>
                  <a:pt x="1509251" y="2200628"/>
                  <a:pt x="1509251" y="2200628"/>
                </a:cubicBezTo>
                <a:cubicBezTo>
                  <a:pt x="1509251" y="2191311"/>
                  <a:pt x="1513910" y="2179666"/>
                  <a:pt x="1523226" y="2165692"/>
                </a:cubicBezTo>
                <a:cubicBezTo>
                  <a:pt x="1532543" y="2151717"/>
                  <a:pt x="1546516" y="2140072"/>
                  <a:pt x="1565150" y="2130755"/>
                </a:cubicBezTo>
                <a:cubicBezTo>
                  <a:pt x="1602415" y="2093489"/>
                  <a:pt x="1623377" y="2065542"/>
                  <a:pt x="1628036" y="2046909"/>
                </a:cubicBezTo>
                <a:cubicBezTo>
                  <a:pt x="1632694" y="2028276"/>
                  <a:pt x="1648997" y="2004985"/>
                  <a:pt x="1676945" y="1977036"/>
                </a:cubicBezTo>
                <a:cubicBezTo>
                  <a:pt x="1714211" y="1939770"/>
                  <a:pt x="1732844" y="1911820"/>
                  <a:pt x="1732844" y="1893188"/>
                </a:cubicBezTo>
                <a:cubicBezTo>
                  <a:pt x="1732844" y="1902504"/>
                  <a:pt x="1735173" y="1907163"/>
                  <a:pt x="1739832" y="1907163"/>
                </a:cubicBezTo>
                <a:cubicBezTo>
                  <a:pt x="1744489" y="1907163"/>
                  <a:pt x="1751477" y="1902504"/>
                  <a:pt x="1760793" y="1893188"/>
                </a:cubicBezTo>
                <a:cubicBezTo>
                  <a:pt x="1760793" y="1893188"/>
                  <a:pt x="1763122" y="1888530"/>
                  <a:pt x="1767782" y="1879214"/>
                </a:cubicBezTo>
                <a:cubicBezTo>
                  <a:pt x="1772438" y="1869897"/>
                  <a:pt x="1774768" y="1865238"/>
                  <a:pt x="1774768" y="1865238"/>
                </a:cubicBezTo>
                <a:cubicBezTo>
                  <a:pt x="1784084" y="1855922"/>
                  <a:pt x="1793401" y="1851264"/>
                  <a:pt x="1802717" y="1851264"/>
                </a:cubicBezTo>
                <a:lnTo>
                  <a:pt x="1788741" y="1865238"/>
                </a:lnTo>
                <a:cubicBezTo>
                  <a:pt x="1779427" y="1874557"/>
                  <a:pt x="1774768" y="1879214"/>
                  <a:pt x="1774768" y="1879214"/>
                </a:cubicBezTo>
                <a:lnTo>
                  <a:pt x="1844640" y="1823315"/>
                </a:lnTo>
                <a:cubicBezTo>
                  <a:pt x="1844640" y="1823315"/>
                  <a:pt x="1849299" y="1818658"/>
                  <a:pt x="1858615" y="1809341"/>
                </a:cubicBezTo>
                <a:cubicBezTo>
                  <a:pt x="1867932" y="1800025"/>
                  <a:pt x="1877249" y="1786049"/>
                  <a:pt x="1886565" y="1767418"/>
                </a:cubicBezTo>
                <a:lnTo>
                  <a:pt x="1942462" y="1697545"/>
                </a:lnTo>
                <a:cubicBezTo>
                  <a:pt x="1933145" y="1697545"/>
                  <a:pt x="1930817" y="1692886"/>
                  <a:pt x="1935475" y="1683569"/>
                </a:cubicBezTo>
                <a:cubicBezTo>
                  <a:pt x="1940134" y="1674253"/>
                  <a:pt x="1942462" y="1664936"/>
                  <a:pt x="1942462" y="1655620"/>
                </a:cubicBezTo>
                <a:cubicBezTo>
                  <a:pt x="1951779" y="1636989"/>
                  <a:pt x="1984386" y="1595064"/>
                  <a:pt x="2040285" y="1529850"/>
                </a:cubicBezTo>
                <a:lnTo>
                  <a:pt x="2054258" y="1501901"/>
                </a:lnTo>
                <a:lnTo>
                  <a:pt x="2097734" y="1469294"/>
                </a:lnTo>
                <a:lnTo>
                  <a:pt x="2096184" y="1473952"/>
                </a:lnTo>
                <a:lnTo>
                  <a:pt x="2110157" y="1473952"/>
                </a:lnTo>
                <a:cubicBezTo>
                  <a:pt x="2110157" y="1464635"/>
                  <a:pt x="2112486" y="1457647"/>
                  <a:pt x="2117145" y="1452990"/>
                </a:cubicBezTo>
                <a:cubicBezTo>
                  <a:pt x="2121802" y="1448333"/>
                  <a:pt x="2124131" y="1436685"/>
                  <a:pt x="2124131" y="1418052"/>
                </a:cubicBezTo>
                <a:cubicBezTo>
                  <a:pt x="2133447" y="1399422"/>
                  <a:pt x="2147423" y="1376129"/>
                  <a:pt x="2166056" y="1348180"/>
                </a:cubicBezTo>
                <a:cubicBezTo>
                  <a:pt x="2184687" y="1320232"/>
                  <a:pt x="2194003" y="1303928"/>
                  <a:pt x="2194003" y="1299271"/>
                </a:cubicBezTo>
                <a:cubicBezTo>
                  <a:pt x="2194003" y="1294612"/>
                  <a:pt x="2175372" y="1310916"/>
                  <a:pt x="2138107" y="1348180"/>
                </a:cubicBezTo>
                <a:lnTo>
                  <a:pt x="2068234" y="1418052"/>
                </a:lnTo>
                <a:cubicBezTo>
                  <a:pt x="2068234" y="1427371"/>
                  <a:pt x="2068234" y="1432028"/>
                  <a:pt x="2068234" y="1432028"/>
                </a:cubicBezTo>
                <a:cubicBezTo>
                  <a:pt x="2068234" y="1432028"/>
                  <a:pt x="2063575" y="1436685"/>
                  <a:pt x="2054258" y="1446002"/>
                </a:cubicBezTo>
                <a:lnTo>
                  <a:pt x="2040285" y="1446002"/>
                </a:lnTo>
                <a:lnTo>
                  <a:pt x="2054258" y="1432028"/>
                </a:lnTo>
                <a:lnTo>
                  <a:pt x="2054258" y="1404079"/>
                </a:lnTo>
                <a:cubicBezTo>
                  <a:pt x="2044942" y="1413395"/>
                  <a:pt x="2040285" y="1418052"/>
                  <a:pt x="2040285" y="1418052"/>
                </a:cubicBezTo>
                <a:lnTo>
                  <a:pt x="2082207" y="1348180"/>
                </a:lnTo>
                <a:cubicBezTo>
                  <a:pt x="2100841" y="1329549"/>
                  <a:pt x="2119473" y="1306257"/>
                  <a:pt x="2138107" y="1278307"/>
                </a:cubicBezTo>
                <a:cubicBezTo>
                  <a:pt x="2156740" y="1250360"/>
                  <a:pt x="2166056" y="1236384"/>
                  <a:pt x="2166056" y="1236384"/>
                </a:cubicBezTo>
                <a:lnTo>
                  <a:pt x="2096184" y="1306257"/>
                </a:lnTo>
                <a:cubicBezTo>
                  <a:pt x="2058917" y="1352839"/>
                  <a:pt x="2035627" y="1376129"/>
                  <a:pt x="2026311" y="1376129"/>
                </a:cubicBezTo>
                <a:lnTo>
                  <a:pt x="1998361" y="1404079"/>
                </a:lnTo>
                <a:lnTo>
                  <a:pt x="1970411" y="1418052"/>
                </a:lnTo>
                <a:cubicBezTo>
                  <a:pt x="1970411" y="1408736"/>
                  <a:pt x="1984386" y="1390105"/>
                  <a:pt x="2012335" y="1362156"/>
                </a:cubicBezTo>
                <a:cubicBezTo>
                  <a:pt x="2030967" y="1343522"/>
                  <a:pt x="2049601" y="1322561"/>
                  <a:pt x="2068234" y="1299271"/>
                </a:cubicBezTo>
                <a:cubicBezTo>
                  <a:pt x="2086865" y="1275978"/>
                  <a:pt x="2103170" y="1252688"/>
                  <a:pt x="2117145" y="1229396"/>
                </a:cubicBezTo>
                <a:cubicBezTo>
                  <a:pt x="2131118" y="1206106"/>
                  <a:pt x="2142763" y="1187473"/>
                  <a:pt x="2152081" y="1173499"/>
                </a:cubicBezTo>
                <a:cubicBezTo>
                  <a:pt x="2161397" y="1159524"/>
                  <a:pt x="2166056" y="1152538"/>
                  <a:pt x="2166056" y="1152538"/>
                </a:cubicBezTo>
                <a:lnTo>
                  <a:pt x="2110157" y="1180487"/>
                </a:lnTo>
                <a:cubicBezTo>
                  <a:pt x="2082207" y="1208434"/>
                  <a:pt x="2063575" y="1222410"/>
                  <a:pt x="2054258" y="1222410"/>
                </a:cubicBezTo>
                <a:cubicBezTo>
                  <a:pt x="2044942" y="1222410"/>
                  <a:pt x="2040285" y="1222410"/>
                  <a:pt x="2040285" y="1222410"/>
                </a:cubicBezTo>
                <a:cubicBezTo>
                  <a:pt x="2040285" y="1213094"/>
                  <a:pt x="2047272" y="1201449"/>
                  <a:pt x="2061246" y="1187473"/>
                </a:cubicBezTo>
                <a:cubicBezTo>
                  <a:pt x="2075221" y="1173499"/>
                  <a:pt x="2084536" y="1166511"/>
                  <a:pt x="2089196" y="1166511"/>
                </a:cubicBezTo>
                <a:cubicBezTo>
                  <a:pt x="2093852" y="1166511"/>
                  <a:pt x="2103170" y="1157195"/>
                  <a:pt x="2117145" y="1138562"/>
                </a:cubicBezTo>
                <a:cubicBezTo>
                  <a:pt x="2131118" y="1119931"/>
                  <a:pt x="2138107" y="1115272"/>
                  <a:pt x="2138107" y="1124588"/>
                </a:cubicBezTo>
                <a:cubicBezTo>
                  <a:pt x="2138107" y="1133905"/>
                  <a:pt x="2138107" y="1138562"/>
                  <a:pt x="2138107" y="1138562"/>
                </a:cubicBezTo>
                <a:cubicBezTo>
                  <a:pt x="2147423" y="1138562"/>
                  <a:pt x="2152081" y="1138562"/>
                  <a:pt x="2152081" y="1138562"/>
                </a:cubicBezTo>
                <a:cubicBezTo>
                  <a:pt x="2152081" y="1129245"/>
                  <a:pt x="2166056" y="1115272"/>
                  <a:pt x="2194003" y="1096638"/>
                </a:cubicBezTo>
                <a:cubicBezTo>
                  <a:pt x="2221953" y="1050058"/>
                  <a:pt x="2226612" y="1031423"/>
                  <a:pt x="2207980" y="1040742"/>
                </a:cubicBezTo>
                <a:cubicBezTo>
                  <a:pt x="2207980" y="1040742"/>
                  <a:pt x="2203320" y="1036082"/>
                  <a:pt x="2194003" y="1026766"/>
                </a:cubicBezTo>
                <a:lnTo>
                  <a:pt x="2166056" y="1054715"/>
                </a:lnTo>
                <a:lnTo>
                  <a:pt x="2138107" y="1068689"/>
                </a:lnTo>
                <a:cubicBezTo>
                  <a:pt x="2138107" y="1059373"/>
                  <a:pt x="2142763" y="1052387"/>
                  <a:pt x="2152081" y="1047727"/>
                </a:cubicBezTo>
                <a:cubicBezTo>
                  <a:pt x="2161397" y="1043070"/>
                  <a:pt x="2166056" y="1038411"/>
                  <a:pt x="2166056" y="1033754"/>
                </a:cubicBezTo>
                <a:cubicBezTo>
                  <a:pt x="2166056" y="1029094"/>
                  <a:pt x="2161397" y="1022108"/>
                  <a:pt x="2152081" y="1012792"/>
                </a:cubicBezTo>
                <a:close/>
                <a:moveTo>
                  <a:pt x="9041533" y="998817"/>
                </a:moveTo>
                <a:cubicBezTo>
                  <a:pt x="9032216" y="1008133"/>
                  <a:pt x="9029887" y="1015121"/>
                  <a:pt x="9034545" y="1019778"/>
                </a:cubicBezTo>
                <a:cubicBezTo>
                  <a:pt x="9039202" y="1024437"/>
                  <a:pt x="9041533" y="1026766"/>
                  <a:pt x="9041533" y="1026766"/>
                </a:cubicBezTo>
                <a:cubicBezTo>
                  <a:pt x="9041533" y="1026766"/>
                  <a:pt x="9043863" y="1026766"/>
                  <a:pt x="9048520" y="1026766"/>
                </a:cubicBezTo>
                <a:cubicBezTo>
                  <a:pt x="9053178" y="1026766"/>
                  <a:pt x="9055506" y="1022108"/>
                  <a:pt x="9055506" y="1012792"/>
                </a:cubicBezTo>
                <a:cubicBezTo>
                  <a:pt x="9055506" y="1003475"/>
                  <a:pt x="9053178" y="998817"/>
                  <a:pt x="9048520" y="998817"/>
                </a:cubicBezTo>
                <a:cubicBezTo>
                  <a:pt x="9043863" y="998817"/>
                  <a:pt x="9041533" y="998817"/>
                  <a:pt x="9041533" y="998817"/>
                </a:cubicBezTo>
                <a:close/>
                <a:moveTo>
                  <a:pt x="8929737" y="998817"/>
                </a:moveTo>
                <a:cubicBezTo>
                  <a:pt x="8929737" y="998817"/>
                  <a:pt x="8929737" y="1003475"/>
                  <a:pt x="8929737" y="1012792"/>
                </a:cubicBezTo>
                <a:cubicBezTo>
                  <a:pt x="8920418" y="1012792"/>
                  <a:pt x="8915761" y="1010461"/>
                  <a:pt x="8915761" y="1005804"/>
                </a:cubicBezTo>
                <a:cubicBezTo>
                  <a:pt x="8915761" y="1001145"/>
                  <a:pt x="8920418" y="998817"/>
                  <a:pt x="8929737" y="998817"/>
                </a:cubicBezTo>
                <a:close/>
                <a:moveTo>
                  <a:pt x="2166056" y="998817"/>
                </a:moveTo>
                <a:lnTo>
                  <a:pt x="2180030" y="1012792"/>
                </a:lnTo>
                <a:cubicBezTo>
                  <a:pt x="2180030" y="1003475"/>
                  <a:pt x="2180030" y="998817"/>
                  <a:pt x="2180030" y="998817"/>
                </a:cubicBezTo>
                <a:close/>
                <a:moveTo>
                  <a:pt x="10341166" y="984843"/>
                </a:moveTo>
                <a:lnTo>
                  <a:pt x="10327191" y="998817"/>
                </a:lnTo>
                <a:cubicBezTo>
                  <a:pt x="10327191" y="998817"/>
                  <a:pt x="10327191" y="996488"/>
                  <a:pt x="10327191" y="991828"/>
                </a:cubicBezTo>
                <a:cubicBezTo>
                  <a:pt x="10327191" y="987171"/>
                  <a:pt x="10331850" y="984843"/>
                  <a:pt x="10341166" y="984843"/>
                </a:cubicBezTo>
                <a:close/>
                <a:moveTo>
                  <a:pt x="7350612" y="984843"/>
                </a:moveTo>
                <a:lnTo>
                  <a:pt x="7322663" y="998817"/>
                </a:lnTo>
                <a:lnTo>
                  <a:pt x="7294715" y="1040742"/>
                </a:lnTo>
                <a:cubicBezTo>
                  <a:pt x="7294715" y="1059373"/>
                  <a:pt x="7308689" y="1054715"/>
                  <a:pt x="7336638" y="1026766"/>
                </a:cubicBezTo>
                <a:cubicBezTo>
                  <a:pt x="7345955" y="1008133"/>
                  <a:pt x="7350612" y="994159"/>
                  <a:pt x="7350612" y="984843"/>
                </a:cubicBezTo>
                <a:close/>
                <a:moveTo>
                  <a:pt x="2235928" y="984843"/>
                </a:moveTo>
                <a:cubicBezTo>
                  <a:pt x="2235928" y="984843"/>
                  <a:pt x="2231269" y="989500"/>
                  <a:pt x="2221953" y="998817"/>
                </a:cubicBezTo>
                <a:cubicBezTo>
                  <a:pt x="2212637" y="1008133"/>
                  <a:pt x="2207980" y="1017450"/>
                  <a:pt x="2207980" y="1026766"/>
                </a:cubicBezTo>
                <a:cubicBezTo>
                  <a:pt x="2226612" y="1017450"/>
                  <a:pt x="2235928" y="1012792"/>
                  <a:pt x="2235928" y="1012792"/>
                </a:cubicBezTo>
                <a:close/>
                <a:moveTo>
                  <a:pt x="8884319" y="977855"/>
                </a:moveTo>
                <a:cubicBezTo>
                  <a:pt x="8886649" y="977855"/>
                  <a:pt x="8887813" y="980183"/>
                  <a:pt x="8887813" y="984843"/>
                </a:cubicBezTo>
                <a:lnTo>
                  <a:pt x="8873838" y="1012792"/>
                </a:lnTo>
                <a:lnTo>
                  <a:pt x="8859864" y="998817"/>
                </a:lnTo>
                <a:cubicBezTo>
                  <a:pt x="8859864" y="998817"/>
                  <a:pt x="8864521" y="994159"/>
                  <a:pt x="8873838" y="984843"/>
                </a:cubicBezTo>
                <a:cubicBezTo>
                  <a:pt x="8878497" y="980183"/>
                  <a:pt x="8881990" y="977855"/>
                  <a:pt x="8884319" y="977855"/>
                </a:cubicBezTo>
                <a:close/>
                <a:moveTo>
                  <a:pt x="11151688" y="970867"/>
                </a:moveTo>
                <a:cubicBezTo>
                  <a:pt x="11151688" y="970867"/>
                  <a:pt x="11149360" y="973198"/>
                  <a:pt x="11144701" y="977855"/>
                </a:cubicBezTo>
                <a:cubicBezTo>
                  <a:pt x="11140044" y="982512"/>
                  <a:pt x="11137715" y="984843"/>
                  <a:pt x="11137715" y="984843"/>
                </a:cubicBezTo>
                <a:cubicBezTo>
                  <a:pt x="11119082" y="994159"/>
                  <a:pt x="11112096" y="1001145"/>
                  <a:pt x="11116754" y="1005804"/>
                </a:cubicBezTo>
                <a:cubicBezTo>
                  <a:pt x="11121411" y="1010461"/>
                  <a:pt x="11119082" y="1012792"/>
                  <a:pt x="11109766" y="1012792"/>
                </a:cubicBezTo>
                <a:lnTo>
                  <a:pt x="11109766" y="1040742"/>
                </a:lnTo>
                <a:lnTo>
                  <a:pt x="11081816" y="1096638"/>
                </a:lnTo>
                <a:cubicBezTo>
                  <a:pt x="11070173" y="1117600"/>
                  <a:pt x="11058817" y="1135942"/>
                  <a:pt x="11047754" y="1151664"/>
                </a:cubicBezTo>
                <a:lnTo>
                  <a:pt x="11037966" y="1164584"/>
                </a:lnTo>
                <a:lnTo>
                  <a:pt x="11025917" y="1152538"/>
                </a:lnTo>
                <a:lnTo>
                  <a:pt x="11011944" y="1180487"/>
                </a:lnTo>
                <a:lnTo>
                  <a:pt x="11034440" y="1169238"/>
                </a:lnTo>
                <a:lnTo>
                  <a:pt x="11031379" y="1173281"/>
                </a:lnTo>
                <a:cubicBezTo>
                  <a:pt x="11004449" y="1206033"/>
                  <a:pt x="10979337" y="1222410"/>
                  <a:pt x="10956047" y="1222410"/>
                </a:cubicBezTo>
                <a:cubicBezTo>
                  <a:pt x="10946728" y="1213094"/>
                  <a:pt x="10944400" y="1206106"/>
                  <a:pt x="10949059" y="1201449"/>
                </a:cubicBezTo>
                <a:cubicBezTo>
                  <a:pt x="10953716" y="1196789"/>
                  <a:pt x="10960704" y="1194461"/>
                  <a:pt x="10970020" y="1194461"/>
                </a:cubicBezTo>
                <a:lnTo>
                  <a:pt x="10983994" y="1180487"/>
                </a:lnTo>
                <a:lnTo>
                  <a:pt x="11039893" y="1124588"/>
                </a:lnTo>
                <a:cubicBezTo>
                  <a:pt x="11077159" y="1087322"/>
                  <a:pt x="11095792" y="1064032"/>
                  <a:pt x="11095792" y="1054715"/>
                </a:cubicBezTo>
                <a:cubicBezTo>
                  <a:pt x="11086474" y="1054715"/>
                  <a:pt x="11081816" y="1054715"/>
                  <a:pt x="11081816" y="1054715"/>
                </a:cubicBezTo>
                <a:cubicBezTo>
                  <a:pt x="11081816" y="1054715"/>
                  <a:pt x="11077159" y="1054715"/>
                  <a:pt x="11067841" y="1054715"/>
                </a:cubicBezTo>
                <a:lnTo>
                  <a:pt x="11081816" y="1026766"/>
                </a:lnTo>
                <a:cubicBezTo>
                  <a:pt x="11091135" y="1017450"/>
                  <a:pt x="11098121" y="1005804"/>
                  <a:pt x="11102778" y="991828"/>
                </a:cubicBezTo>
                <a:cubicBezTo>
                  <a:pt x="11107435" y="977855"/>
                  <a:pt x="11114423" y="973198"/>
                  <a:pt x="11123740" y="977855"/>
                </a:cubicBezTo>
                <a:cubicBezTo>
                  <a:pt x="11133058" y="982512"/>
                  <a:pt x="11142373" y="980183"/>
                  <a:pt x="11151688" y="970867"/>
                </a:cubicBezTo>
                <a:close/>
                <a:moveTo>
                  <a:pt x="10103599" y="970867"/>
                </a:moveTo>
                <a:lnTo>
                  <a:pt x="10089625" y="984843"/>
                </a:lnTo>
                <a:cubicBezTo>
                  <a:pt x="10080307" y="994159"/>
                  <a:pt x="10075649" y="994159"/>
                  <a:pt x="10075649" y="984843"/>
                </a:cubicBezTo>
                <a:lnTo>
                  <a:pt x="10075649" y="998817"/>
                </a:lnTo>
                <a:cubicBezTo>
                  <a:pt x="10075649" y="1008133"/>
                  <a:pt x="10080307" y="1008133"/>
                  <a:pt x="10089625" y="998817"/>
                </a:cubicBezTo>
                <a:close/>
                <a:moveTo>
                  <a:pt x="9167304" y="970867"/>
                </a:moveTo>
                <a:cubicBezTo>
                  <a:pt x="9167304" y="980183"/>
                  <a:pt x="9162647" y="984843"/>
                  <a:pt x="9153329" y="984843"/>
                </a:cubicBezTo>
                <a:cubicBezTo>
                  <a:pt x="9153329" y="994159"/>
                  <a:pt x="9157986" y="998817"/>
                  <a:pt x="9167304" y="998817"/>
                </a:cubicBezTo>
                <a:cubicBezTo>
                  <a:pt x="9167304" y="998817"/>
                  <a:pt x="9167304" y="994159"/>
                  <a:pt x="9167304" y="984843"/>
                </a:cubicBezTo>
                <a:cubicBezTo>
                  <a:pt x="9167304" y="975526"/>
                  <a:pt x="9167304" y="970867"/>
                  <a:pt x="9167304" y="970867"/>
                </a:cubicBezTo>
                <a:close/>
                <a:moveTo>
                  <a:pt x="9027559" y="970867"/>
                </a:moveTo>
                <a:cubicBezTo>
                  <a:pt x="9027559" y="980183"/>
                  <a:pt x="9032216" y="984843"/>
                  <a:pt x="9041533" y="984843"/>
                </a:cubicBezTo>
                <a:cubicBezTo>
                  <a:pt x="9041533" y="984843"/>
                  <a:pt x="9041533" y="980183"/>
                  <a:pt x="9041533" y="970867"/>
                </a:cubicBezTo>
                <a:cubicBezTo>
                  <a:pt x="9032216" y="970867"/>
                  <a:pt x="9027559" y="970867"/>
                  <a:pt x="9027559" y="970867"/>
                </a:cubicBezTo>
                <a:close/>
                <a:moveTo>
                  <a:pt x="7532281" y="970867"/>
                </a:moveTo>
                <a:lnTo>
                  <a:pt x="7532281" y="984843"/>
                </a:lnTo>
                <a:cubicBezTo>
                  <a:pt x="7541598" y="984843"/>
                  <a:pt x="7546256" y="984843"/>
                  <a:pt x="7546256" y="984843"/>
                </a:cubicBezTo>
                <a:close/>
                <a:moveTo>
                  <a:pt x="2124131" y="970867"/>
                </a:moveTo>
                <a:lnTo>
                  <a:pt x="2124131" y="984843"/>
                </a:lnTo>
                <a:cubicBezTo>
                  <a:pt x="2124131" y="994159"/>
                  <a:pt x="2126462" y="998817"/>
                  <a:pt x="2131118" y="998817"/>
                </a:cubicBezTo>
                <a:cubicBezTo>
                  <a:pt x="2135776" y="998817"/>
                  <a:pt x="2138107" y="994159"/>
                  <a:pt x="2138107" y="984843"/>
                </a:cubicBezTo>
                <a:cubicBezTo>
                  <a:pt x="2138107" y="975526"/>
                  <a:pt x="2133447" y="970867"/>
                  <a:pt x="2124131" y="970867"/>
                </a:cubicBezTo>
                <a:close/>
                <a:moveTo>
                  <a:pt x="10397063" y="956893"/>
                </a:moveTo>
                <a:cubicBezTo>
                  <a:pt x="10397063" y="966210"/>
                  <a:pt x="10394735" y="975526"/>
                  <a:pt x="10390077" y="984843"/>
                </a:cubicBezTo>
                <a:cubicBezTo>
                  <a:pt x="10385420" y="994159"/>
                  <a:pt x="10378432" y="998817"/>
                  <a:pt x="10369116" y="998817"/>
                </a:cubicBezTo>
                <a:lnTo>
                  <a:pt x="10369116" y="984843"/>
                </a:lnTo>
                <a:cubicBezTo>
                  <a:pt x="10378432" y="984843"/>
                  <a:pt x="10383089" y="980183"/>
                  <a:pt x="10383089" y="970867"/>
                </a:cubicBezTo>
                <a:close/>
                <a:moveTo>
                  <a:pt x="10005777" y="956893"/>
                </a:moveTo>
                <a:cubicBezTo>
                  <a:pt x="10005777" y="966210"/>
                  <a:pt x="10005777" y="970867"/>
                  <a:pt x="10005777" y="970867"/>
                </a:cubicBezTo>
                <a:cubicBezTo>
                  <a:pt x="10005777" y="970867"/>
                  <a:pt x="10008107" y="968538"/>
                  <a:pt x="10012764" y="963881"/>
                </a:cubicBezTo>
                <a:cubicBezTo>
                  <a:pt x="10017422" y="959222"/>
                  <a:pt x="10019750" y="956893"/>
                  <a:pt x="10019750" y="956893"/>
                </a:cubicBezTo>
                <a:close/>
                <a:moveTo>
                  <a:pt x="2271738" y="952527"/>
                </a:moveTo>
                <a:cubicBezTo>
                  <a:pt x="2266498" y="950778"/>
                  <a:pt x="2263877" y="956893"/>
                  <a:pt x="2263877" y="970867"/>
                </a:cubicBezTo>
                <a:lnTo>
                  <a:pt x="2277852" y="970867"/>
                </a:lnTo>
                <a:lnTo>
                  <a:pt x="2277852" y="956893"/>
                </a:lnTo>
                <a:cubicBezTo>
                  <a:pt x="2275524" y="954564"/>
                  <a:pt x="2273484" y="953109"/>
                  <a:pt x="2271738" y="952527"/>
                </a:cubicBezTo>
                <a:close/>
                <a:moveTo>
                  <a:pt x="10229370" y="942919"/>
                </a:moveTo>
                <a:lnTo>
                  <a:pt x="10243344" y="942919"/>
                </a:lnTo>
                <a:lnTo>
                  <a:pt x="10215395" y="956893"/>
                </a:lnTo>
                <a:cubicBezTo>
                  <a:pt x="10215395" y="956893"/>
                  <a:pt x="10220052" y="952236"/>
                  <a:pt x="10229370" y="942919"/>
                </a:cubicBezTo>
                <a:close/>
                <a:moveTo>
                  <a:pt x="9754235" y="942919"/>
                </a:moveTo>
                <a:cubicBezTo>
                  <a:pt x="9754235" y="942919"/>
                  <a:pt x="9751905" y="945248"/>
                  <a:pt x="9747247" y="949905"/>
                </a:cubicBezTo>
                <a:cubicBezTo>
                  <a:pt x="9742590" y="954564"/>
                  <a:pt x="9742590" y="956893"/>
                  <a:pt x="9747247" y="956893"/>
                </a:cubicBezTo>
                <a:cubicBezTo>
                  <a:pt x="9751905" y="956893"/>
                  <a:pt x="9754235" y="952236"/>
                  <a:pt x="9754235" y="942919"/>
                </a:cubicBezTo>
                <a:close/>
                <a:moveTo>
                  <a:pt x="7574206" y="942919"/>
                </a:moveTo>
                <a:cubicBezTo>
                  <a:pt x="7574206" y="942919"/>
                  <a:pt x="7574206" y="945248"/>
                  <a:pt x="7574206" y="949905"/>
                </a:cubicBezTo>
                <a:cubicBezTo>
                  <a:pt x="7574206" y="954564"/>
                  <a:pt x="7569547" y="956893"/>
                  <a:pt x="7560230" y="956893"/>
                </a:cubicBezTo>
                <a:lnTo>
                  <a:pt x="7574206" y="970867"/>
                </a:lnTo>
                <a:lnTo>
                  <a:pt x="7588180" y="956893"/>
                </a:lnTo>
                <a:cubicBezTo>
                  <a:pt x="7588180" y="947577"/>
                  <a:pt x="7585851" y="942919"/>
                  <a:pt x="7581192" y="942919"/>
                </a:cubicBezTo>
                <a:cubicBezTo>
                  <a:pt x="7576534" y="942919"/>
                  <a:pt x="7574206" y="942919"/>
                  <a:pt x="7574206" y="942919"/>
                </a:cubicBezTo>
                <a:close/>
                <a:moveTo>
                  <a:pt x="7532281" y="942919"/>
                </a:moveTo>
                <a:cubicBezTo>
                  <a:pt x="7522964" y="942919"/>
                  <a:pt x="7518307" y="947577"/>
                  <a:pt x="7518307" y="956893"/>
                </a:cubicBezTo>
                <a:cubicBezTo>
                  <a:pt x="7518307" y="966210"/>
                  <a:pt x="7518307" y="970867"/>
                  <a:pt x="7518307" y="970867"/>
                </a:cubicBezTo>
                <a:cubicBezTo>
                  <a:pt x="7518307" y="970867"/>
                  <a:pt x="7520636" y="966210"/>
                  <a:pt x="7525295" y="956893"/>
                </a:cubicBezTo>
                <a:cubicBezTo>
                  <a:pt x="7529952" y="947577"/>
                  <a:pt x="7532281" y="942919"/>
                  <a:pt x="7532281" y="942919"/>
                </a:cubicBezTo>
                <a:close/>
                <a:moveTo>
                  <a:pt x="2234181" y="938551"/>
                </a:moveTo>
                <a:cubicBezTo>
                  <a:pt x="2230688" y="936805"/>
                  <a:pt x="2221953" y="942919"/>
                  <a:pt x="2207980" y="956893"/>
                </a:cubicBezTo>
                <a:cubicBezTo>
                  <a:pt x="2189347" y="966210"/>
                  <a:pt x="2182358" y="975526"/>
                  <a:pt x="2187018" y="984843"/>
                </a:cubicBezTo>
                <a:cubicBezTo>
                  <a:pt x="2191674" y="994159"/>
                  <a:pt x="2198663" y="994159"/>
                  <a:pt x="2207980" y="984843"/>
                </a:cubicBezTo>
                <a:lnTo>
                  <a:pt x="2221953" y="970867"/>
                </a:lnTo>
                <a:cubicBezTo>
                  <a:pt x="2221953" y="961550"/>
                  <a:pt x="2224283" y="956893"/>
                  <a:pt x="2228941" y="956893"/>
                </a:cubicBezTo>
                <a:cubicBezTo>
                  <a:pt x="2233598" y="956893"/>
                  <a:pt x="2235928" y="952236"/>
                  <a:pt x="2235928" y="942919"/>
                </a:cubicBezTo>
                <a:cubicBezTo>
                  <a:pt x="2235928" y="940589"/>
                  <a:pt x="2235347" y="939134"/>
                  <a:pt x="2234181" y="938551"/>
                </a:cubicBezTo>
                <a:close/>
                <a:moveTo>
                  <a:pt x="9137358" y="934932"/>
                </a:moveTo>
                <a:lnTo>
                  <a:pt x="9135862" y="939425"/>
                </a:lnTo>
                <a:cubicBezTo>
                  <a:pt x="9133533" y="941755"/>
                  <a:pt x="9130038" y="942919"/>
                  <a:pt x="9125379" y="942919"/>
                </a:cubicBezTo>
                <a:close/>
                <a:moveTo>
                  <a:pt x="10215395" y="928944"/>
                </a:moveTo>
                <a:lnTo>
                  <a:pt x="10210737" y="933603"/>
                </a:lnTo>
                <a:lnTo>
                  <a:pt x="10211902" y="932437"/>
                </a:lnTo>
                <a:cubicBezTo>
                  <a:pt x="10214230" y="930108"/>
                  <a:pt x="10215395" y="928944"/>
                  <a:pt x="10215395" y="928944"/>
                </a:cubicBezTo>
                <a:close/>
                <a:moveTo>
                  <a:pt x="9139355" y="928944"/>
                </a:moveTo>
                <a:lnTo>
                  <a:pt x="9142149" y="931738"/>
                </a:lnTo>
                <a:lnTo>
                  <a:pt x="9137358" y="934932"/>
                </a:lnTo>
                <a:close/>
                <a:moveTo>
                  <a:pt x="8999609" y="928944"/>
                </a:moveTo>
                <a:cubicBezTo>
                  <a:pt x="9008926" y="928944"/>
                  <a:pt x="9013583" y="933603"/>
                  <a:pt x="9013583" y="942919"/>
                </a:cubicBezTo>
                <a:cubicBezTo>
                  <a:pt x="9013583" y="942919"/>
                  <a:pt x="9011254" y="942919"/>
                  <a:pt x="9006597" y="942919"/>
                </a:cubicBezTo>
                <a:cubicBezTo>
                  <a:pt x="9001938" y="942919"/>
                  <a:pt x="8999609" y="942919"/>
                  <a:pt x="8999609" y="942919"/>
                </a:cubicBezTo>
                <a:cubicBezTo>
                  <a:pt x="8999609" y="933603"/>
                  <a:pt x="8999609" y="928944"/>
                  <a:pt x="8999609" y="928944"/>
                </a:cubicBezTo>
                <a:close/>
                <a:moveTo>
                  <a:pt x="7490358" y="928944"/>
                </a:moveTo>
                <a:lnTo>
                  <a:pt x="7476384" y="942919"/>
                </a:lnTo>
                <a:cubicBezTo>
                  <a:pt x="7467068" y="952236"/>
                  <a:pt x="7462408" y="956893"/>
                  <a:pt x="7462408" y="956893"/>
                </a:cubicBezTo>
                <a:lnTo>
                  <a:pt x="7476384" y="956893"/>
                </a:lnTo>
                <a:cubicBezTo>
                  <a:pt x="7485700" y="947577"/>
                  <a:pt x="7490358" y="938260"/>
                  <a:pt x="7490358" y="928944"/>
                </a:cubicBezTo>
                <a:close/>
                <a:moveTo>
                  <a:pt x="10369116" y="914970"/>
                </a:moveTo>
                <a:cubicBezTo>
                  <a:pt x="10378432" y="914970"/>
                  <a:pt x="10380759" y="917298"/>
                  <a:pt x="10376102" y="921956"/>
                </a:cubicBezTo>
                <a:cubicBezTo>
                  <a:pt x="10371444" y="926615"/>
                  <a:pt x="10369116" y="928944"/>
                  <a:pt x="10369116" y="928944"/>
                </a:cubicBezTo>
                <a:cubicBezTo>
                  <a:pt x="10369116" y="928944"/>
                  <a:pt x="10369116" y="924286"/>
                  <a:pt x="10369116" y="914970"/>
                </a:cubicBezTo>
                <a:close/>
                <a:moveTo>
                  <a:pt x="9768209" y="914970"/>
                </a:moveTo>
                <a:lnTo>
                  <a:pt x="9740260" y="928944"/>
                </a:lnTo>
                <a:lnTo>
                  <a:pt x="9754235" y="928944"/>
                </a:lnTo>
                <a:cubicBezTo>
                  <a:pt x="9763552" y="919627"/>
                  <a:pt x="9768209" y="914970"/>
                  <a:pt x="9768209" y="914970"/>
                </a:cubicBezTo>
                <a:close/>
                <a:moveTo>
                  <a:pt x="8789991" y="900994"/>
                </a:moveTo>
                <a:cubicBezTo>
                  <a:pt x="8780673" y="900994"/>
                  <a:pt x="8780673" y="905654"/>
                  <a:pt x="8789991" y="914970"/>
                </a:cubicBezTo>
                <a:cubicBezTo>
                  <a:pt x="8799308" y="905654"/>
                  <a:pt x="8808622" y="907982"/>
                  <a:pt x="8817941" y="921956"/>
                </a:cubicBezTo>
                <a:cubicBezTo>
                  <a:pt x="8827257" y="935931"/>
                  <a:pt x="8827257" y="945248"/>
                  <a:pt x="8817941" y="949905"/>
                </a:cubicBezTo>
                <a:cubicBezTo>
                  <a:pt x="8808622" y="954564"/>
                  <a:pt x="8803965" y="952236"/>
                  <a:pt x="8803965" y="942919"/>
                </a:cubicBezTo>
                <a:cubicBezTo>
                  <a:pt x="8803965" y="942919"/>
                  <a:pt x="8801636" y="942919"/>
                  <a:pt x="8796977" y="942919"/>
                </a:cubicBezTo>
                <a:cubicBezTo>
                  <a:pt x="8792320" y="942919"/>
                  <a:pt x="8785334" y="938260"/>
                  <a:pt x="8776016" y="928944"/>
                </a:cubicBezTo>
                <a:cubicBezTo>
                  <a:pt x="8766699" y="928944"/>
                  <a:pt x="8752725" y="938260"/>
                  <a:pt x="8734092" y="956893"/>
                </a:cubicBezTo>
                <a:cubicBezTo>
                  <a:pt x="8715461" y="975526"/>
                  <a:pt x="8706143" y="989500"/>
                  <a:pt x="8706143" y="998817"/>
                </a:cubicBezTo>
                <a:cubicBezTo>
                  <a:pt x="8696826" y="1017450"/>
                  <a:pt x="8687512" y="1026766"/>
                  <a:pt x="8678193" y="1026766"/>
                </a:cubicBezTo>
                <a:cubicBezTo>
                  <a:pt x="8668877" y="1026766"/>
                  <a:pt x="8659562" y="1026766"/>
                  <a:pt x="8650246" y="1026766"/>
                </a:cubicBezTo>
                <a:lnTo>
                  <a:pt x="8650246" y="1040742"/>
                </a:lnTo>
                <a:cubicBezTo>
                  <a:pt x="8650246" y="1050058"/>
                  <a:pt x="8652575" y="1054715"/>
                  <a:pt x="8657232" y="1054715"/>
                </a:cubicBezTo>
                <a:cubicBezTo>
                  <a:pt x="8661889" y="1054715"/>
                  <a:pt x="8664220" y="1050058"/>
                  <a:pt x="8664220" y="1040742"/>
                </a:cubicBezTo>
                <a:lnTo>
                  <a:pt x="8692169" y="1040742"/>
                </a:lnTo>
                <a:cubicBezTo>
                  <a:pt x="8710800" y="1040742"/>
                  <a:pt x="8722447" y="1038411"/>
                  <a:pt x="8727105" y="1033754"/>
                </a:cubicBezTo>
                <a:cubicBezTo>
                  <a:pt x="8731762" y="1029094"/>
                  <a:pt x="8729435" y="1026766"/>
                  <a:pt x="8720119" y="1026766"/>
                </a:cubicBezTo>
                <a:cubicBezTo>
                  <a:pt x="8710800" y="1026766"/>
                  <a:pt x="8706143" y="1024437"/>
                  <a:pt x="8706143" y="1019778"/>
                </a:cubicBezTo>
                <a:cubicBezTo>
                  <a:pt x="8706143" y="1015121"/>
                  <a:pt x="8710800" y="1012792"/>
                  <a:pt x="8720119" y="1012792"/>
                </a:cubicBezTo>
                <a:cubicBezTo>
                  <a:pt x="8729435" y="1012792"/>
                  <a:pt x="8741080" y="1010461"/>
                  <a:pt x="8755054" y="1005804"/>
                </a:cubicBezTo>
                <a:cubicBezTo>
                  <a:pt x="8769030" y="1001145"/>
                  <a:pt x="8776016" y="998817"/>
                  <a:pt x="8776016" y="998817"/>
                </a:cubicBezTo>
                <a:cubicBezTo>
                  <a:pt x="8776016" y="998817"/>
                  <a:pt x="8773687" y="1003475"/>
                  <a:pt x="8769030" y="1012792"/>
                </a:cubicBezTo>
                <a:cubicBezTo>
                  <a:pt x="8764372" y="1022108"/>
                  <a:pt x="8762042" y="1031423"/>
                  <a:pt x="8762042" y="1040742"/>
                </a:cubicBezTo>
                <a:cubicBezTo>
                  <a:pt x="8762042" y="1050058"/>
                  <a:pt x="8757385" y="1057044"/>
                  <a:pt x="8748068" y="1061703"/>
                </a:cubicBezTo>
                <a:cubicBezTo>
                  <a:pt x="8738750" y="1066361"/>
                  <a:pt x="8729435" y="1068689"/>
                  <a:pt x="8720119" y="1068689"/>
                </a:cubicBezTo>
                <a:cubicBezTo>
                  <a:pt x="8710800" y="1068689"/>
                  <a:pt x="8706143" y="1071020"/>
                  <a:pt x="8706143" y="1075677"/>
                </a:cubicBezTo>
                <a:cubicBezTo>
                  <a:pt x="8706143" y="1080334"/>
                  <a:pt x="8710800" y="1082665"/>
                  <a:pt x="8720119" y="1082665"/>
                </a:cubicBezTo>
                <a:lnTo>
                  <a:pt x="8734092" y="1082665"/>
                </a:lnTo>
                <a:cubicBezTo>
                  <a:pt x="8734092" y="1091981"/>
                  <a:pt x="8731762" y="1096638"/>
                  <a:pt x="8727105" y="1096638"/>
                </a:cubicBezTo>
                <a:cubicBezTo>
                  <a:pt x="8722447" y="1096638"/>
                  <a:pt x="8724776" y="1101298"/>
                  <a:pt x="8734092" y="1110614"/>
                </a:cubicBezTo>
                <a:lnTo>
                  <a:pt x="8762042" y="1110614"/>
                </a:lnTo>
                <a:lnTo>
                  <a:pt x="8760489" y="1105955"/>
                </a:lnTo>
                <a:lnTo>
                  <a:pt x="8776016" y="1117600"/>
                </a:lnTo>
                <a:cubicBezTo>
                  <a:pt x="8794649" y="1131576"/>
                  <a:pt x="8808622" y="1138562"/>
                  <a:pt x="8817941" y="1138562"/>
                </a:cubicBezTo>
                <a:lnTo>
                  <a:pt x="8817941" y="1152538"/>
                </a:lnTo>
                <a:cubicBezTo>
                  <a:pt x="8808622" y="1152538"/>
                  <a:pt x="8799308" y="1147878"/>
                  <a:pt x="8789991" y="1138562"/>
                </a:cubicBezTo>
                <a:lnTo>
                  <a:pt x="8776016" y="1138562"/>
                </a:lnTo>
                <a:lnTo>
                  <a:pt x="8762042" y="1138562"/>
                </a:lnTo>
                <a:cubicBezTo>
                  <a:pt x="8762042" y="1129245"/>
                  <a:pt x="8757385" y="1124588"/>
                  <a:pt x="8748068" y="1124588"/>
                </a:cubicBezTo>
                <a:cubicBezTo>
                  <a:pt x="8738750" y="1124588"/>
                  <a:pt x="8738750" y="1133905"/>
                  <a:pt x="8748068" y="1152538"/>
                </a:cubicBezTo>
                <a:lnTo>
                  <a:pt x="8720119" y="1152538"/>
                </a:lnTo>
                <a:cubicBezTo>
                  <a:pt x="8720119" y="1152538"/>
                  <a:pt x="8724776" y="1147878"/>
                  <a:pt x="8734092" y="1138562"/>
                </a:cubicBezTo>
                <a:cubicBezTo>
                  <a:pt x="8724776" y="1129245"/>
                  <a:pt x="8715461" y="1119931"/>
                  <a:pt x="8706143" y="1110614"/>
                </a:cubicBezTo>
                <a:lnTo>
                  <a:pt x="8664220" y="1124588"/>
                </a:lnTo>
                <a:lnTo>
                  <a:pt x="8650246" y="1124588"/>
                </a:lnTo>
                <a:cubicBezTo>
                  <a:pt x="8650246" y="1115272"/>
                  <a:pt x="8654903" y="1105955"/>
                  <a:pt x="8664220" y="1096638"/>
                </a:cubicBezTo>
                <a:cubicBezTo>
                  <a:pt x="8682853" y="1087322"/>
                  <a:pt x="8687512" y="1078005"/>
                  <a:pt x="8678193" y="1068689"/>
                </a:cubicBezTo>
                <a:cubicBezTo>
                  <a:pt x="8668877" y="1068689"/>
                  <a:pt x="8654903" y="1068689"/>
                  <a:pt x="8636270" y="1068689"/>
                </a:cubicBezTo>
                <a:lnTo>
                  <a:pt x="8594347" y="1054715"/>
                </a:lnTo>
                <a:cubicBezTo>
                  <a:pt x="8585030" y="1026766"/>
                  <a:pt x="8594347" y="1003475"/>
                  <a:pt x="8622296" y="984843"/>
                </a:cubicBezTo>
                <a:cubicBezTo>
                  <a:pt x="8631613" y="984843"/>
                  <a:pt x="8636270" y="980183"/>
                  <a:pt x="8636270" y="970867"/>
                </a:cubicBezTo>
                <a:lnTo>
                  <a:pt x="8636270" y="956893"/>
                </a:lnTo>
                <a:cubicBezTo>
                  <a:pt x="8645589" y="956893"/>
                  <a:pt x="8650246" y="961550"/>
                  <a:pt x="8650246" y="970867"/>
                </a:cubicBezTo>
                <a:lnTo>
                  <a:pt x="8664220" y="998817"/>
                </a:lnTo>
                <a:lnTo>
                  <a:pt x="8664220" y="970867"/>
                </a:lnTo>
                <a:lnTo>
                  <a:pt x="8664220" y="942919"/>
                </a:lnTo>
                <a:cubicBezTo>
                  <a:pt x="8664220" y="942919"/>
                  <a:pt x="8668877" y="942919"/>
                  <a:pt x="8678193" y="942919"/>
                </a:cubicBezTo>
                <a:cubicBezTo>
                  <a:pt x="8678193" y="924286"/>
                  <a:pt x="8687512" y="914970"/>
                  <a:pt x="8706143" y="914970"/>
                </a:cubicBezTo>
                <a:lnTo>
                  <a:pt x="8706143" y="928944"/>
                </a:lnTo>
                <a:lnTo>
                  <a:pt x="8706143" y="942919"/>
                </a:lnTo>
                <a:cubicBezTo>
                  <a:pt x="8706143" y="942919"/>
                  <a:pt x="8710800" y="942919"/>
                  <a:pt x="8720119" y="942919"/>
                </a:cubicBezTo>
                <a:cubicBezTo>
                  <a:pt x="8720119" y="952236"/>
                  <a:pt x="8724776" y="952236"/>
                  <a:pt x="8734092" y="942919"/>
                </a:cubicBezTo>
                <a:lnTo>
                  <a:pt x="8734092" y="914970"/>
                </a:lnTo>
                <a:cubicBezTo>
                  <a:pt x="8752725" y="905654"/>
                  <a:pt x="8771358" y="900994"/>
                  <a:pt x="8789991" y="900994"/>
                </a:cubicBezTo>
                <a:close/>
                <a:moveTo>
                  <a:pt x="10159498" y="887020"/>
                </a:moveTo>
                <a:cubicBezTo>
                  <a:pt x="10159498" y="887020"/>
                  <a:pt x="10150179" y="896337"/>
                  <a:pt x="10131548" y="914970"/>
                </a:cubicBezTo>
                <a:cubicBezTo>
                  <a:pt x="10112915" y="933603"/>
                  <a:pt x="10103599" y="947577"/>
                  <a:pt x="10103599" y="956893"/>
                </a:cubicBezTo>
                <a:lnTo>
                  <a:pt x="10131548" y="942919"/>
                </a:lnTo>
                <a:cubicBezTo>
                  <a:pt x="10150179" y="933603"/>
                  <a:pt x="10159498" y="924286"/>
                  <a:pt x="10159498" y="914970"/>
                </a:cubicBezTo>
                <a:lnTo>
                  <a:pt x="10173471" y="914970"/>
                </a:lnTo>
                <a:cubicBezTo>
                  <a:pt x="10164155" y="896337"/>
                  <a:pt x="10159498" y="887020"/>
                  <a:pt x="10159498" y="887020"/>
                </a:cubicBezTo>
                <a:close/>
                <a:moveTo>
                  <a:pt x="9782185" y="873047"/>
                </a:moveTo>
                <a:cubicBezTo>
                  <a:pt x="9782185" y="873047"/>
                  <a:pt x="9777525" y="877704"/>
                  <a:pt x="9768209" y="887020"/>
                </a:cubicBezTo>
                <a:cubicBezTo>
                  <a:pt x="9768209" y="887020"/>
                  <a:pt x="9763552" y="887020"/>
                  <a:pt x="9754235" y="887020"/>
                </a:cubicBezTo>
                <a:cubicBezTo>
                  <a:pt x="9754235" y="896337"/>
                  <a:pt x="9754235" y="900994"/>
                  <a:pt x="9754235" y="900994"/>
                </a:cubicBezTo>
                <a:cubicBezTo>
                  <a:pt x="9754235" y="900994"/>
                  <a:pt x="9758893" y="896337"/>
                  <a:pt x="9768209" y="887020"/>
                </a:cubicBezTo>
                <a:cubicBezTo>
                  <a:pt x="9768209" y="887020"/>
                  <a:pt x="9772866" y="887020"/>
                  <a:pt x="9782185" y="887020"/>
                </a:cubicBezTo>
                <a:cubicBezTo>
                  <a:pt x="9782185" y="877704"/>
                  <a:pt x="9782185" y="873047"/>
                  <a:pt x="9782185" y="873047"/>
                </a:cubicBezTo>
                <a:close/>
                <a:moveTo>
                  <a:pt x="9027559" y="873047"/>
                </a:moveTo>
                <a:cubicBezTo>
                  <a:pt x="9036875" y="882363"/>
                  <a:pt x="9046190" y="882363"/>
                  <a:pt x="9055506" y="873047"/>
                </a:cubicBezTo>
                <a:cubicBezTo>
                  <a:pt x="9046190" y="882363"/>
                  <a:pt x="9041533" y="887020"/>
                  <a:pt x="9041533" y="887020"/>
                </a:cubicBezTo>
                <a:cubicBezTo>
                  <a:pt x="9041533" y="887020"/>
                  <a:pt x="9036875" y="887020"/>
                  <a:pt x="9027559" y="887020"/>
                </a:cubicBezTo>
                <a:cubicBezTo>
                  <a:pt x="9027559" y="887020"/>
                  <a:pt x="9027559" y="882363"/>
                  <a:pt x="9027559" y="873047"/>
                </a:cubicBezTo>
                <a:close/>
                <a:moveTo>
                  <a:pt x="10187445" y="859071"/>
                </a:moveTo>
                <a:cubicBezTo>
                  <a:pt x="10178129" y="868387"/>
                  <a:pt x="10173471" y="873047"/>
                  <a:pt x="10173471" y="873047"/>
                </a:cubicBezTo>
                <a:cubicBezTo>
                  <a:pt x="10182788" y="873047"/>
                  <a:pt x="10187445" y="873047"/>
                  <a:pt x="10187445" y="873047"/>
                </a:cubicBezTo>
                <a:cubicBezTo>
                  <a:pt x="10187445" y="873047"/>
                  <a:pt x="10187445" y="868387"/>
                  <a:pt x="10187445" y="859071"/>
                </a:cubicBezTo>
                <a:close/>
                <a:moveTo>
                  <a:pt x="9949878" y="859071"/>
                </a:moveTo>
                <a:cubicBezTo>
                  <a:pt x="9940561" y="859071"/>
                  <a:pt x="9935904" y="861402"/>
                  <a:pt x="9935904" y="866059"/>
                </a:cubicBezTo>
                <a:cubicBezTo>
                  <a:pt x="9935904" y="870716"/>
                  <a:pt x="9940561" y="873047"/>
                  <a:pt x="9949878" y="873047"/>
                </a:cubicBezTo>
                <a:cubicBezTo>
                  <a:pt x="9959196" y="873047"/>
                  <a:pt x="9963853" y="873047"/>
                  <a:pt x="9963853" y="873047"/>
                </a:cubicBezTo>
                <a:close/>
                <a:moveTo>
                  <a:pt x="9111405" y="859071"/>
                </a:moveTo>
                <a:cubicBezTo>
                  <a:pt x="9111405" y="859071"/>
                  <a:pt x="9116063" y="861402"/>
                  <a:pt x="9125379" y="866059"/>
                </a:cubicBezTo>
                <a:cubicBezTo>
                  <a:pt x="9134697" y="870716"/>
                  <a:pt x="9139355" y="873047"/>
                  <a:pt x="9139355" y="873047"/>
                </a:cubicBezTo>
                <a:lnTo>
                  <a:pt x="9111405" y="873047"/>
                </a:lnTo>
                <a:cubicBezTo>
                  <a:pt x="9111405" y="863728"/>
                  <a:pt x="9111405" y="859071"/>
                  <a:pt x="9111405" y="859071"/>
                </a:cubicBezTo>
                <a:close/>
                <a:moveTo>
                  <a:pt x="8999609" y="859071"/>
                </a:moveTo>
                <a:cubicBezTo>
                  <a:pt x="9008926" y="859071"/>
                  <a:pt x="9013583" y="859071"/>
                  <a:pt x="9013583" y="859071"/>
                </a:cubicBezTo>
                <a:cubicBezTo>
                  <a:pt x="9013583" y="868387"/>
                  <a:pt x="9011254" y="873047"/>
                  <a:pt x="9006597" y="873047"/>
                </a:cubicBezTo>
                <a:cubicBezTo>
                  <a:pt x="9001938" y="873047"/>
                  <a:pt x="8999609" y="868387"/>
                  <a:pt x="8999609" y="859071"/>
                </a:cubicBezTo>
                <a:close/>
                <a:moveTo>
                  <a:pt x="7727925" y="859071"/>
                </a:moveTo>
                <a:lnTo>
                  <a:pt x="7699976" y="900994"/>
                </a:lnTo>
                <a:lnTo>
                  <a:pt x="7727925" y="887020"/>
                </a:lnTo>
                <a:cubicBezTo>
                  <a:pt x="7737242" y="868387"/>
                  <a:pt x="7737242" y="859071"/>
                  <a:pt x="7727925" y="859071"/>
                </a:cubicBezTo>
                <a:close/>
                <a:moveTo>
                  <a:pt x="7588180" y="859071"/>
                </a:moveTo>
                <a:cubicBezTo>
                  <a:pt x="7560230" y="896337"/>
                  <a:pt x="7548585" y="914970"/>
                  <a:pt x="7553244" y="914970"/>
                </a:cubicBezTo>
                <a:cubicBezTo>
                  <a:pt x="7557902" y="914970"/>
                  <a:pt x="7569547" y="905654"/>
                  <a:pt x="7588180" y="887020"/>
                </a:cubicBezTo>
                <a:close/>
                <a:moveTo>
                  <a:pt x="7546256" y="845097"/>
                </a:moveTo>
                <a:lnTo>
                  <a:pt x="7518307" y="900994"/>
                </a:lnTo>
                <a:cubicBezTo>
                  <a:pt x="7527624" y="900994"/>
                  <a:pt x="7532281" y="898666"/>
                  <a:pt x="7532281" y="894008"/>
                </a:cubicBezTo>
                <a:cubicBezTo>
                  <a:pt x="7532281" y="889349"/>
                  <a:pt x="7532281" y="887020"/>
                  <a:pt x="7532281" y="887020"/>
                </a:cubicBezTo>
                <a:lnTo>
                  <a:pt x="7560230" y="859071"/>
                </a:lnTo>
                <a:close/>
                <a:moveTo>
                  <a:pt x="10215395" y="831121"/>
                </a:moveTo>
                <a:cubicBezTo>
                  <a:pt x="10206078" y="831121"/>
                  <a:pt x="10201421" y="833452"/>
                  <a:pt x="10201421" y="838110"/>
                </a:cubicBezTo>
                <a:cubicBezTo>
                  <a:pt x="10201421" y="842767"/>
                  <a:pt x="10206078" y="845097"/>
                  <a:pt x="10215395" y="845097"/>
                </a:cubicBezTo>
                <a:close/>
                <a:moveTo>
                  <a:pt x="10152510" y="831121"/>
                </a:moveTo>
                <a:cubicBezTo>
                  <a:pt x="10147852" y="831121"/>
                  <a:pt x="10145522" y="833452"/>
                  <a:pt x="10145522" y="838110"/>
                </a:cubicBezTo>
                <a:cubicBezTo>
                  <a:pt x="10145522" y="842767"/>
                  <a:pt x="10140865" y="845097"/>
                  <a:pt x="10131548" y="845097"/>
                </a:cubicBezTo>
                <a:lnTo>
                  <a:pt x="10117572" y="873047"/>
                </a:lnTo>
                <a:lnTo>
                  <a:pt x="10145522" y="859071"/>
                </a:lnTo>
                <a:cubicBezTo>
                  <a:pt x="10154838" y="840440"/>
                  <a:pt x="10157167" y="831121"/>
                  <a:pt x="10152510" y="831121"/>
                </a:cubicBezTo>
                <a:close/>
                <a:moveTo>
                  <a:pt x="7560230" y="831121"/>
                </a:moveTo>
                <a:cubicBezTo>
                  <a:pt x="7560230" y="831121"/>
                  <a:pt x="7562561" y="833452"/>
                  <a:pt x="7567218" y="838110"/>
                </a:cubicBezTo>
                <a:cubicBezTo>
                  <a:pt x="7571876" y="842767"/>
                  <a:pt x="7574206" y="845097"/>
                  <a:pt x="7574206" y="845097"/>
                </a:cubicBezTo>
                <a:cubicBezTo>
                  <a:pt x="7574206" y="835779"/>
                  <a:pt x="7574206" y="831121"/>
                  <a:pt x="7574206" y="831121"/>
                </a:cubicBezTo>
                <a:cubicBezTo>
                  <a:pt x="7564890" y="831121"/>
                  <a:pt x="7560230" y="831121"/>
                  <a:pt x="7560230" y="831121"/>
                </a:cubicBezTo>
                <a:close/>
                <a:moveTo>
                  <a:pt x="7462408" y="831121"/>
                </a:moveTo>
                <a:cubicBezTo>
                  <a:pt x="7397194" y="896337"/>
                  <a:pt x="7364588" y="938260"/>
                  <a:pt x="7364588" y="956893"/>
                </a:cubicBezTo>
                <a:cubicBezTo>
                  <a:pt x="7364588" y="966210"/>
                  <a:pt x="7364588" y="970867"/>
                  <a:pt x="7364588" y="970867"/>
                </a:cubicBezTo>
                <a:cubicBezTo>
                  <a:pt x="7373904" y="970867"/>
                  <a:pt x="7378562" y="966210"/>
                  <a:pt x="7378562" y="956893"/>
                </a:cubicBezTo>
                <a:cubicBezTo>
                  <a:pt x="7378562" y="947577"/>
                  <a:pt x="7387878" y="938260"/>
                  <a:pt x="7406511" y="928944"/>
                </a:cubicBezTo>
                <a:cubicBezTo>
                  <a:pt x="7425144" y="919627"/>
                  <a:pt x="7434460" y="910311"/>
                  <a:pt x="7434460" y="900994"/>
                </a:cubicBezTo>
                <a:cubicBezTo>
                  <a:pt x="7434460" y="900994"/>
                  <a:pt x="7436790" y="896337"/>
                  <a:pt x="7441446" y="887020"/>
                </a:cubicBezTo>
                <a:cubicBezTo>
                  <a:pt x="7446106" y="877704"/>
                  <a:pt x="7448434" y="868387"/>
                  <a:pt x="7448434" y="859071"/>
                </a:cubicBezTo>
                <a:close/>
                <a:moveTo>
                  <a:pt x="7266766" y="831121"/>
                </a:moveTo>
                <a:lnTo>
                  <a:pt x="7252790" y="845097"/>
                </a:lnTo>
                <a:cubicBezTo>
                  <a:pt x="7243474" y="854414"/>
                  <a:pt x="7238816" y="859071"/>
                  <a:pt x="7238816" y="859071"/>
                </a:cubicBezTo>
                <a:lnTo>
                  <a:pt x="7224842" y="873047"/>
                </a:lnTo>
                <a:cubicBezTo>
                  <a:pt x="7224842" y="882363"/>
                  <a:pt x="7215524" y="896337"/>
                  <a:pt x="7196893" y="914970"/>
                </a:cubicBezTo>
                <a:cubicBezTo>
                  <a:pt x="7178260" y="933603"/>
                  <a:pt x="7168944" y="947577"/>
                  <a:pt x="7168944" y="956893"/>
                </a:cubicBezTo>
                <a:cubicBezTo>
                  <a:pt x="7159627" y="956893"/>
                  <a:pt x="7150310" y="966210"/>
                  <a:pt x="7140994" y="984843"/>
                </a:cubicBezTo>
                <a:cubicBezTo>
                  <a:pt x="7131678" y="994159"/>
                  <a:pt x="7127020" y="1001145"/>
                  <a:pt x="7127020" y="1005804"/>
                </a:cubicBezTo>
                <a:cubicBezTo>
                  <a:pt x="7127020" y="1010461"/>
                  <a:pt x="7127020" y="1012792"/>
                  <a:pt x="7127020" y="1012792"/>
                </a:cubicBezTo>
                <a:cubicBezTo>
                  <a:pt x="7136337" y="1012792"/>
                  <a:pt x="7140994" y="1008133"/>
                  <a:pt x="7140994" y="998817"/>
                </a:cubicBezTo>
                <a:lnTo>
                  <a:pt x="7154968" y="984843"/>
                </a:lnTo>
                <a:cubicBezTo>
                  <a:pt x="7173601" y="975526"/>
                  <a:pt x="7178260" y="966210"/>
                  <a:pt x="7168944" y="956893"/>
                </a:cubicBezTo>
                <a:lnTo>
                  <a:pt x="7182918" y="956893"/>
                </a:lnTo>
                <a:cubicBezTo>
                  <a:pt x="7182918" y="947577"/>
                  <a:pt x="7185248" y="940589"/>
                  <a:pt x="7189906" y="935931"/>
                </a:cubicBezTo>
                <a:cubicBezTo>
                  <a:pt x="7194562" y="931273"/>
                  <a:pt x="7201550" y="928944"/>
                  <a:pt x="7210867" y="928944"/>
                </a:cubicBezTo>
                <a:lnTo>
                  <a:pt x="7238816" y="873047"/>
                </a:lnTo>
                <a:lnTo>
                  <a:pt x="7252790" y="873047"/>
                </a:lnTo>
                <a:cubicBezTo>
                  <a:pt x="7252790" y="863728"/>
                  <a:pt x="7257450" y="859071"/>
                  <a:pt x="7266766" y="859071"/>
                </a:cubicBezTo>
                <a:close/>
                <a:moveTo>
                  <a:pt x="9838082" y="817148"/>
                </a:moveTo>
                <a:lnTo>
                  <a:pt x="9824108" y="831121"/>
                </a:lnTo>
                <a:lnTo>
                  <a:pt x="9810132" y="831121"/>
                </a:lnTo>
                <a:cubicBezTo>
                  <a:pt x="9810132" y="831121"/>
                  <a:pt x="9807804" y="831121"/>
                  <a:pt x="9803146" y="831121"/>
                </a:cubicBezTo>
                <a:cubicBezTo>
                  <a:pt x="9798489" y="831121"/>
                  <a:pt x="9798489" y="835779"/>
                  <a:pt x="9803146" y="845097"/>
                </a:cubicBezTo>
                <a:cubicBezTo>
                  <a:pt x="9807804" y="854414"/>
                  <a:pt x="9814790" y="854414"/>
                  <a:pt x="9824108" y="845097"/>
                </a:cubicBezTo>
                <a:close/>
                <a:moveTo>
                  <a:pt x="7364588" y="817148"/>
                </a:moveTo>
                <a:lnTo>
                  <a:pt x="7364588" y="831121"/>
                </a:lnTo>
                <a:lnTo>
                  <a:pt x="7378562" y="817148"/>
                </a:lnTo>
                <a:cubicBezTo>
                  <a:pt x="7378562" y="817148"/>
                  <a:pt x="7373904" y="817148"/>
                  <a:pt x="7364588" y="817148"/>
                </a:cubicBezTo>
                <a:close/>
                <a:moveTo>
                  <a:pt x="9321023" y="789198"/>
                </a:moveTo>
                <a:lnTo>
                  <a:pt x="9307050" y="831121"/>
                </a:lnTo>
                <a:lnTo>
                  <a:pt x="9321023" y="817148"/>
                </a:lnTo>
                <a:cubicBezTo>
                  <a:pt x="9321023" y="807831"/>
                  <a:pt x="9321023" y="798515"/>
                  <a:pt x="9321023" y="789198"/>
                </a:cubicBezTo>
                <a:close/>
                <a:moveTo>
                  <a:pt x="9167304" y="789198"/>
                </a:moveTo>
                <a:lnTo>
                  <a:pt x="9181278" y="803172"/>
                </a:lnTo>
                <a:cubicBezTo>
                  <a:pt x="9181278" y="803172"/>
                  <a:pt x="9185935" y="798515"/>
                  <a:pt x="9195254" y="789198"/>
                </a:cubicBezTo>
                <a:lnTo>
                  <a:pt x="9223201" y="789198"/>
                </a:lnTo>
                <a:cubicBezTo>
                  <a:pt x="9213885" y="789198"/>
                  <a:pt x="9206897" y="791529"/>
                  <a:pt x="9202240" y="796186"/>
                </a:cubicBezTo>
                <a:cubicBezTo>
                  <a:pt x="9197582" y="800843"/>
                  <a:pt x="9195254" y="807831"/>
                  <a:pt x="9195254" y="817148"/>
                </a:cubicBezTo>
                <a:lnTo>
                  <a:pt x="9181278" y="817148"/>
                </a:lnTo>
                <a:cubicBezTo>
                  <a:pt x="9171961" y="807831"/>
                  <a:pt x="9167304" y="798515"/>
                  <a:pt x="9167304" y="789198"/>
                </a:cubicBezTo>
                <a:close/>
                <a:moveTo>
                  <a:pt x="7699976" y="789198"/>
                </a:moveTo>
                <a:lnTo>
                  <a:pt x="7727925" y="803172"/>
                </a:lnTo>
                <a:cubicBezTo>
                  <a:pt x="7727925" y="803172"/>
                  <a:pt x="7727925" y="798515"/>
                  <a:pt x="7727925" y="789198"/>
                </a:cubicBezTo>
                <a:close/>
                <a:moveTo>
                  <a:pt x="8901787" y="780464"/>
                </a:moveTo>
                <a:cubicBezTo>
                  <a:pt x="8899457" y="779300"/>
                  <a:pt x="8897128" y="779882"/>
                  <a:pt x="8894799" y="782210"/>
                </a:cubicBezTo>
                <a:cubicBezTo>
                  <a:pt x="8890142" y="786868"/>
                  <a:pt x="8890142" y="791529"/>
                  <a:pt x="8894799" y="796186"/>
                </a:cubicBezTo>
                <a:cubicBezTo>
                  <a:pt x="8899457" y="800843"/>
                  <a:pt x="8904118" y="803172"/>
                  <a:pt x="8908775" y="803172"/>
                </a:cubicBezTo>
                <a:cubicBezTo>
                  <a:pt x="8913432" y="803172"/>
                  <a:pt x="8913432" y="798515"/>
                  <a:pt x="8908775" y="789198"/>
                </a:cubicBezTo>
                <a:cubicBezTo>
                  <a:pt x="8906446" y="784539"/>
                  <a:pt x="8904116" y="781630"/>
                  <a:pt x="8901787" y="780464"/>
                </a:cubicBezTo>
                <a:close/>
                <a:moveTo>
                  <a:pt x="9887628" y="776494"/>
                </a:moveTo>
                <a:lnTo>
                  <a:pt x="9893981" y="789198"/>
                </a:lnTo>
                <a:cubicBezTo>
                  <a:pt x="9893981" y="789198"/>
                  <a:pt x="9893981" y="786868"/>
                  <a:pt x="9893981" y="782210"/>
                </a:cubicBezTo>
                <a:cubicBezTo>
                  <a:pt x="9893981" y="779882"/>
                  <a:pt x="9892816" y="778136"/>
                  <a:pt x="9890486" y="776971"/>
                </a:cubicBezTo>
                <a:close/>
                <a:moveTo>
                  <a:pt x="9907954" y="775224"/>
                </a:moveTo>
                <a:cubicBezTo>
                  <a:pt x="9898638" y="784541"/>
                  <a:pt x="9893981" y="793856"/>
                  <a:pt x="9893981" y="803172"/>
                </a:cubicBezTo>
                <a:lnTo>
                  <a:pt x="9907954" y="789198"/>
                </a:lnTo>
                <a:lnTo>
                  <a:pt x="9935904" y="775224"/>
                </a:lnTo>
                <a:close/>
                <a:moveTo>
                  <a:pt x="9362947" y="775224"/>
                </a:moveTo>
                <a:lnTo>
                  <a:pt x="9376922" y="789198"/>
                </a:lnTo>
                <a:cubicBezTo>
                  <a:pt x="9376922" y="789198"/>
                  <a:pt x="9376922" y="784541"/>
                  <a:pt x="9376922" y="775224"/>
                </a:cubicBezTo>
                <a:close/>
                <a:moveTo>
                  <a:pt x="9334999" y="775224"/>
                </a:moveTo>
                <a:cubicBezTo>
                  <a:pt x="9334999" y="784541"/>
                  <a:pt x="9337328" y="789198"/>
                  <a:pt x="9341985" y="789198"/>
                </a:cubicBezTo>
                <a:cubicBezTo>
                  <a:pt x="9346642" y="789198"/>
                  <a:pt x="9348973" y="784541"/>
                  <a:pt x="9348973" y="775224"/>
                </a:cubicBezTo>
                <a:cubicBezTo>
                  <a:pt x="9348973" y="775224"/>
                  <a:pt x="9344316" y="775224"/>
                  <a:pt x="9334999" y="775224"/>
                </a:cubicBezTo>
                <a:close/>
                <a:moveTo>
                  <a:pt x="8915761" y="775224"/>
                </a:moveTo>
                <a:cubicBezTo>
                  <a:pt x="8915761" y="775224"/>
                  <a:pt x="8915761" y="779882"/>
                  <a:pt x="8915761" y="789198"/>
                </a:cubicBezTo>
                <a:cubicBezTo>
                  <a:pt x="8915761" y="798515"/>
                  <a:pt x="8915761" y="803172"/>
                  <a:pt x="8915761" y="803172"/>
                </a:cubicBezTo>
                <a:lnTo>
                  <a:pt x="8929737" y="803172"/>
                </a:lnTo>
                <a:cubicBezTo>
                  <a:pt x="8929737" y="793856"/>
                  <a:pt x="8934394" y="789198"/>
                  <a:pt x="8943710" y="789198"/>
                </a:cubicBezTo>
                <a:lnTo>
                  <a:pt x="8943710" y="775224"/>
                </a:lnTo>
                <a:cubicBezTo>
                  <a:pt x="8934394" y="775224"/>
                  <a:pt x="8929737" y="775224"/>
                  <a:pt x="8929737" y="775224"/>
                </a:cubicBezTo>
                <a:cubicBezTo>
                  <a:pt x="8929737" y="775224"/>
                  <a:pt x="8925079" y="775224"/>
                  <a:pt x="8915761" y="775224"/>
                </a:cubicBezTo>
                <a:close/>
                <a:moveTo>
                  <a:pt x="7113044" y="775224"/>
                </a:moveTo>
                <a:cubicBezTo>
                  <a:pt x="7113044" y="784541"/>
                  <a:pt x="7113044" y="789198"/>
                  <a:pt x="7113044" y="789198"/>
                </a:cubicBezTo>
                <a:cubicBezTo>
                  <a:pt x="7113044" y="789198"/>
                  <a:pt x="7117704" y="784541"/>
                  <a:pt x="7127020" y="775224"/>
                </a:cubicBezTo>
                <a:cubicBezTo>
                  <a:pt x="7117704" y="775224"/>
                  <a:pt x="7113044" y="775224"/>
                  <a:pt x="7113044" y="775224"/>
                </a:cubicBezTo>
                <a:close/>
                <a:moveTo>
                  <a:pt x="10162553" y="766928"/>
                </a:moveTo>
                <a:cubicBezTo>
                  <a:pt x="10158187" y="767801"/>
                  <a:pt x="10152510" y="775224"/>
                  <a:pt x="10145522" y="789198"/>
                </a:cubicBezTo>
                <a:lnTo>
                  <a:pt x="10159498" y="789198"/>
                </a:lnTo>
                <a:cubicBezTo>
                  <a:pt x="10168814" y="779882"/>
                  <a:pt x="10171141" y="772894"/>
                  <a:pt x="10166484" y="768237"/>
                </a:cubicBezTo>
                <a:cubicBezTo>
                  <a:pt x="10165319" y="767072"/>
                  <a:pt x="10164010" y="766637"/>
                  <a:pt x="10162553" y="766928"/>
                </a:cubicBezTo>
                <a:close/>
                <a:moveTo>
                  <a:pt x="9474744" y="761249"/>
                </a:moveTo>
                <a:lnTo>
                  <a:pt x="9460769" y="789198"/>
                </a:lnTo>
                <a:lnTo>
                  <a:pt x="9474744" y="775224"/>
                </a:lnTo>
                <a:cubicBezTo>
                  <a:pt x="9484061" y="765906"/>
                  <a:pt x="9484061" y="761249"/>
                  <a:pt x="9474744" y="761249"/>
                </a:cubicBezTo>
                <a:close/>
                <a:moveTo>
                  <a:pt x="9293074" y="761249"/>
                </a:moveTo>
                <a:lnTo>
                  <a:pt x="9293074" y="775224"/>
                </a:lnTo>
                <a:lnTo>
                  <a:pt x="9307050" y="775224"/>
                </a:lnTo>
                <a:close/>
                <a:moveTo>
                  <a:pt x="7336638" y="761249"/>
                </a:moveTo>
                <a:lnTo>
                  <a:pt x="7336638" y="775224"/>
                </a:lnTo>
                <a:cubicBezTo>
                  <a:pt x="7345955" y="793856"/>
                  <a:pt x="7355272" y="798515"/>
                  <a:pt x="7364588" y="789198"/>
                </a:cubicBezTo>
                <a:lnTo>
                  <a:pt x="7364588" y="775224"/>
                </a:lnTo>
                <a:lnTo>
                  <a:pt x="7350612" y="775224"/>
                </a:lnTo>
                <a:cubicBezTo>
                  <a:pt x="7350612" y="775224"/>
                  <a:pt x="7348284" y="772894"/>
                  <a:pt x="7343624" y="768237"/>
                </a:cubicBezTo>
                <a:cubicBezTo>
                  <a:pt x="7338967" y="763579"/>
                  <a:pt x="7336638" y="761249"/>
                  <a:pt x="7336638" y="761249"/>
                </a:cubicBezTo>
                <a:close/>
                <a:moveTo>
                  <a:pt x="9181278" y="747275"/>
                </a:moveTo>
                <a:lnTo>
                  <a:pt x="9195254" y="761249"/>
                </a:lnTo>
                <a:lnTo>
                  <a:pt x="9181278" y="761249"/>
                </a:lnTo>
                <a:cubicBezTo>
                  <a:pt x="9171961" y="761249"/>
                  <a:pt x="9171961" y="756591"/>
                  <a:pt x="9181278" y="747275"/>
                </a:cubicBezTo>
                <a:close/>
                <a:moveTo>
                  <a:pt x="7686002" y="747275"/>
                </a:moveTo>
                <a:cubicBezTo>
                  <a:pt x="7686002" y="747275"/>
                  <a:pt x="7676686" y="758920"/>
                  <a:pt x="7658052" y="782210"/>
                </a:cubicBezTo>
                <a:cubicBezTo>
                  <a:pt x="7639420" y="805503"/>
                  <a:pt x="7630103" y="817148"/>
                  <a:pt x="7630103" y="817148"/>
                </a:cubicBezTo>
                <a:lnTo>
                  <a:pt x="7644078" y="845097"/>
                </a:lnTo>
                <a:cubicBezTo>
                  <a:pt x="7634762" y="845097"/>
                  <a:pt x="7630103" y="849754"/>
                  <a:pt x="7630103" y="859071"/>
                </a:cubicBezTo>
                <a:cubicBezTo>
                  <a:pt x="7630103" y="868387"/>
                  <a:pt x="7627774" y="873047"/>
                  <a:pt x="7623117" y="873047"/>
                </a:cubicBezTo>
                <a:cubicBezTo>
                  <a:pt x="7618458" y="873047"/>
                  <a:pt x="7611472" y="877704"/>
                  <a:pt x="7602154" y="887020"/>
                </a:cubicBezTo>
                <a:lnTo>
                  <a:pt x="7616130" y="914970"/>
                </a:lnTo>
                <a:cubicBezTo>
                  <a:pt x="7616130" y="905654"/>
                  <a:pt x="7616130" y="896337"/>
                  <a:pt x="7616130" y="887020"/>
                </a:cubicBezTo>
                <a:lnTo>
                  <a:pt x="7630103" y="887020"/>
                </a:lnTo>
                <a:cubicBezTo>
                  <a:pt x="7630103" y="887020"/>
                  <a:pt x="7648736" y="868387"/>
                  <a:pt x="7686002" y="831121"/>
                </a:cubicBezTo>
                <a:cubicBezTo>
                  <a:pt x="7686002" y="821805"/>
                  <a:pt x="7683674" y="812491"/>
                  <a:pt x="7679014" y="803172"/>
                </a:cubicBezTo>
                <a:cubicBezTo>
                  <a:pt x="7674357" y="793856"/>
                  <a:pt x="7672028" y="789198"/>
                  <a:pt x="7672028" y="789198"/>
                </a:cubicBezTo>
                <a:close/>
                <a:moveTo>
                  <a:pt x="7147982" y="747275"/>
                </a:moveTo>
                <a:cubicBezTo>
                  <a:pt x="7143323" y="747275"/>
                  <a:pt x="7140994" y="751933"/>
                  <a:pt x="7140994" y="761249"/>
                </a:cubicBezTo>
                <a:cubicBezTo>
                  <a:pt x="7140994" y="761249"/>
                  <a:pt x="7143323" y="758920"/>
                  <a:pt x="7147982" y="754263"/>
                </a:cubicBezTo>
                <a:cubicBezTo>
                  <a:pt x="7152640" y="749604"/>
                  <a:pt x="7152640" y="747275"/>
                  <a:pt x="7147982" y="747275"/>
                </a:cubicBezTo>
                <a:close/>
                <a:moveTo>
                  <a:pt x="10564758" y="733299"/>
                </a:moveTo>
                <a:lnTo>
                  <a:pt x="10578734" y="733299"/>
                </a:lnTo>
                <a:cubicBezTo>
                  <a:pt x="10578734" y="733299"/>
                  <a:pt x="10578734" y="735630"/>
                  <a:pt x="10578734" y="740287"/>
                </a:cubicBezTo>
                <a:cubicBezTo>
                  <a:pt x="10578734" y="744945"/>
                  <a:pt x="10574076" y="747275"/>
                  <a:pt x="10564758" y="747275"/>
                </a:cubicBezTo>
                <a:cubicBezTo>
                  <a:pt x="10564758" y="737959"/>
                  <a:pt x="10564758" y="733299"/>
                  <a:pt x="10564758" y="733299"/>
                </a:cubicBezTo>
                <a:close/>
                <a:moveTo>
                  <a:pt x="9376922" y="733299"/>
                </a:moveTo>
                <a:cubicBezTo>
                  <a:pt x="9376922" y="733299"/>
                  <a:pt x="9379251" y="735630"/>
                  <a:pt x="9383910" y="740287"/>
                </a:cubicBezTo>
                <a:cubicBezTo>
                  <a:pt x="9388567" y="744945"/>
                  <a:pt x="9390896" y="747275"/>
                  <a:pt x="9390896" y="747275"/>
                </a:cubicBezTo>
                <a:lnTo>
                  <a:pt x="9390896" y="733299"/>
                </a:lnTo>
                <a:cubicBezTo>
                  <a:pt x="9381580" y="733299"/>
                  <a:pt x="9376922" y="733299"/>
                  <a:pt x="9376922" y="733299"/>
                </a:cubicBezTo>
                <a:close/>
                <a:moveTo>
                  <a:pt x="9279100" y="733299"/>
                </a:moveTo>
                <a:cubicBezTo>
                  <a:pt x="9279100" y="742618"/>
                  <a:pt x="9276770" y="747275"/>
                  <a:pt x="9272112" y="747275"/>
                </a:cubicBezTo>
                <a:cubicBezTo>
                  <a:pt x="9267455" y="747275"/>
                  <a:pt x="9265126" y="744945"/>
                  <a:pt x="9265126" y="740287"/>
                </a:cubicBezTo>
                <a:cubicBezTo>
                  <a:pt x="9265126" y="735630"/>
                  <a:pt x="9269784" y="733299"/>
                  <a:pt x="9279100" y="733299"/>
                </a:cubicBezTo>
                <a:close/>
                <a:moveTo>
                  <a:pt x="7392536" y="733299"/>
                </a:moveTo>
                <a:cubicBezTo>
                  <a:pt x="7383219" y="733299"/>
                  <a:pt x="7378562" y="740287"/>
                  <a:pt x="7378562" y="754263"/>
                </a:cubicBezTo>
                <a:cubicBezTo>
                  <a:pt x="7378562" y="768237"/>
                  <a:pt x="7380890" y="770567"/>
                  <a:pt x="7385550" y="761249"/>
                </a:cubicBezTo>
                <a:cubicBezTo>
                  <a:pt x="7390207" y="751933"/>
                  <a:pt x="7392536" y="747275"/>
                  <a:pt x="7392536" y="747275"/>
                </a:cubicBezTo>
                <a:close/>
                <a:moveTo>
                  <a:pt x="7651702" y="732030"/>
                </a:moveTo>
                <a:lnTo>
                  <a:pt x="7644078" y="733299"/>
                </a:lnTo>
                <a:cubicBezTo>
                  <a:pt x="7644078" y="733299"/>
                  <a:pt x="7644078" y="737959"/>
                  <a:pt x="7644078" y="747275"/>
                </a:cubicBezTo>
                <a:cubicBezTo>
                  <a:pt x="7634762" y="756591"/>
                  <a:pt x="7630103" y="761249"/>
                  <a:pt x="7630103" y="761249"/>
                </a:cubicBezTo>
                <a:cubicBezTo>
                  <a:pt x="7620786" y="761249"/>
                  <a:pt x="7616130" y="765906"/>
                  <a:pt x="7616130" y="775224"/>
                </a:cubicBezTo>
                <a:cubicBezTo>
                  <a:pt x="7616130" y="775224"/>
                  <a:pt x="7611472" y="779882"/>
                  <a:pt x="7602154" y="789198"/>
                </a:cubicBezTo>
                <a:lnTo>
                  <a:pt x="7602154" y="803172"/>
                </a:lnTo>
                <a:cubicBezTo>
                  <a:pt x="7611472" y="784541"/>
                  <a:pt x="7620786" y="775224"/>
                  <a:pt x="7630103" y="775224"/>
                </a:cubicBezTo>
                <a:lnTo>
                  <a:pt x="7644078" y="747275"/>
                </a:lnTo>
                <a:close/>
                <a:moveTo>
                  <a:pt x="8915761" y="719326"/>
                </a:moveTo>
                <a:lnTo>
                  <a:pt x="8929737" y="733299"/>
                </a:lnTo>
                <a:cubicBezTo>
                  <a:pt x="8929737" y="742618"/>
                  <a:pt x="8939053" y="747275"/>
                  <a:pt x="8957686" y="747275"/>
                </a:cubicBezTo>
                <a:lnTo>
                  <a:pt x="8985634" y="747275"/>
                </a:lnTo>
                <a:cubicBezTo>
                  <a:pt x="8976317" y="756591"/>
                  <a:pt x="8973990" y="763579"/>
                  <a:pt x="8978648" y="768237"/>
                </a:cubicBezTo>
                <a:cubicBezTo>
                  <a:pt x="8983305" y="772894"/>
                  <a:pt x="8990293" y="775224"/>
                  <a:pt x="8999609" y="775224"/>
                </a:cubicBezTo>
                <a:lnTo>
                  <a:pt x="9013583" y="775224"/>
                </a:lnTo>
                <a:cubicBezTo>
                  <a:pt x="9013583" y="784541"/>
                  <a:pt x="9008926" y="789198"/>
                  <a:pt x="8999609" y="789198"/>
                </a:cubicBezTo>
                <a:cubicBezTo>
                  <a:pt x="8990293" y="789198"/>
                  <a:pt x="8985634" y="789198"/>
                  <a:pt x="8985634" y="789198"/>
                </a:cubicBezTo>
                <a:cubicBezTo>
                  <a:pt x="8985634" y="789198"/>
                  <a:pt x="8980976" y="789198"/>
                  <a:pt x="8971660" y="789198"/>
                </a:cubicBezTo>
                <a:cubicBezTo>
                  <a:pt x="8971660" y="789198"/>
                  <a:pt x="8967003" y="791529"/>
                  <a:pt x="8957686" y="796186"/>
                </a:cubicBezTo>
                <a:cubicBezTo>
                  <a:pt x="8948368" y="800843"/>
                  <a:pt x="8943710" y="807831"/>
                  <a:pt x="8943710" y="817148"/>
                </a:cubicBezTo>
                <a:cubicBezTo>
                  <a:pt x="8925079" y="826464"/>
                  <a:pt x="8915761" y="831121"/>
                  <a:pt x="8915761" y="831121"/>
                </a:cubicBezTo>
                <a:cubicBezTo>
                  <a:pt x="8915761" y="831121"/>
                  <a:pt x="8911104" y="826464"/>
                  <a:pt x="8901787" y="817148"/>
                </a:cubicBezTo>
                <a:cubicBezTo>
                  <a:pt x="8892471" y="807831"/>
                  <a:pt x="8885483" y="803172"/>
                  <a:pt x="8880826" y="803172"/>
                </a:cubicBezTo>
                <a:cubicBezTo>
                  <a:pt x="8876168" y="803172"/>
                  <a:pt x="8869180" y="798515"/>
                  <a:pt x="8859864" y="789198"/>
                </a:cubicBezTo>
                <a:lnTo>
                  <a:pt x="8845888" y="761249"/>
                </a:lnTo>
                <a:lnTo>
                  <a:pt x="8887813" y="747275"/>
                </a:lnTo>
                <a:close/>
                <a:moveTo>
                  <a:pt x="9052013" y="712338"/>
                </a:moveTo>
                <a:cubicBezTo>
                  <a:pt x="9054344" y="712338"/>
                  <a:pt x="9055506" y="714666"/>
                  <a:pt x="9055506" y="719326"/>
                </a:cubicBezTo>
                <a:lnTo>
                  <a:pt x="9041533" y="733299"/>
                </a:lnTo>
                <a:lnTo>
                  <a:pt x="9027559" y="747275"/>
                </a:lnTo>
                <a:cubicBezTo>
                  <a:pt x="9027559" y="737959"/>
                  <a:pt x="9032216" y="728642"/>
                  <a:pt x="9041533" y="719326"/>
                </a:cubicBezTo>
                <a:cubicBezTo>
                  <a:pt x="9046192" y="714666"/>
                  <a:pt x="9049685" y="712338"/>
                  <a:pt x="9052013" y="712338"/>
                </a:cubicBezTo>
                <a:close/>
                <a:moveTo>
                  <a:pt x="9918435" y="710591"/>
                </a:moveTo>
                <a:cubicBezTo>
                  <a:pt x="9916107" y="709427"/>
                  <a:pt x="9912614" y="710009"/>
                  <a:pt x="9907954" y="712338"/>
                </a:cubicBezTo>
                <a:cubicBezTo>
                  <a:pt x="9898638" y="716995"/>
                  <a:pt x="9893981" y="721656"/>
                  <a:pt x="9893981" y="726314"/>
                </a:cubicBezTo>
                <a:cubicBezTo>
                  <a:pt x="9893981" y="730971"/>
                  <a:pt x="9898638" y="733299"/>
                  <a:pt x="9907954" y="733299"/>
                </a:cubicBezTo>
                <a:cubicBezTo>
                  <a:pt x="9917273" y="733299"/>
                  <a:pt x="9921930" y="728642"/>
                  <a:pt x="9921930" y="719326"/>
                </a:cubicBezTo>
                <a:cubicBezTo>
                  <a:pt x="9921930" y="714666"/>
                  <a:pt x="9920764" y="711756"/>
                  <a:pt x="9918435" y="710591"/>
                </a:cubicBezTo>
                <a:close/>
                <a:moveTo>
                  <a:pt x="9404872" y="705352"/>
                </a:moveTo>
                <a:cubicBezTo>
                  <a:pt x="9404872" y="714668"/>
                  <a:pt x="9404872" y="719326"/>
                  <a:pt x="9404872" y="719326"/>
                </a:cubicBezTo>
                <a:lnTo>
                  <a:pt x="9418846" y="705352"/>
                </a:lnTo>
                <a:cubicBezTo>
                  <a:pt x="9418846" y="705352"/>
                  <a:pt x="9414188" y="705352"/>
                  <a:pt x="9404872" y="705352"/>
                </a:cubicBezTo>
                <a:close/>
                <a:moveTo>
                  <a:pt x="7811774" y="705352"/>
                </a:moveTo>
                <a:cubicBezTo>
                  <a:pt x="7802457" y="705352"/>
                  <a:pt x="7797798" y="707680"/>
                  <a:pt x="7797798" y="712338"/>
                </a:cubicBezTo>
                <a:cubicBezTo>
                  <a:pt x="7797798" y="716995"/>
                  <a:pt x="7802457" y="719326"/>
                  <a:pt x="7811774" y="719326"/>
                </a:cubicBezTo>
                <a:cubicBezTo>
                  <a:pt x="7821090" y="719326"/>
                  <a:pt x="7825748" y="714668"/>
                  <a:pt x="7825748" y="705352"/>
                </a:cubicBezTo>
                <a:cubicBezTo>
                  <a:pt x="7825748" y="705352"/>
                  <a:pt x="7821090" y="705352"/>
                  <a:pt x="7811774" y="705352"/>
                </a:cubicBezTo>
                <a:close/>
                <a:moveTo>
                  <a:pt x="10075649" y="691376"/>
                </a:moveTo>
                <a:cubicBezTo>
                  <a:pt x="10075649" y="691376"/>
                  <a:pt x="10077980" y="698364"/>
                  <a:pt x="10082637" y="712338"/>
                </a:cubicBezTo>
                <a:cubicBezTo>
                  <a:pt x="10087294" y="726314"/>
                  <a:pt x="10089625" y="733299"/>
                  <a:pt x="10089625" y="733299"/>
                </a:cubicBezTo>
                <a:lnTo>
                  <a:pt x="10103599" y="719326"/>
                </a:lnTo>
                <a:lnTo>
                  <a:pt x="10131548" y="691376"/>
                </a:lnTo>
                <a:lnTo>
                  <a:pt x="10117572" y="705352"/>
                </a:lnTo>
                <a:cubicBezTo>
                  <a:pt x="10098941" y="714668"/>
                  <a:pt x="10089625" y="714668"/>
                  <a:pt x="10089625" y="705352"/>
                </a:cubicBezTo>
                <a:close/>
                <a:moveTo>
                  <a:pt x="7434460" y="691376"/>
                </a:moveTo>
                <a:lnTo>
                  <a:pt x="7406511" y="705352"/>
                </a:lnTo>
                <a:cubicBezTo>
                  <a:pt x="7406511" y="723983"/>
                  <a:pt x="7411168" y="728642"/>
                  <a:pt x="7420485" y="719326"/>
                </a:cubicBezTo>
                <a:cubicBezTo>
                  <a:pt x="7429802" y="710009"/>
                  <a:pt x="7434460" y="700695"/>
                  <a:pt x="7434460" y="691376"/>
                </a:cubicBezTo>
                <a:close/>
                <a:moveTo>
                  <a:pt x="10369116" y="677403"/>
                </a:moveTo>
                <a:lnTo>
                  <a:pt x="10397063" y="677403"/>
                </a:lnTo>
                <a:cubicBezTo>
                  <a:pt x="10387747" y="696033"/>
                  <a:pt x="10383089" y="707680"/>
                  <a:pt x="10383089" y="712338"/>
                </a:cubicBezTo>
                <a:cubicBezTo>
                  <a:pt x="10383089" y="716995"/>
                  <a:pt x="10378432" y="719326"/>
                  <a:pt x="10369116" y="719326"/>
                </a:cubicBezTo>
                <a:lnTo>
                  <a:pt x="10355140" y="747275"/>
                </a:lnTo>
                <a:lnTo>
                  <a:pt x="10327191" y="775224"/>
                </a:lnTo>
                <a:cubicBezTo>
                  <a:pt x="10327191" y="775224"/>
                  <a:pt x="10315547" y="789198"/>
                  <a:pt x="10292255" y="817148"/>
                </a:cubicBezTo>
                <a:cubicBezTo>
                  <a:pt x="10268963" y="845097"/>
                  <a:pt x="10257318" y="854414"/>
                  <a:pt x="10257318" y="845097"/>
                </a:cubicBezTo>
                <a:cubicBezTo>
                  <a:pt x="10257318" y="835779"/>
                  <a:pt x="10261975" y="826464"/>
                  <a:pt x="10271294" y="817148"/>
                </a:cubicBezTo>
                <a:cubicBezTo>
                  <a:pt x="10271294" y="817148"/>
                  <a:pt x="10273622" y="814817"/>
                  <a:pt x="10278281" y="810160"/>
                </a:cubicBezTo>
                <a:cubicBezTo>
                  <a:pt x="10282939" y="805503"/>
                  <a:pt x="10285267" y="803172"/>
                  <a:pt x="10285267" y="803172"/>
                </a:cubicBezTo>
                <a:cubicBezTo>
                  <a:pt x="10285267" y="793856"/>
                  <a:pt x="10292255" y="784541"/>
                  <a:pt x="10306229" y="775224"/>
                </a:cubicBezTo>
                <a:cubicBezTo>
                  <a:pt x="10320205" y="765906"/>
                  <a:pt x="10327191" y="761249"/>
                  <a:pt x="10327191" y="761249"/>
                </a:cubicBezTo>
                <a:cubicBezTo>
                  <a:pt x="10327191" y="742618"/>
                  <a:pt x="10341166" y="714668"/>
                  <a:pt x="10369116" y="677403"/>
                </a:cubicBezTo>
                <a:close/>
                <a:moveTo>
                  <a:pt x="10271294" y="677403"/>
                </a:moveTo>
                <a:cubicBezTo>
                  <a:pt x="10271294" y="677403"/>
                  <a:pt x="10266636" y="684390"/>
                  <a:pt x="10257318" y="698364"/>
                </a:cubicBezTo>
                <a:cubicBezTo>
                  <a:pt x="10248001" y="712338"/>
                  <a:pt x="10234028" y="728642"/>
                  <a:pt x="10215395" y="747275"/>
                </a:cubicBezTo>
                <a:lnTo>
                  <a:pt x="10229370" y="761249"/>
                </a:lnTo>
                <a:cubicBezTo>
                  <a:pt x="10257318" y="723983"/>
                  <a:pt x="10273622" y="700695"/>
                  <a:pt x="10278281" y="691376"/>
                </a:cubicBezTo>
                <a:cubicBezTo>
                  <a:pt x="10282939" y="682060"/>
                  <a:pt x="10280610" y="677403"/>
                  <a:pt x="10271294" y="677403"/>
                </a:cubicBezTo>
                <a:close/>
                <a:moveTo>
                  <a:pt x="9027559" y="663427"/>
                </a:moveTo>
                <a:lnTo>
                  <a:pt x="9041533" y="677403"/>
                </a:lnTo>
                <a:cubicBezTo>
                  <a:pt x="9041533" y="696033"/>
                  <a:pt x="9041533" y="705352"/>
                  <a:pt x="9041533" y="705352"/>
                </a:cubicBezTo>
                <a:lnTo>
                  <a:pt x="9027559" y="691376"/>
                </a:lnTo>
                <a:cubicBezTo>
                  <a:pt x="9027559" y="682060"/>
                  <a:pt x="9027559" y="672745"/>
                  <a:pt x="9027559" y="663427"/>
                </a:cubicBezTo>
                <a:close/>
                <a:moveTo>
                  <a:pt x="7895620" y="638974"/>
                </a:moveTo>
                <a:cubicBezTo>
                  <a:pt x="7893292" y="638974"/>
                  <a:pt x="7890962" y="640136"/>
                  <a:pt x="7888632" y="642465"/>
                </a:cubicBezTo>
                <a:cubicBezTo>
                  <a:pt x="7883975" y="647122"/>
                  <a:pt x="7881646" y="654110"/>
                  <a:pt x="7881646" y="663427"/>
                </a:cubicBezTo>
                <a:lnTo>
                  <a:pt x="7895620" y="663427"/>
                </a:lnTo>
                <a:cubicBezTo>
                  <a:pt x="7904936" y="654110"/>
                  <a:pt x="7907265" y="647122"/>
                  <a:pt x="7902608" y="642465"/>
                </a:cubicBezTo>
                <a:cubicBezTo>
                  <a:pt x="7900278" y="640136"/>
                  <a:pt x="7897948" y="638974"/>
                  <a:pt x="7895620" y="638974"/>
                </a:cubicBezTo>
                <a:close/>
                <a:moveTo>
                  <a:pt x="9055506" y="635479"/>
                </a:moveTo>
                <a:cubicBezTo>
                  <a:pt x="9064825" y="644796"/>
                  <a:pt x="9067152" y="654110"/>
                  <a:pt x="9062494" y="663427"/>
                </a:cubicBezTo>
                <a:cubicBezTo>
                  <a:pt x="9057837" y="672745"/>
                  <a:pt x="9060166" y="682060"/>
                  <a:pt x="9069482" y="691376"/>
                </a:cubicBezTo>
                <a:lnTo>
                  <a:pt x="9041533" y="677403"/>
                </a:lnTo>
                <a:cubicBezTo>
                  <a:pt x="9050849" y="658770"/>
                  <a:pt x="9055506" y="644796"/>
                  <a:pt x="9055506" y="635479"/>
                </a:cubicBezTo>
                <a:close/>
                <a:moveTo>
                  <a:pt x="7776836" y="635479"/>
                </a:moveTo>
                <a:cubicBezTo>
                  <a:pt x="7772179" y="635479"/>
                  <a:pt x="7769848" y="644796"/>
                  <a:pt x="7769848" y="663427"/>
                </a:cubicBezTo>
                <a:lnTo>
                  <a:pt x="7755874" y="677403"/>
                </a:lnTo>
                <a:cubicBezTo>
                  <a:pt x="7755874" y="668084"/>
                  <a:pt x="7751218" y="672745"/>
                  <a:pt x="7741901" y="691376"/>
                </a:cubicBezTo>
                <a:lnTo>
                  <a:pt x="7741901" y="705352"/>
                </a:lnTo>
                <a:lnTo>
                  <a:pt x="7741901" y="719326"/>
                </a:lnTo>
                <a:lnTo>
                  <a:pt x="7741901" y="761249"/>
                </a:lnTo>
                <a:cubicBezTo>
                  <a:pt x="7751218" y="761249"/>
                  <a:pt x="7755874" y="761249"/>
                  <a:pt x="7755874" y="761249"/>
                </a:cubicBezTo>
                <a:cubicBezTo>
                  <a:pt x="7765191" y="751933"/>
                  <a:pt x="7769848" y="751933"/>
                  <a:pt x="7769848" y="761249"/>
                </a:cubicBezTo>
                <a:lnTo>
                  <a:pt x="7797798" y="733299"/>
                </a:lnTo>
                <a:cubicBezTo>
                  <a:pt x="7788482" y="723983"/>
                  <a:pt x="7786153" y="714668"/>
                  <a:pt x="7790810" y="705352"/>
                </a:cubicBezTo>
                <a:cubicBezTo>
                  <a:pt x="7795469" y="696033"/>
                  <a:pt x="7797798" y="691376"/>
                  <a:pt x="7797798" y="691376"/>
                </a:cubicBezTo>
                <a:cubicBezTo>
                  <a:pt x="7807114" y="682060"/>
                  <a:pt x="7811774" y="675072"/>
                  <a:pt x="7811774" y="670414"/>
                </a:cubicBezTo>
                <a:cubicBezTo>
                  <a:pt x="7811774" y="665757"/>
                  <a:pt x="7804786" y="665757"/>
                  <a:pt x="7790810" y="670414"/>
                </a:cubicBezTo>
                <a:cubicBezTo>
                  <a:pt x="7776836" y="675072"/>
                  <a:pt x="7772179" y="670414"/>
                  <a:pt x="7776836" y="656441"/>
                </a:cubicBezTo>
                <a:cubicBezTo>
                  <a:pt x="7781494" y="642465"/>
                  <a:pt x="7781494" y="635479"/>
                  <a:pt x="7776836" y="635479"/>
                </a:cubicBezTo>
                <a:close/>
                <a:moveTo>
                  <a:pt x="7741901" y="607530"/>
                </a:moveTo>
                <a:cubicBezTo>
                  <a:pt x="7741901" y="616846"/>
                  <a:pt x="7737242" y="630822"/>
                  <a:pt x="7727925" y="649453"/>
                </a:cubicBezTo>
                <a:cubicBezTo>
                  <a:pt x="7709292" y="668084"/>
                  <a:pt x="7699976" y="682060"/>
                  <a:pt x="7699976" y="691376"/>
                </a:cubicBezTo>
                <a:lnTo>
                  <a:pt x="7686002" y="705352"/>
                </a:lnTo>
                <a:cubicBezTo>
                  <a:pt x="7686002" y="705352"/>
                  <a:pt x="7692990" y="698364"/>
                  <a:pt x="7706964" y="684390"/>
                </a:cubicBezTo>
                <a:cubicBezTo>
                  <a:pt x="7720938" y="670414"/>
                  <a:pt x="7727925" y="661098"/>
                  <a:pt x="7727925" y="656441"/>
                </a:cubicBezTo>
                <a:cubicBezTo>
                  <a:pt x="7727925" y="651783"/>
                  <a:pt x="7734913" y="644796"/>
                  <a:pt x="7748887" y="635479"/>
                </a:cubicBezTo>
                <a:cubicBezTo>
                  <a:pt x="7762862" y="626161"/>
                  <a:pt x="7765191" y="621503"/>
                  <a:pt x="7755874" y="621503"/>
                </a:cubicBezTo>
                <a:cubicBezTo>
                  <a:pt x="7755874" y="612187"/>
                  <a:pt x="7751218" y="607530"/>
                  <a:pt x="7741901" y="607530"/>
                </a:cubicBezTo>
                <a:close/>
                <a:moveTo>
                  <a:pt x="7043172" y="607530"/>
                </a:moveTo>
                <a:lnTo>
                  <a:pt x="7029198" y="635479"/>
                </a:lnTo>
                <a:lnTo>
                  <a:pt x="7043172" y="621503"/>
                </a:lnTo>
                <a:close/>
                <a:moveTo>
                  <a:pt x="9949878" y="593554"/>
                </a:moveTo>
                <a:cubicBezTo>
                  <a:pt x="9949878" y="602872"/>
                  <a:pt x="9954537" y="607530"/>
                  <a:pt x="9963853" y="607530"/>
                </a:cubicBezTo>
                <a:lnTo>
                  <a:pt x="9963853" y="593554"/>
                </a:lnTo>
                <a:close/>
                <a:moveTo>
                  <a:pt x="9111405" y="593554"/>
                </a:moveTo>
                <a:cubicBezTo>
                  <a:pt x="9111405" y="602872"/>
                  <a:pt x="9111405" y="612187"/>
                  <a:pt x="9111405" y="621503"/>
                </a:cubicBezTo>
                <a:cubicBezTo>
                  <a:pt x="9092774" y="612187"/>
                  <a:pt x="9083456" y="607530"/>
                  <a:pt x="9083456" y="607530"/>
                </a:cubicBezTo>
                <a:cubicBezTo>
                  <a:pt x="9083456" y="598211"/>
                  <a:pt x="9092774" y="593554"/>
                  <a:pt x="9111405" y="593554"/>
                </a:cubicBezTo>
                <a:close/>
                <a:moveTo>
                  <a:pt x="7881646" y="593554"/>
                </a:moveTo>
                <a:lnTo>
                  <a:pt x="7881646" y="607530"/>
                </a:lnTo>
                <a:cubicBezTo>
                  <a:pt x="7890962" y="607530"/>
                  <a:pt x="7895620" y="607530"/>
                  <a:pt x="7895620" y="607530"/>
                </a:cubicBezTo>
                <a:close/>
                <a:moveTo>
                  <a:pt x="9907954" y="590934"/>
                </a:moveTo>
                <a:cubicBezTo>
                  <a:pt x="9903297" y="590352"/>
                  <a:pt x="9898638" y="591226"/>
                  <a:pt x="9893981" y="593554"/>
                </a:cubicBezTo>
                <a:lnTo>
                  <a:pt x="9893981" y="607530"/>
                </a:lnTo>
                <a:cubicBezTo>
                  <a:pt x="9912612" y="616846"/>
                  <a:pt x="9921930" y="621503"/>
                  <a:pt x="9921930" y="621503"/>
                </a:cubicBezTo>
                <a:cubicBezTo>
                  <a:pt x="9921930" y="630822"/>
                  <a:pt x="9924259" y="637808"/>
                  <a:pt x="9928916" y="642465"/>
                </a:cubicBezTo>
                <a:cubicBezTo>
                  <a:pt x="9933573" y="647122"/>
                  <a:pt x="9940561" y="649453"/>
                  <a:pt x="9949878" y="649453"/>
                </a:cubicBezTo>
                <a:lnTo>
                  <a:pt x="9949878" y="635479"/>
                </a:lnTo>
                <a:cubicBezTo>
                  <a:pt x="9935906" y="607530"/>
                  <a:pt x="9921930" y="592681"/>
                  <a:pt x="9907954" y="590934"/>
                </a:cubicBezTo>
                <a:close/>
                <a:moveTo>
                  <a:pt x="9097432" y="579580"/>
                </a:moveTo>
                <a:cubicBezTo>
                  <a:pt x="9106748" y="579580"/>
                  <a:pt x="9111405" y="584237"/>
                  <a:pt x="9111405" y="593554"/>
                </a:cubicBezTo>
                <a:lnTo>
                  <a:pt x="9097432" y="593554"/>
                </a:lnTo>
                <a:close/>
                <a:moveTo>
                  <a:pt x="9895727" y="570846"/>
                </a:moveTo>
                <a:cubicBezTo>
                  <a:pt x="9894563" y="572010"/>
                  <a:pt x="9893981" y="574921"/>
                  <a:pt x="9893981" y="579580"/>
                </a:cubicBezTo>
                <a:cubicBezTo>
                  <a:pt x="9903297" y="579580"/>
                  <a:pt x="9907954" y="579580"/>
                  <a:pt x="9907954" y="579580"/>
                </a:cubicBezTo>
                <a:cubicBezTo>
                  <a:pt x="9907954" y="579580"/>
                  <a:pt x="9905626" y="577250"/>
                  <a:pt x="9900968" y="572592"/>
                </a:cubicBezTo>
                <a:cubicBezTo>
                  <a:pt x="9898638" y="570264"/>
                  <a:pt x="9896891" y="569682"/>
                  <a:pt x="9895727" y="570846"/>
                </a:cubicBezTo>
                <a:close/>
                <a:moveTo>
                  <a:pt x="10369116" y="565607"/>
                </a:moveTo>
                <a:lnTo>
                  <a:pt x="10341166" y="593554"/>
                </a:lnTo>
                <a:cubicBezTo>
                  <a:pt x="10341166" y="593554"/>
                  <a:pt x="10336509" y="598211"/>
                  <a:pt x="10327191" y="607530"/>
                </a:cubicBezTo>
                <a:cubicBezTo>
                  <a:pt x="10317874" y="616846"/>
                  <a:pt x="10310886" y="623834"/>
                  <a:pt x="10306229" y="628491"/>
                </a:cubicBezTo>
                <a:cubicBezTo>
                  <a:pt x="10301572" y="633149"/>
                  <a:pt x="10296912" y="637808"/>
                  <a:pt x="10292255" y="642465"/>
                </a:cubicBezTo>
                <a:cubicBezTo>
                  <a:pt x="10287598" y="647122"/>
                  <a:pt x="10285267" y="654110"/>
                  <a:pt x="10285267" y="663427"/>
                </a:cubicBezTo>
                <a:lnTo>
                  <a:pt x="10341166" y="607530"/>
                </a:lnTo>
                <a:cubicBezTo>
                  <a:pt x="10350483" y="598211"/>
                  <a:pt x="10357471" y="591226"/>
                  <a:pt x="10362128" y="586568"/>
                </a:cubicBezTo>
                <a:cubicBezTo>
                  <a:pt x="10366785" y="581911"/>
                  <a:pt x="10369116" y="574923"/>
                  <a:pt x="10369116" y="565607"/>
                </a:cubicBezTo>
                <a:close/>
                <a:moveTo>
                  <a:pt x="10033726" y="565607"/>
                </a:moveTo>
                <a:cubicBezTo>
                  <a:pt x="10033726" y="565607"/>
                  <a:pt x="10029069" y="572592"/>
                  <a:pt x="10019750" y="586568"/>
                </a:cubicBezTo>
                <a:cubicBezTo>
                  <a:pt x="10010434" y="600542"/>
                  <a:pt x="10001119" y="602872"/>
                  <a:pt x="9991803" y="593554"/>
                </a:cubicBezTo>
                <a:lnTo>
                  <a:pt x="9991803" y="607530"/>
                </a:lnTo>
                <a:cubicBezTo>
                  <a:pt x="9991803" y="607530"/>
                  <a:pt x="9982484" y="621503"/>
                  <a:pt x="9963853" y="649453"/>
                </a:cubicBezTo>
                <a:cubicBezTo>
                  <a:pt x="9945220" y="686719"/>
                  <a:pt x="9940561" y="705352"/>
                  <a:pt x="9949878" y="705352"/>
                </a:cubicBezTo>
                <a:cubicBezTo>
                  <a:pt x="9959196" y="705352"/>
                  <a:pt x="9959196" y="700695"/>
                  <a:pt x="9949878" y="691376"/>
                </a:cubicBezTo>
                <a:cubicBezTo>
                  <a:pt x="9949878" y="691376"/>
                  <a:pt x="9952208" y="689047"/>
                  <a:pt x="9956865" y="684390"/>
                </a:cubicBezTo>
                <a:cubicBezTo>
                  <a:pt x="9961523" y="679731"/>
                  <a:pt x="9968511" y="672745"/>
                  <a:pt x="9977827" y="663427"/>
                </a:cubicBezTo>
                <a:lnTo>
                  <a:pt x="10005777" y="649453"/>
                </a:lnTo>
                <a:cubicBezTo>
                  <a:pt x="10005777" y="658770"/>
                  <a:pt x="10008107" y="663427"/>
                  <a:pt x="10012764" y="663427"/>
                </a:cubicBezTo>
                <a:cubicBezTo>
                  <a:pt x="10017422" y="663427"/>
                  <a:pt x="10019750" y="658770"/>
                  <a:pt x="10019750" y="649453"/>
                </a:cubicBezTo>
                <a:cubicBezTo>
                  <a:pt x="10019750" y="640136"/>
                  <a:pt x="10019750" y="633149"/>
                  <a:pt x="10019750" y="628491"/>
                </a:cubicBezTo>
                <a:cubicBezTo>
                  <a:pt x="10019750" y="623834"/>
                  <a:pt x="10019750" y="616846"/>
                  <a:pt x="10019750" y="607530"/>
                </a:cubicBezTo>
                <a:cubicBezTo>
                  <a:pt x="10038383" y="598211"/>
                  <a:pt x="10045371" y="591226"/>
                  <a:pt x="10040714" y="586568"/>
                </a:cubicBezTo>
                <a:cubicBezTo>
                  <a:pt x="10036057" y="581911"/>
                  <a:pt x="10038383" y="579580"/>
                  <a:pt x="10047700" y="579580"/>
                </a:cubicBezTo>
                <a:lnTo>
                  <a:pt x="10061675" y="565607"/>
                </a:lnTo>
                <a:close/>
                <a:moveTo>
                  <a:pt x="9796158" y="565607"/>
                </a:moveTo>
                <a:cubicBezTo>
                  <a:pt x="9805475" y="574923"/>
                  <a:pt x="9807804" y="584237"/>
                  <a:pt x="9803146" y="593554"/>
                </a:cubicBezTo>
                <a:cubicBezTo>
                  <a:pt x="9798489" y="602872"/>
                  <a:pt x="9791501" y="607530"/>
                  <a:pt x="9782185" y="607530"/>
                </a:cubicBezTo>
                <a:cubicBezTo>
                  <a:pt x="9782185" y="607530"/>
                  <a:pt x="9779854" y="609858"/>
                  <a:pt x="9775197" y="614516"/>
                </a:cubicBezTo>
                <a:cubicBezTo>
                  <a:pt x="9770540" y="619175"/>
                  <a:pt x="9768209" y="621503"/>
                  <a:pt x="9768209" y="621503"/>
                </a:cubicBezTo>
                <a:cubicBezTo>
                  <a:pt x="9768209" y="640136"/>
                  <a:pt x="9782185" y="635479"/>
                  <a:pt x="9810132" y="607530"/>
                </a:cubicBezTo>
                <a:lnTo>
                  <a:pt x="9824108" y="579580"/>
                </a:lnTo>
                <a:lnTo>
                  <a:pt x="9810132" y="579580"/>
                </a:lnTo>
                <a:close/>
                <a:moveTo>
                  <a:pt x="9558591" y="565607"/>
                </a:moveTo>
                <a:cubicBezTo>
                  <a:pt x="9558591" y="565607"/>
                  <a:pt x="9558591" y="570264"/>
                  <a:pt x="9558591" y="579580"/>
                </a:cubicBezTo>
                <a:lnTo>
                  <a:pt x="9572565" y="565607"/>
                </a:lnTo>
                <a:cubicBezTo>
                  <a:pt x="9572565" y="565607"/>
                  <a:pt x="9567907" y="565607"/>
                  <a:pt x="9558591" y="565607"/>
                </a:cubicBezTo>
                <a:close/>
                <a:moveTo>
                  <a:pt x="7588180" y="565607"/>
                </a:moveTo>
                <a:cubicBezTo>
                  <a:pt x="7522964" y="612187"/>
                  <a:pt x="7490358" y="649453"/>
                  <a:pt x="7490358" y="677403"/>
                </a:cubicBezTo>
                <a:lnTo>
                  <a:pt x="7504334" y="663427"/>
                </a:lnTo>
                <a:lnTo>
                  <a:pt x="7546256" y="621503"/>
                </a:lnTo>
                <a:cubicBezTo>
                  <a:pt x="7564890" y="602872"/>
                  <a:pt x="7578864" y="584237"/>
                  <a:pt x="7588180" y="565607"/>
                </a:cubicBezTo>
                <a:close/>
                <a:moveTo>
                  <a:pt x="9139355" y="551631"/>
                </a:moveTo>
                <a:cubicBezTo>
                  <a:pt x="9139355" y="560947"/>
                  <a:pt x="9137024" y="567935"/>
                  <a:pt x="9132367" y="572592"/>
                </a:cubicBezTo>
                <a:cubicBezTo>
                  <a:pt x="9127710" y="577250"/>
                  <a:pt x="9125379" y="574923"/>
                  <a:pt x="9125379" y="565607"/>
                </a:cubicBezTo>
                <a:close/>
                <a:moveTo>
                  <a:pt x="7532281" y="551631"/>
                </a:moveTo>
                <a:cubicBezTo>
                  <a:pt x="7513650" y="560947"/>
                  <a:pt x="7495017" y="579580"/>
                  <a:pt x="7476384" y="607530"/>
                </a:cubicBezTo>
                <a:lnTo>
                  <a:pt x="7462408" y="649453"/>
                </a:lnTo>
                <a:lnTo>
                  <a:pt x="7448434" y="663427"/>
                </a:lnTo>
                <a:cubicBezTo>
                  <a:pt x="7448434" y="682060"/>
                  <a:pt x="7457751" y="677403"/>
                  <a:pt x="7476384" y="649453"/>
                </a:cubicBezTo>
                <a:cubicBezTo>
                  <a:pt x="7476384" y="640136"/>
                  <a:pt x="7478712" y="633149"/>
                  <a:pt x="7483372" y="628491"/>
                </a:cubicBezTo>
                <a:cubicBezTo>
                  <a:pt x="7488029" y="623834"/>
                  <a:pt x="7490358" y="621503"/>
                  <a:pt x="7490358" y="621503"/>
                </a:cubicBezTo>
                <a:lnTo>
                  <a:pt x="7518307" y="607530"/>
                </a:lnTo>
                <a:cubicBezTo>
                  <a:pt x="7518307" y="607530"/>
                  <a:pt x="7525295" y="598211"/>
                  <a:pt x="7539268" y="579580"/>
                </a:cubicBezTo>
                <a:cubicBezTo>
                  <a:pt x="7546256" y="570264"/>
                  <a:pt x="7551496" y="562113"/>
                  <a:pt x="7554991" y="555126"/>
                </a:cubicBezTo>
                <a:lnTo>
                  <a:pt x="7556039" y="551631"/>
                </a:lnTo>
                <a:lnTo>
                  <a:pt x="7553244" y="551631"/>
                </a:lnTo>
                <a:cubicBezTo>
                  <a:pt x="7548585" y="551631"/>
                  <a:pt x="7541598" y="551631"/>
                  <a:pt x="7532281" y="551631"/>
                </a:cubicBezTo>
                <a:close/>
                <a:moveTo>
                  <a:pt x="10089625" y="537657"/>
                </a:moveTo>
                <a:cubicBezTo>
                  <a:pt x="10080307" y="537657"/>
                  <a:pt x="10075649" y="542314"/>
                  <a:pt x="10075649" y="551631"/>
                </a:cubicBezTo>
                <a:cubicBezTo>
                  <a:pt x="10084966" y="551631"/>
                  <a:pt x="10094282" y="551631"/>
                  <a:pt x="10103599" y="551631"/>
                </a:cubicBezTo>
                <a:cubicBezTo>
                  <a:pt x="10103599" y="542314"/>
                  <a:pt x="10098941" y="537657"/>
                  <a:pt x="10089625" y="537657"/>
                </a:cubicBezTo>
                <a:close/>
                <a:moveTo>
                  <a:pt x="9628464" y="537657"/>
                </a:moveTo>
                <a:cubicBezTo>
                  <a:pt x="9600514" y="546974"/>
                  <a:pt x="9600514" y="556288"/>
                  <a:pt x="9628464" y="565607"/>
                </a:cubicBezTo>
                <a:cubicBezTo>
                  <a:pt x="9637780" y="565607"/>
                  <a:pt x="9640109" y="570264"/>
                  <a:pt x="9635451" y="579580"/>
                </a:cubicBezTo>
                <a:cubicBezTo>
                  <a:pt x="9630794" y="588897"/>
                  <a:pt x="9626133" y="591226"/>
                  <a:pt x="9621476" y="586568"/>
                </a:cubicBezTo>
                <a:cubicBezTo>
                  <a:pt x="9616818" y="581911"/>
                  <a:pt x="9612159" y="581911"/>
                  <a:pt x="9607502" y="586568"/>
                </a:cubicBezTo>
                <a:cubicBezTo>
                  <a:pt x="9602845" y="591226"/>
                  <a:pt x="9598185" y="591226"/>
                  <a:pt x="9593528" y="586568"/>
                </a:cubicBezTo>
                <a:cubicBezTo>
                  <a:pt x="9588871" y="581911"/>
                  <a:pt x="9581883" y="579580"/>
                  <a:pt x="9572565" y="579580"/>
                </a:cubicBezTo>
                <a:cubicBezTo>
                  <a:pt x="9563248" y="579580"/>
                  <a:pt x="9558591" y="584237"/>
                  <a:pt x="9558591" y="593554"/>
                </a:cubicBezTo>
                <a:cubicBezTo>
                  <a:pt x="9558591" y="602872"/>
                  <a:pt x="9553934" y="614516"/>
                  <a:pt x="9544617" y="628491"/>
                </a:cubicBezTo>
                <a:cubicBezTo>
                  <a:pt x="9535299" y="642465"/>
                  <a:pt x="9530641" y="654110"/>
                  <a:pt x="9530641" y="663427"/>
                </a:cubicBezTo>
                <a:cubicBezTo>
                  <a:pt x="9521325" y="663427"/>
                  <a:pt x="9516668" y="663427"/>
                  <a:pt x="9516668" y="663427"/>
                </a:cubicBezTo>
                <a:cubicBezTo>
                  <a:pt x="9516668" y="663427"/>
                  <a:pt x="9512010" y="668084"/>
                  <a:pt x="9502692" y="677403"/>
                </a:cubicBezTo>
                <a:cubicBezTo>
                  <a:pt x="9493376" y="686719"/>
                  <a:pt x="9493376" y="691376"/>
                  <a:pt x="9502692" y="691376"/>
                </a:cubicBezTo>
                <a:cubicBezTo>
                  <a:pt x="9521325" y="691376"/>
                  <a:pt x="9544617" y="677403"/>
                  <a:pt x="9572565" y="649453"/>
                </a:cubicBezTo>
                <a:cubicBezTo>
                  <a:pt x="9600514" y="621503"/>
                  <a:pt x="9614490" y="609858"/>
                  <a:pt x="9614490" y="614516"/>
                </a:cubicBezTo>
                <a:cubicBezTo>
                  <a:pt x="9614490" y="619175"/>
                  <a:pt x="9623806" y="626161"/>
                  <a:pt x="9642439" y="635479"/>
                </a:cubicBezTo>
                <a:lnTo>
                  <a:pt x="9670387" y="649453"/>
                </a:lnTo>
                <a:lnTo>
                  <a:pt x="9684363" y="621503"/>
                </a:lnTo>
                <a:lnTo>
                  <a:pt x="9712312" y="607530"/>
                </a:lnTo>
                <a:cubicBezTo>
                  <a:pt x="9721628" y="607530"/>
                  <a:pt x="9726286" y="612187"/>
                  <a:pt x="9726286" y="621503"/>
                </a:cubicBezTo>
                <a:lnTo>
                  <a:pt x="9740260" y="607530"/>
                </a:lnTo>
                <a:lnTo>
                  <a:pt x="9726286" y="579580"/>
                </a:lnTo>
                <a:cubicBezTo>
                  <a:pt x="9716969" y="588897"/>
                  <a:pt x="9707653" y="593554"/>
                  <a:pt x="9698336" y="593554"/>
                </a:cubicBezTo>
                <a:lnTo>
                  <a:pt x="9684363" y="607530"/>
                </a:lnTo>
                <a:cubicBezTo>
                  <a:pt x="9675044" y="607530"/>
                  <a:pt x="9665730" y="609858"/>
                  <a:pt x="9656413" y="614516"/>
                </a:cubicBezTo>
                <a:cubicBezTo>
                  <a:pt x="9647097" y="619175"/>
                  <a:pt x="9642439" y="616846"/>
                  <a:pt x="9642439" y="607530"/>
                </a:cubicBezTo>
                <a:cubicBezTo>
                  <a:pt x="9642439" y="607530"/>
                  <a:pt x="9642439" y="602872"/>
                  <a:pt x="9642439" y="593554"/>
                </a:cubicBezTo>
                <a:cubicBezTo>
                  <a:pt x="9651756" y="584237"/>
                  <a:pt x="9656413" y="579580"/>
                  <a:pt x="9656413" y="579580"/>
                </a:cubicBezTo>
                <a:cubicBezTo>
                  <a:pt x="9656413" y="570264"/>
                  <a:pt x="9656413" y="565607"/>
                  <a:pt x="9656413" y="565607"/>
                </a:cubicBezTo>
                <a:cubicBezTo>
                  <a:pt x="9656413" y="565607"/>
                  <a:pt x="9656413" y="560947"/>
                  <a:pt x="9656413" y="551631"/>
                </a:cubicBezTo>
                <a:lnTo>
                  <a:pt x="9642439" y="551631"/>
                </a:lnTo>
                <a:close/>
                <a:moveTo>
                  <a:pt x="10397063" y="523682"/>
                </a:moveTo>
                <a:lnTo>
                  <a:pt x="10411039" y="523682"/>
                </a:lnTo>
                <a:cubicBezTo>
                  <a:pt x="10411039" y="533000"/>
                  <a:pt x="10408708" y="537657"/>
                  <a:pt x="10404051" y="537657"/>
                </a:cubicBezTo>
                <a:cubicBezTo>
                  <a:pt x="10399394" y="537657"/>
                  <a:pt x="10397063" y="533000"/>
                  <a:pt x="10397063" y="523682"/>
                </a:cubicBezTo>
                <a:close/>
                <a:moveTo>
                  <a:pt x="9027559" y="523682"/>
                </a:moveTo>
                <a:cubicBezTo>
                  <a:pt x="9036875" y="523682"/>
                  <a:pt x="9039202" y="528339"/>
                  <a:pt x="9034545" y="537657"/>
                </a:cubicBezTo>
                <a:cubicBezTo>
                  <a:pt x="9029887" y="546974"/>
                  <a:pt x="9022902" y="551631"/>
                  <a:pt x="9013583" y="551631"/>
                </a:cubicBezTo>
                <a:lnTo>
                  <a:pt x="9013583" y="537657"/>
                </a:lnTo>
                <a:cubicBezTo>
                  <a:pt x="9013583" y="528339"/>
                  <a:pt x="9018240" y="523682"/>
                  <a:pt x="9027559" y="523682"/>
                </a:cubicBezTo>
                <a:close/>
                <a:moveTo>
                  <a:pt x="7993442" y="523682"/>
                </a:moveTo>
                <a:lnTo>
                  <a:pt x="7993442" y="551631"/>
                </a:lnTo>
                <a:cubicBezTo>
                  <a:pt x="7993442" y="551631"/>
                  <a:pt x="7998100" y="546974"/>
                  <a:pt x="8007416" y="537657"/>
                </a:cubicBezTo>
                <a:close/>
                <a:moveTo>
                  <a:pt x="7909594" y="523682"/>
                </a:moveTo>
                <a:cubicBezTo>
                  <a:pt x="7900278" y="523682"/>
                  <a:pt x="7893292" y="528339"/>
                  <a:pt x="7888632" y="537657"/>
                </a:cubicBezTo>
                <a:cubicBezTo>
                  <a:pt x="7883975" y="546974"/>
                  <a:pt x="7881646" y="551631"/>
                  <a:pt x="7881646" y="551631"/>
                </a:cubicBezTo>
                <a:lnTo>
                  <a:pt x="7867670" y="579580"/>
                </a:lnTo>
                <a:lnTo>
                  <a:pt x="7881646" y="579580"/>
                </a:lnTo>
                <a:lnTo>
                  <a:pt x="7895620" y="565607"/>
                </a:lnTo>
                <a:lnTo>
                  <a:pt x="7909594" y="579580"/>
                </a:lnTo>
                <a:cubicBezTo>
                  <a:pt x="7909594" y="579580"/>
                  <a:pt x="7914253" y="574923"/>
                  <a:pt x="7923570" y="565607"/>
                </a:cubicBezTo>
                <a:cubicBezTo>
                  <a:pt x="7932886" y="556288"/>
                  <a:pt x="7928227" y="551631"/>
                  <a:pt x="7909594" y="551631"/>
                </a:cubicBezTo>
                <a:cubicBezTo>
                  <a:pt x="7909594" y="551631"/>
                  <a:pt x="7907265" y="553961"/>
                  <a:pt x="7902608" y="558619"/>
                </a:cubicBezTo>
                <a:cubicBezTo>
                  <a:pt x="7897948" y="563276"/>
                  <a:pt x="7895620" y="565607"/>
                  <a:pt x="7895620" y="565607"/>
                </a:cubicBezTo>
                <a:lnTo>
                  <a:pt x="7895620" y="551631"/>
                </a:lnTo>
                <a:close/>
                <a:moveTo>
                  <a:pt x="7490358" y="523682"/>
                </a:moveTo>
                <a:cubicBezTo>
                  <a:pt x="7490358" y="533000"/>
                  <a:pt x="7492688" y="537657"/>
                  <a:pt x="7497346" y="537657"/>
                </a:cubicBezTo>
                <a:cubicBezTo>
                  <a:pt x="7502003" y="537657"/>
                  <a:pt x="7504334" y="533000"/>
                  <a:pt x="7504334" y="523682"/>
                </a:cubicBezTo>
                <a:close/>
                <a:moveTo>
                  <a:pt x="9705324" y="509707"/>
                </a:moveTo>
                <a:cubicBezTo>
                  <a:pt x="9700667" y="509707"/>
                  <a:pt x="9696008" y="512038"/>
                  <a:pt x="9691348" y="516695"/>
                </a:cubicBezTo>
                <a:cubicBezTo>
                  <a:pt x="9686691" y="521353"/>
                  <a:pt x="9675044" y="523682"/>
                  <a:pt x="9656413" y="523682"/>
                </a:cubicBezTo>
                <a:lnTo>
                  <a:pt x="9698336" y="523682"/>
                </a:lnTo>
                <a:cubicBezTo>
                  <a:pt x="9707653" y="514365"/>
                  <a:pt x="9709981" y="509707"/>
                  <a:pt x="9705324" y="509707"/>
                </a:cubicBezTo>
                <a:close/>
                <a:moveTo>
                  <a:pt x="9097432" y="509707"/>
                </a:moveTo>
                <a:cubicBezTo>
                  <a:pt x="9116063" y="509707"/>
                  <a:pt x="9111405" y="528339"/>
                  <a:pt x="9083456" y="565607"/>
                </a:cubicBezTo>
                <a:cubicBezTo>
                  <a:pt x="9018240" y="630822"/>
                  <a:pt x="8985634" y="658770"/>
                  <a:pt x="8985634" y="649453"/>
                </a:cubicBezTo>
                <a:cubicBezTo>
                  <a:pt x="8976317" y="621503"/>
                  <a:pt x="8985634" y="602872"/>
                  <a:pt x="9013583" y="593554"/>
                </a:cubicBezTo>
                <a:cubicBezTo>
                  <a:pt x="9022902" y="584237"/>
                  <a:pt x="9027559" y="579580"/>
                  <a:pt x="9027559" y="579580"/>
                </a:cubicBezTo>
                <a:cubicBezTo>
                  <a:pt x="9027559" y="579580"/>
                  <a:pt x="9027559" y="584237"/>
                  <a:pt x="9027559" y="593554"/>
                </a:cubicBezTo>
                <a:lnTo>
                  <a:pt x="9041533" y="593554"/>
                </a:lnTo>
                <a:cubicBezTo>
                  <a:pt x="9050849" y="574923"/>
                  <a:pt x="9055506" y="563276"/>
                  <a:pt x="9055506" y="558619"/>
                </a:cubicBezTo>
                <a:cubicBezTo>
                  <a:pt x="9055506" y="553961"/>
                  <a:pt x="9060166" y="544643"/>
                  <a:pt x="9069482" y="530669"/>
                </a:cubicBezTo>
                <a:cubicBezTo>
                  <a:pt x="9078799" y="516695"/>
                  <a:pt x="9088113" y="509707"/>
                  <a:pt x="9097432" y="509707"/>
                </a:cubicBezTo>
                <a:close/>
                <a:moveTo>
                  <a:pt x="7881646" y="509707"/>
                </a:moveTo>
                <a:cubicBezTo>
                  <a:pt x="7872330" y="509707"/>
                  <a:pt x="7867670" y="514365"/>
                  <a:pt x="7867670" y="523682"/>
                </a:cubicBezTo>
                <a:cubicBezTo>
                  <a:pt x="7867670" y="533000"/>
                  <a:pt x="7870001" y="537657"/>
                  <a:pt x="7874658" y="537657"/>
                </a:cubicBezTo>
                <a:cubicBezTo>
                  <a:pt x="7879316" y="537657"/>
                  <a:pt x="7881646" y="537657"/>
                  <a:pt x="7881646" y="537657"/>
                </a:cubicBezTo>
                <a:cubicBezTo>
                  <a:pt x="7881646" y="528339"/>
                  <a:pt x="7881646" y="521353"/>
                  <a:pt x="7881646" y="516695"/>
                </a:cubicBezTo>
                <a:cubicBezTo>
                  <a:pt x="7881646" y="512038"/>
                  <a:pt x="7881646" y="509707"/>
                  <a:pt x="7881646" y="509707"/>
                </a:cubicBezTo>
                <a:close/>
                <a:moveTo>
                  <a:pt x="2417598" y="509707"/>
                </a:moveTo>
                <a:lnTo>
                  <a:pt x="2431571" y="523682"/>
                </a:lnTo>
                <a:cubicBezTo>
                  <a:pt x="2440888" y="523682"/>
                  <a:pt x="2445546" y="523682"/>
                  <a:pt x="2445546" y="523682"/>
                </a:cubicBezTo>
                <a:cubicBezTo>
                  <a:pt x="2445546" y="523682"/>
                  <a:pt x="2445546" y="519024"/>
                  <a:pt x="2445546" y="509707"/>
                </a:cubicBezTo>
                <a:cubicBezTo>
                  <a:pt x="2445546" y="509707"/>
                  <a:pt x="2443216" y="509707"/>
                  <a:pt x="2438559" y="509707"/>
                </a:cubicBezTo>
                <a:cubicBezTo>
                  <a:pt x="2433900" y="509707"/>
                  <a:pt x="2426914" y="509707"/>
                  <a:pt x="2417598" y="509707"/>
                </a:cubicBezTo>
                <a:close/>
                <a:moveTo>
                  <a:pt x="7867670" y="495734"/>
                </a:moveTo>
                <a:lnTo>
                  <a:pt x="7825748" y="523682"/>
                </a:lnTo>
                <a:cubicBezTo>
                  <a:pt x="7825748" y="523682"/>
                  <a:pt x="7821090" y="528339"/>
                  <a:pt x="7811774" y="537657"/>
                </a:cubicBezTo>
                <a:cubicBezTo>
                  <a:pt x="7802457" y="546974"/>
                  <a:pt x="7797798" y="556288"/>
                  <a:pt x="7797798" y="565607"/>
                </a:cubicBezTo>
                <a:cubicBezTo>
                  <a:pt x="7788482" y="565607"/>
                  <a:pt x="7783824" y="570264"/>
                  <a:pt x="7783824" y="579580"/>
                </a:cubicBezTo>
                <a:cubicBezTo>
                  <a:pt x="7783824" y="588897"/>
                  <a:pt x="7802457" y="574923"/>
                  <a:pt x="7839721" y="537657"/>
                </a:cubicBezTo>
                <a:cubicBezTo>
                  <a:pt x="7858354" y="509707"/>
                  <a:pt x="7867670" y="495734"/>
                  <a:pt x="7867670" y="495734"/>
                </a:cubicBezTo>
                <a:close/>
                <a:moveTo>
                  <a:pt x="7797798" y="495734"/>
                </a:moveTo>
                <a:cubicBezTo>
                  <a:pt x="7788482" y="505050"/>
                  <a:pt x="7783824" y="509707"/>
                  <a:pt x="7783824" y="509707"/>
                </a:cubicBezTo>
                <a:cubicBezTo>
                  <a:pt x="7783824" y="509707"/>
                  <a:pt x="7783824" y="514365"/>
                  <a:pt x="7783824" y="523682"/>
                </a:cubicBezTo>
                <a:close/>
                <a:moveTo>
                  <a:pt x="7518307" y="495734"/>
                </a:moveTo>
                <a:cubicBezTo>
                  <a:pt x="7518307" y="505050"/>
                  <a:pt x="7522964" y="509707"/>
                  <a:pt x="7532281" y="509707"/>
                </a:cubicBezTo>
                <a:lnTo>
                  <a:pt x="7546256" y="537657"/>
                </a:lnTo>
                <a:cubicBezTo>
                  <a:pt x="7555573" y="528339"/>
                  <a:pt x="7557902" y="521353"/>
                  <a:pt x="7553244" y="516695"/>
                </a:cubicBezTo>
                <a:cubicBezTo>
                  <a:pt x="7548585" y="512038"/>
                  <a:pt x="7541598" y="509707"/>
                  <a:pt x="7532281" y="509707"/>
                </a:cubicBezTo>
                <a:lnTo>
                  <a:pt x="7546256" y="495734"/>
                </a:lnTo>
                <a:close/>
                <a:moveTo>
                  <a:pt x="2333749" y="495734"/>
                </a:moveTo>
                <a:lnTo>
                  <a:pt x="2319775" y="523682"/>
                </a:lnTo>
                <a:cubicBezTo>
                  <a:pt x="2301142" y="533000"/>
                  <a:pt x="2291825" y="542314"/>
                  <a:pt x="2291825" y="551631"/>
                </a:cubicBezTo>
                <a:lnTo>
                  <a:pt x="2291825" y="537657"/>
                </a:lnTo>
                <a:cubicBezTo>
                  <a:pt x="2291825" y="528339"/>
                  <a:pt x="2296484" y="519024"/>
                  <a:pt x="2305802" y="509707"/>
                </a:cubicBezTo>
                <a:close/>
                <a:moveTo>
                  <a:pt x="10105345" y="486999"/>
                </a:moveTo>
                <a:cubicBezTo>
                  <a:pt x="10101850" y="488164"/>
                  <a:pt x="10098939" y="491075"/>
                  <a:pt x="10096611" y="495734"/>
                </a:cubicBezTo>
                <a:lnTo>
                  <a:pt x="10094282" y="505050"/>
                </a:lnTo>
                <a:lnTo>
                  <a:pt x="10103599" y="495734"/>
                </a:lnTo>
                <a:cubicBezTo>
                  <a:pt x="10103599" y="495734"/>
                  <a:pt x="10103599" y="500391"/>
                  <a:pt x="10103599" y="509707"/>
                </a:cubicBezTo>
                <a:lnTo>
                  <a:pt x="10093118" y="509707"/>
                </a:lnTo>
                <a:lnTo>
                  <a:pt x="10089625" y="523682"/>
                </a:lnTo>
                <a:cubicBezTo>
                  <a:pt x="10089625" y="533000"/>
                  <a:pt x="10098941" y="533000"/>
                  <a:pt x="10117572" y="523682"/>
                </a:cubicBezTo>
                <a:cubicBezTo>
                  <a:pt x="10126891" y="514365"/>
                  <a:pt x="10131548" y="507377"/>
                  <a:pt x="10131548" y="502720"/>
                </a:cubicBezTo>
                <a:cubicBezTo>
                  <a:pt x="10131548" y="498063"/>
                  <a:pt x="10126891" y="493403"/>
                  <a:pt x="10117572" y="488746"/>
                </a:cubicBezTo>
                <a:cubicBezTo>
                  <a:pt x="10112915" y="486417"/>
                  <a:pt x="10108838" y="485835"/>
                  <a:pt x="10105345" y="486999"/>
                </a:cubicBezTo>
                <a:close/>
                <a:moveTo>
                  <a:pt x="9459022" y="486999"/>
                </a:moveTo>
                <a:cubicBezTo>
                  <a:pt x="9460187" y="488164"/>
                  <a:pt x="9460769" y="491075"/>
                  <a:pt x="9460769" y="495734"/>
                </a:cubicBezTo>
                <a:cubicBezTo>
                  <a:pt x="9460769" y="495734"/>
                  <a:pt x="9460769" y="500391"/>
                  <a:pt x="9460769" y="509707"/>
                </a:cubicBezTo>
                <a:lnTo>
                  <a:pt x="9446795" y="495734"/>
                </a:lnTo>
                <a:cubicBezTo>
                  <a:pt x="9446795" y="495734"/>
                  <a:pt x="9449124" y="493403"/>
                  <a:pt x="9453783" y="488746"/>
                </a:cubicBezTo>
                <a:cubicBezTo>
                  <a:pt x="9456111" y="486417"/>
                  <a:pt x="9457858" y="485835"/>
                  <a:pt x="9459022" y="486999"/>
                </a:cubicBezTo>
                <a:close/>
                <a:moveTo>
                  <a:pt x="9614490" y="481758"/>
                </a:moveTo>
                <a:lnTo>
                  <a:pt x="9600514" y="495734"/>
                </a:lnTo>
                <a:cubicBezTo>
                  <a:pt x="9600514" y="505050"/>
                  <a:pt x="9605171" y="505050"/>
                  <a:pt x="9614490" y="495734"/>
                </a:cubicBezTo>
                <a:cubicBezTo>
                  <a:pt x="9614490" y="495734"/>
                  <a:pt x="9614490" y="491075"/>
                  <a:pt x="9614490" y="481758"/>
                </a:cubicBezTo>
                <a:close/>
                <a:moveTo>
                  <a:pt x="7895620" y="481758"/>
                </a:moveTo>
                <a:cubicBezTo>
                  <a:pt x="7895620" y="491075"/>
                  <a:pt x="7895620" y="495734"/>
                  <a:pt x="7895620" y="495734"/>
                </a:cubicBezTo>
                <a:cubicBezTo>
                  <a:pt x="7895620" y="505050"/>
                  <a:pt x="7895620" y="509707"/>
                  <a:pt x="7895620" y="509707"/>
                </a:cubicBezTo>
                <a:cubicBezTo>
                  <a:pt x="7904936" y="509707"/>
                  <a:pt x="7909594" y="507377"/>
                  <a:pt x="7909594" y="502720"/>
                </a:cubicBezTo>
                <a:cubicBezTo>
                  <a:pt x="7909594" y="498063"/>
                  <a:pt x="7909594" y="495734"/>
                  <a:pt x="7909594" y="495734"/>
                </a:cubicBezTo>
                <a:cubicBezTo>
                  <a:pt x="7909594" y="486415"/>
                  <a:pt x="7904936" y="481758"/>
                  <a:pt x="7895620" y="481758"/>
                </a:cubicBezTo>
                <a:close/>
                <a:moveTo>
                  <a:pt x="8021392" y="474770"/>
                </a:moveTo>
                <a:lnTo>
                  <a:pt x="8021392" y="481758"/>
                </a:lnTo>
                <a:lnTo>
                  <a:pt x="8007416" y="481758"/>
                </a:lnTo>
                <a:cubicBezTo>
                  <a:pt x="8016732" y="481758"/>
                  <a:pt x="8021392" y="479429"/>
                  <a:pt x="8021392" y="474770"/>
                </a:cubicBezTo>
                <a:close/>
                <a:moveTo>
                  <a:pt x="10117572" y="467784"/>
                </a:moveTo>
                <a:cubicBezTo>
                  <a:pt x="10108256" y="467784"/>
                  <a:pt x="10105929" y="470113"/>
                  <a:pt x="10110587" y="474770"/>
                </a:cubicBezTo>
                <a:cubicBezTo>
                  <a:pt x="10115244" y="479429"/>
                  <a:pt x="10119903" y="481758"/>
                  <a:pt x="10124560" y="481758"/>
                </a:cubicBezTo>
                <a:cubicBezTo>
                  <a:pt x="10129218" y="481758"/>
                  <a:pt x="10131548" y="479429"/>
                  <a:pt x="10131548" y="474770"/>
                </a:cubicBezTo>
                <a:cubicBezTo>
                  <a:pt x="10131548" y="470113"/>
                  <a:pt x="10126891" y="467784"/>
                  <a:pt x="10117572" y="467784"/>
                </a:cubicBezTo>
                <a:close/>
                <a:moveTo>
                  <a:pt x="4346084" y="467784"/>
                </a:moveTo>
                <a:cubicBezTo>
                  <a:pt x="4336768" y="467784"/>
                  <a:pt x="4332109" y="470113"/>
                  <a:pt x="4332109" y="474770"/>
                </a:cubicBezTo>
                <a:cubicBezTo>
                  <a:pt x="4332109" y="479429"/>
                  <a:pt x="4334438" y="481758"/>
                  <a:pt x="4339096" y="481758"/>
                </a:cubicBezTo>
                <a:cubicBezTo>
                  <a:pt x="4343756" y="481758"/>
                  <a:pt x="4346084" y="477101"/>
                  <a:pt x="4346084" y="467784"/>
                </a:cubicBezTo>
                <a:close/>
                <a:moveTo>
                  <a:pt x="8021392" y="453809"/>
                </a:moveTo>
                <a:lnTo>
                  <a:pt x="8021392" y="467784"/>
                </a:lnTo>
                <a:cubicBezTo>
                  <a:pt x="8021392" y="467784"/>
                  <a:pt x="8016732" y="467784"/>
                  <a:pt x="8007416" y="467784"/>
                </a:cubicBezTo>
                <a:cubicBezTo>
                  <a:pt x="8007416" y="458466"/>
                  <a:pt x="8012075" y="453809"/>
                  <a:pt x="8021392" y="453809"/>
                </a:cubicBezTo>
                <a:close/>
                <a:moveTo>
                  <a:pt x="7476384" y="453809"/>
                </a:moveTo>
                <a:lnTo>
                  <a:pt x="7490358" y="467784"/>
                </a:lnTo>
                <a:lnTo>
                  <a:pt x="7490358" y="453809"/>
                </a:lnTo>
                <a:cubicBezTo>
                  <a:pt x="7490358" y="453809"/>
                  <a:pt x="7485700" y="453809"/>
                  <a:pt x="7476384" y="453809"/>
                </a:cubicBezTo>
                <a:close/>
                <a:moveTo>
                  <a:pt x="9614490" y="439835"/>
                </a:moveTo>
                <a:lnTo>
                  <a:pt x="9628464" y="453809"/>
                </a:lnTo>
                <a:cubicBezTo>
                  <a:pt x="9637780" y="453809"/>
                  <a:pt x="9637780" y="449151"/>
                  <a:pt x="9628464" y="439835"/>
                </a:cubicBezTo>
                <a:cubicBezTo>
                  <a:pt x="9628464" y="439835"/>
                  <a:pt x="9623806" y="439835"/>
                  <a:pt x="9614490" y="439835"/>
                </a:cubicBezTo>
                <a:close/>
                <a:moveTo>
                  <a:pt x="9686109" y="429354"/>
                </a:moveTo>
                <a:cubicBezTo>
                  <a:pt x="9684945" y="429354"/>
                  <a:pt x="9684363" y="430519"/>
                  <a:pt x="9684363" y="432847"/>
                </a:cubicBezTo>
                <a:cubicBezTo>
                  <a:pt x="9684363" y="437504"/>
                  <a:pt x="9693679" y="453809"/>
                  <a:pt x="9712312" y="481758"/>
                </a:cubicBezTo>
                <a:cubicBezTo>
                  <a:pt x="9730943" y="500391"/>
                  <a:pt x="9735602" y="509707"/>
                  <a:pt x="9726286" y="509707"/>
                </a:cubicBezTo>
                <a:cubicBezTo>
                  <a:pt x="9726286" y="509707"/>
                  <a:pt x="9723955" y="512038"/>
                  <a:pt x="9719298" y="516695"/>
                </a:cubicBezTo>
                <a:cubicBezTo>
                  <a:pt x="9714641" y="521353"/>
                  <a:pt x="9712312" y="523682"/>
                  <a:pt x="9712312" y="523682"/>
                </a:cubicBezTo>
                <a:lnTo>
                  <a:pt x="9698336" y="551631"/>
                </a:lnTo>
                <a:lnTo>
                  <a:pt x="9698336" y="572592"/>
                </a:lnTo>
                <a:cubicBezTo>
                  <a:pt x="9698336" y="567935"/>
                  <a:pt x="9705324" y="563276"/>
                  <a:pt x="9719298" y="558619"/>
                </a:cubicBezTo>
                <a:cubicBezTo>
                  <a:pt x="9733274" y="553961"/>
                  <a:pt x="9742590" y="546974"/>
                  <a:pt x="9747247" y="537657"/>
                </a:cubicBezTo>
                <a:cubicBezTo>
                  <a:pt x="9751905" y="528339"/>
                  <a:pt x="9758893" y="528339"/>
                  <a:pt x="9768209" y="537657"/>
                </a:cubicBezTo>
                <a:cubicBezTo>
                  <a:pt x="9777525" y="546974"/>
                  <a:pt x="9782185" y="546974"/>
                  <a:pt x="9782185" y="537657"/>
                </a:cubicBezTo>
                <a:cubicBezTo>
                  <a:pt x="9782185" y="528339"/>
                  <a:pt x="9772866" y="514365"/>
                  <a:pt x="9754235" y="495734"/>
                </a:cubicBezTo>
                <a:lnTo>
                  <a:pt x="9726286" y="467784"/>
                </a:lnTo>
                <a:lnTo>
                  <a:pt x="9712312" y="467784"/>
                </a:lnTo>
                <a:cubicBezTo>
                  <a:pt x="9712312" y="467784"/>
                  <a:pt x="9709981" y="463127"/>
                  <a:pt x="9705324" y="453809"/>
                </a:cubicBezTo>
                <a:cubicBezTo>
                  <a:pt x="9700667" y="444492"/>
                  <a:pt x="9698336" y="439835"/>
                  <a:pt x="9698336" y="439835"/>
                </a:cubicBezTo>
                <a:cubicBezTo>
                  <a:pt x="9698336" y="439835"/>
                  <a:pt x="9696008" y="437504"/>
                  <a:pt x="9691348" y="432847"/>
                </a:cubicBezTo>
                <a:cubicBezTo>
                  <a:pt x="9689020" y="430519"/>
                  <a:pt x="9687273" y="429354"/>
                  <a:pt x="9686109" y="429354"/>
                </a:cubicBezTo>
                <a:close/>
                <a:moveTo>
                  <a:pt x="7839721" y="425861"/>
                </a:moveTo>
                <a:cubicBezTo>
                  <a:pt x="7830404" y="435177"/>
                  <a:pt x="7825748" y="444492"/>
                  <a:pt x="7825748" y="453809"/>
                </a:cubicBezTo>
                <a:cubicBezTo>
                  <a:pt x="7825748" y="463127"/>
                  <a:pt x="7828076" y="467784"/>
                  <a:pt x="7832735" y="467784"/>
                </a:cubicBezTo>
                <a:cubicBezTo>
                  <a:pt x="7837392" y="467784"/>
                  <a:pt x="7844380" y="463127"/>
                  <a:pt x="7853697" y="453809"/>
                </a:cubicBezTo>
                <a:cubicBezTo>
                  <a:pt x="7853697" y="444492"/>
                  <a:pt x="7853697" y="437504"/>
                  <a:pt x="7853697" y="432847"/>
                </a:cubicBezTo>
                <a:cubicBezTo>
                  <a:pt x="7853697" y="428190"/>
                  <a:pt x="7858354" y="425861"/>
                  <a:pt x="7867670" y="425861"/>
                </a:cubicBezTo>
                <a:close/>
                <a:moveTo>
                  <a:pt x="4374034" y="425861"/>
                </a:moveTo>
                <a:lnTo>
                  <a:pt x="4360058" y="439835"/>
                </a:lnTo>
                <a:lnTo>
                  <a:pt x="4360058" y="467784"/>
                </a:lnTo>
                <a:lnTo>
                  <a:pt x="4346084" y="495734"/>
                </a:lnTo>
                <a:lnTo>
                  <a:pt x="4360058" y="481758"/>
                </a:lnTo>
                <a:lnTo>
                  <a:pt x="4360058" y="467784"/>
                </a:lnTo>
                <a:lnTo>
                  <a:pt x="4374034" y="439835"/>
                </a:lnTo>
                <a:cubicBezTo>
                  <a:pt x="4374034" y="439835"/>
                  <a:pt x="4374034" y="435177"/>
                  <a:pt x="4374034" y="425861"/>
                </a:cubicBezTo>
                <a:close/>
                <a:moveTo>
                  <a:pt x="8009162" y="421493"/>
                </a:moveTo>
                <a:cubicBezTo>
                  <a:pt x="8012658" y="422075"/>
                  <a:pt x="8016732" y="423530"/>
                  <a:pt x="8021392" y="425861"/>
                </a:cubicBezTo>
                <a:cubicBezTo>
                  <a:pt x="8040022" y="435177"/>
                  <a:pt x="8035366" y="439835"/>
                  <a:pt x="8007416" y="439835"/>
                </a:cubicBezTo>
                <a:cubicBezTo>
                  <a:pt x="7998100" y="439835"/>
                  <a:pt x="7993442" y="439835"/>
                  <a:pt x="7993442" y="439835"/>
                </a:cubicBezTo>
                <a:cubicBezTo>
                  <a:pt x="7993442" y="425861"/>
                  <a:pt x="7998682" y="419746"/>
                  <a:pt x="8009162" y="421493"/>
                </a:cubicBezTo>
                <a:close/>
                <a:moveTo>
                  <a:pt x="9921930" y="411885"/>
                </a:moveTo>
                <a:cubicBezTo>
                  <a:pt x="9931247" y="421202"/>
                  <a:pt x="9935904" y="425861"/>
                  <a:pt x="9935904" y="425861"/>
                </a:cubicBezTo>
                <a:cubicBezTo>
                  <a:pt x="9935904" y="435177"/>
                  <a:pt x="9935904" y="439835"/>
                  <a:pt x="9935904" y="439835"/>
                </a:cubicBezTo>
                <a:cubicBezTo>
                  <a:pt x="9935904" y="439835"/>
                  <a:pt x="9935904" y="444492"/>
                  <a:pt x="9935904" y="453809"/>
                </a:cubicBezTo>
                <a:lnTo>
                  <a:pt x="9921930" y="467784"/>
                </a:lnTo>
                <a:lnTo>
                  <a:pt x="9907954" y="467784"/>
                </a:lnTo>
                <a:lnTo>
                  <a:pt x="9893981" y="481758"/>
                </a:lnTo>
                <a:cubicBezTo>
                  <a:pt x="9884664" y="481758"/>
                  <a:pt x="9870688" y="491075"/>
                  <a:pt x="9852057" y="509707"/>
                </a:cubicBezTo>
                <a:lnTo>
                  <a:pt x="9838082" y="509707"/>
                </a:lnTo>
                <a:cubicBezTo>
                  <a:pt x="9856715" y="491075"/>
                  <a:pt x="9861374" y="477101"/>
                  <a:pt x="9852057" y="467784"/>
                </a:cubicBezTo>
                <a:cubicBezTo>
                  <a:pt x="9870688" y="467784"/>
                  <a:pt x="9893981" y="458466"/>
                  <a:pt x="9921930" y="439835"/>
                </a:cubicBezTo>
                <a:cubicBezTo>
                  <a:pt x="9921930" y="430519"/>
                  <a:pt x="9921930" y="421202"/>
                  <a:pt x="9921930" y="411885"/>
                </a:cubicBezTo>
                <a:close/>
                <a:moveTo>
                  <a:pt x="9866031" y="411885"/>
                </a:moveTo>
                <a:cubicBezTo>
                  <a:pt x="9875348" y="411885"/>
                  <a:pt x="9880005" y="414216"/>
                  <a:pt x="9880005" y="418873"/>
                </a:cubicBezTo>
                <a:cubicBezTo>
                  <a:pt x="9880005" y="423530"/>
                  <a:pt x="9875348" y="425861"/>
                  <a:pt x="9866031" y="425861"/>
                </a:cubicBezTo>
                <a:cubicBezTo>
                  <a:pt x="9856715" y="425861"/>
                  <a:pt x="9852057" y="423530"/>
                  <a:pt x="9852057" y="418873"/>
                </a:cubicBezTo>
                <a:cubicBezTo>
                  <a:pt x="9852057" y="414216"/>
                  <a:pt x="9856715" y="411885"/>
                  <a:pt x="9866031" y="411885"/>
                </a:cubicBezTo>
                <a:close/>
                <a:moveTo>
                  <a:pt x="9684363" y="411885"/>
                </a:moveTo>
                <a:cubicBezTo>
                  <a:pt x="9656413" y="411885"/>
                  <a:pt x="9642439" y="425861"/>
                  <a:pt x="9642439" y="453809"/>
                </a:cubicBezTo>
                <a:lnTo>
                  <a:pt x="9670387" y="439835"/>
                </a:lnTo>
                <a:close/>
                <a:moveTo>
                  <a:pt x="9251151" y="411885"/>
                </a:moveTo>
                <a:lnTo>
                  <a:pt x="9265126" y="411885"/>
                </a:lnTo>
                <a:lnTo>
                  <a:pt x="9279100" y="411885"/>
                </a:lnTo>
                <a:cubicBezTo>
                  <a:pt x="9269784" y="421202"/>
                  <a:pt x="9269784" y="430519"/>
                  <a:pt x="9279100" y="439835"/>
                </a:cubicBezTo>
                <a:cubicBezTo>
                  <a:pt x="9269784" y="439835"/>
                  <a:pt x="9265126" y="439835"/>
                  <a:pt x="9265126" y="439835"/>
                </a:cubicBezTo>
                <a:cubicBezTo>
                  <a:pt x="9265126" y="439835"/>
                  <a:pt x="9262796" y="439835"/>
                  <a:pt x="9258139" y="439835"/>
                </a:cubicBezTo>
                <a:cubicBezTo>
                  <a:pt x="9253481" y="439835"/>
                  <a:pt x="9251151" y="444492"/>
                  <a:pt x="9251151" y="453809"/>
                </a:cubicBezTo>
                <a:lnTo>
                  <a:pt x="9237177" y="453809"/>
                </a:lnTo>
                <a:cubicBezTo>
                  <a:pt x="9227859" y="453809"/>
                  <a:pt x="9227859" y="449151"/>
                  <a:pt x="9237177" y="439835"/>
                </a:cubicBezTo>
                <a:cubicBezTo>
                  <a:pt x="9246493" y="430519"/>
                  <a:pt x="9251151" y="421202"/>
                  <a:pt x="9251151" y="411885"/>
                </a:cubicBezTo>
                <a:close/>
                <a:moveTo>
                  <a:pt x="7726178" y="401406"/>
                </a:moveTo>
                <a:cubicBezTo>
                  <a:pt x="7725014" y="401406"/>
                  <a:pt x="7723268" y="402569"/>
                  <a:pt x="7720938" y="404898"/>
                </a:cubicBezTo>
                <a:cubicBezTo>
                  <a:pt x="7716280" y="409555"/>
                  <a:pt x="7709292" y="416543"/>
                  <a:pt x="7699976" y="425861"/>
                </a:cubicBezTo>
                <a:cubicBezTo>
                  <a:pt x="7690660" y="435177"/>
                  <a:pt x="7674357" y="453809"/>
                  <a:pt x="7651064" y="481758"/>
                </a:cubicBezTo>
                <a:cubicBezTo>
                  <a:pt x="7633598" y="502720"/>
                  <a:pt x="7621368" y="517133"/>
                  <a:pt x="7614383" y="524994"/>
                </a:cubicBezTo>
                <a:lnTo>
                  <a:pt x="7609144" y="530667"/>
                </a:lnTo>
                <a:lnTo>
                  <a:pt x="7614383" y="525430"/>
                </a:lnTo>
                <a:cubicBezTo>
                  <a:pt x="7620204" y="519606"/>
                  <a:pt x="7630103" y="509707"/>
                  <a:pt x="7644078" y="495734"/>
                </a:cubicBezTo>
                <a:cubicBezTo>
                  <a:pt x="7672028" y="467784"/>
                  <a:pt x="7692990" y="446823"/>
                  <a:pt x="7706964" y="432847"/>
                </a:cubicBezTo>
                <a:cubicBezTo>
                  <a:pt x="7720938" y="418873"/>
                  <a:pt x="7727925" y="409555"/>
                  <a:pt x="7727925" y="404898"/>
                </a:cubicBezTo>
                <a:cubicBezTo>
                  <a:pt x="7727925" y="402569"/>
                  <a:pt x="7727343" y="401406"/>
                  <a:pt x="7726178" y="401406"/>
                </a:cubicBezTo>
                <a:close/>
                <a:moveTo>
                  <a:pt x="9838082" y="397912"/>
                </a:moveTo>
                <a:cubicBezTo>
                  <a:pt x="9847400" y="397912"/>
                  <a:pt x="9852057" y="400240"/>
                  <a:pt x="9852057" y="404898"/>
                </a:cubicBezTo>
                <a:cubicBezTo>
                  <a:pt x="9852057" y="409555"/>
                  <a:pt x="9847400" y="411885"/>
                  <a:pt x="9838082" y="411885"/>
                </a:cubicBezTo>
                <a:cubicBezTo>
                  <a:pt x="9828765" y="411885"/>
                  <a:pt x="9824108" y="409555"/>
                  <a:pt x="9824108" y="404898"/>
                </a:cubicBezTo>
                <a:cubicBezTo>
                  <a:pt x="9824108" y="400240"/>
                  <a:pt x="9828765" y="397912"/>
                  <a:pt x="9838082" y="397912"/>
                </a:cubicBezTo>
                <a:close/>
                <a:moveTo>
                  <a:pt x="9209227" y="397912"/>
                </a:moveTo>
                <a:cubicBezTo>
                  <a:pt x="9218544" y="397912"/>
                  <a:pt x="9223201" y="397912"/>
                  <a:pt x="9223201" y="397912"/>
                </a:cubicBezTo>
                <a:lnTo>
                  <a:pt x="9209227" y="411885"/>
                </a:lnTo>
                <a:cubicBezTo>
                  <a:pt x="9199911" y="411885"/>
                  <a:pt x="9195254" y="409555"/>
                  <a:pt x="9195254" y="404898"/>
                </a:cubicBezTo>
                <a:cubicBezTo>
                  <a:pt x="9195254" y="400240"/>
                  <a:pt x="9199911" y="397912"/>
                  <a:pt x="9209227" y="397912"/>
                </a:cubicBezTo>
                <a:close/>
                <a:moveTo>
                  <a:pt x="9907954" y="383936"/>
                </a:moveTo>
                <a:lnTo>
                  <a:pt x="9921930" y="383936"/>
                </a:lnTo>
                <a:lnTo>
                  <a:pt x="9907954" y="397912"/>
                </a:lnTo>
                <a:cubicBezTo>
                  <a:pt x="9907954" y="388593"/>
                  <a:pt x="9907954" y="383936"/>
                  <a:pt x="9907954" y="383936"/>
                </a:cubicBezTo>
                <a:close/>
                <a:moveTo>
                  <a:pt x="9726286" y="383936"/>
                </a:moveTo>
                <a:lnTo>
                  <a:pt x="9726286" y="397912"/>
                </a:lnTo>
                <a:cubicBezTo>
                  <a:pt x="9716969" y="407228"/>
                  <a:pt x="9712312" y="411885"/>
                  <a:pt x="9712312" y="411885"/>
                </a:cubicBezTo>
                <a:lnTo>
                  <a:pt x="9712312" y="397912"/>
                </a:lnTo>
                <a:cubicBezTo>
                  <a:pt x="9721628" y="388593"/>
                  <a:pt x="9726286" y="383936"/>
                  <a:pt x="9726286" y="383936"/>
                </a:cubicBezTo>
                <a:close/>
                <a:moveTo>
                  <a:pt x="4443906" y="383936"/>
                </a:moveTo>
                <a:lnTo>
                  <a:pt x="4415958" y="411885"/>
                </a:lnTo>
                <a:lnTo>
                  <a:pt x="4415958" y="439835"/>
                </a:lnTo>
                <a:cubicBezTo>
                  <a:pt x="4415958" y="430519"/>
                  <a:pt x="4418286" y="423530"/>
                  <a:pt x="4422943" y="418873"/>
                </a:cubicBezTo>
                <a:cubicBezTo>
                  <a:pt x="4427602" y="414216"/>
                  <a:pt x="4432260" y="411885"/>
                  <a:pt x="4436919" y="411885"/>
                </a:cubicBezTo>
                <a:cubicBezTo>
                  <a:pt x="4441578" y="411885"/>
                  <a:pt x="4446236" y="409555"/>
                  <a:pt x="4450892" y="404898"/>
                </a:cubicBezTo>
                <a:cubicBezTo>
                  <a:pt x="4455552" y="400240"/>
                  <a:pt x="4457880" y="393254"/>
                  <a:pt x="4457880" y="383936"/>
                </a:cubicBezTo>
                <a:cubicBezTo>
                  <a:pt x="4457880" y="383936"/>
                  <a:pt x="4453222" y="383936"/>
                  <a:pt x="4443906" y="383936"/>
                </a:cubicBezTo>
                <a:close/>
                <a:moveTo>
                  <a:pt x="9963853" y="369962"/>
                </a:moveTo>
                <a:lnTo>
                  <a:pt x="9963853" y="383936"/>
                </a:lnTo>
                <a:cubicBezTo>
                  <a:pt x="9963853" y="383936"/>
                  <a:pt x="9959196" y="383936"/>
                  <a:pt x="9949878" y="383936"/>
                </a:cubicBezTo>
                <a:close/>
                <a:moveTo>
                  <a:pt x="9866031" y="355988"/>
                </a:moveTo>
                <a:lnTo>
                  <a:pt x="9852057" y="369962"/>
                </a:lnTo>
                <a:lnTo>
                  <a:pt x="9838082" y="369962"/>
                </a:lnTo>
                <a:cubicBezTo>
                  <a:pt x="9847400" y="360646"/>
                  <a:pt x="9856715" y="355988"/>
                  <a:pt x="9866031" y="355988"/>
                </a:cubicBezTo>
                <a:close/>
                <a:moveTo>
                  <a:pt x="8091264" y="355988"/>
                </a:moveTo>
                <a:cubicBezTo>
                  <a:pt x="8091264" y="365305"/>
                  <a:pt x="8086605" y="369962"/>
                  <a:pt x="8077288" y="369962"/>
                </a:cubicBezTo>
                <a:cubicBezTo>
                  <a:pt x="8067972" y="369962"/>
                  <a:pt x="8058658" y="374619"/>
                  <a:pt x="8049339" y="383936"/>
                </a:cubicBezTo>
                <a:lnTo>
                  <a:pt x="8021392" y="397912"/>
                </a:lnTo>
                <a:lnTo>
                  <a:pt x="8049339" y="369962"/>
                </a:lnTo>
                <a:close/>
                <a:moveTo>
                  <a:pt x="7672028" y="355988"/>
                </a:moveTo>
                <a:cubicBezTo>
                  <a:pt x="7672028" y="365305"/>
                  <a:pt x="7669698" y="372293"/>
                  <a:pt x="7665040" y="376950"/>
                </a:cubicBezTo>
                <a:cubicBezTo>
                  <a:pt x="7660381" y="381607"/>
                  <a:pt x="7658052" y="383936"/>
                  <a:pt x="7658052" y="383936"/>
                </a:cubicBezTo>
                <a:lnTo>
                  <a:pt x="7644078" y="397912"/>
                </a:lnTo>
                <a:cubicBezTo>
                  <a:pt x="7644078" y="397912"/>
                  <a:pt x="7639420" y="402569"/>
                  <a:pt x="7630103" y="411885"/>
                </a:cubicBezTo>
                <a:cubicBezTo>
                  <a:pt x="7620786" y="411885"/>
                  <a:pt x="7616130" y="418873"/>
                  <a:pt x="7616130" y="432847"/>
                </a:cubicBezTo>
                <a:cubicBezTo>
                  <a:pt x="7616130" y="446823"/>
                  <a:pt x="7611472" y="453809"/>
                  <a:pt x="7602154" y="453809"/>
                </a:cubicBezTo>
                <a:cubicBezTo>
                  <a:pt x="7602154" y="463127"/>
                  <a:pt x="7606813" y="463127"/>
                  <a:pt x="7616130" y="453809"/>
                </a:cubicBezTo>
                <a:lnTo>
                  <a:pt x="7616130" y="467784"/>
                </a:lnTo>
                <a:cubicBezTo>
                  <a:pt x="7616130" y="467784"/>
                  <a:pt x="7611472" y="467784"/>
                  <a:pt x="7602154" y="467784"/>
                </a:cubicBezTo>
                <a:cubicBezTo>
                  <a:pt x="7592837" y="467784"/>
                  <a:pt x="7585851" y="467784"/>
                  <a:pt x="7581192" y="467784"/>
                </a:cubicBezTo>
                <a:cubicBezTo>
                  <a:pt x="7576534" y="467784"/>
                  <a:pt x="7574206" y="472442"/>
                  <a:pt x="7574206" y="481758"/>
                </a:cubicBezTo>
                <a:lnTo>
                  <a:pt x="7560230" y="523682"/>
                </a:lnTo>
                <a:cubicBezTo>
                  <a:pt x="7569547" y="514365"/>
                  <a:pt x="7574206" y="514365"/>
                  <a:pt x="7574206" y="523682"/>
                </a:cubicBezTo>
                <a:lnTo>
                  <a:pt x="7588180" y="523682"/>
                </a:lnTo>
                <a:lnTo>
                  <a:pt x="7602154" y="509707"/>
                </a:lnTo>
                <a:lnTo>
                  <a:pt x="7588180" y="509707"/>
                </a:lnTo>
                <a:lnTo>
                  <a:pt x="7588180" y="495734"/>
                </a:lnTo>
                <a:lnTo>
                  <a:pt x="7602154" y="495734"/>
                </a:lnTo>
                <a:cubicBezTo>
                  <a:pt x="7611472" y="495734"/>
                  <a:pt x="7616130" y="493403"/>
                  <a:pt x="7616130" y="488746"/>
                </a:cubicBezTo>
                <a:cubicBezTo>
                  <a:pt x="7616130" y="484089"/>
                  <a:pt x="7623117" y="477101"/>
                  <a:pt x="7637091" y="467784"/>
                </a:cubicBezTo>
                <a:cubicBezTo>
                  <a:pt x="7651064" y="458466"/>
                  <a:pt x="7653395" y="451480"/>
                  <a:pt x="7644078" y="446823"/>
                </a:cubicBezTo>
                <a:cubicBezTo>
                  <a:pt x="7634762" y="442165"/>
                  <a:pt x="7634762" y="435177"/>
                  <a:pt x="7644078" y="425861"/>
                </a:cubicBezTo>
                <a:cubicBezTo>
                  <a:pt x="7644078" y="425861"/>
                  <a:pt x="7648736" y="425861"/>
                  <a:pt x="7658052" y="425861"/>
                </a:cubicBezTo>
                <a:cubicBezTo>
                  <a:pt x="7658052" y="435177"/>
                  <a:pt x="7660381" y="439835"/>
                  <a:pt x="7665040" y="439835"/>
                </a:cubicBezTo>
                <a:cubicBezTo>
                  <a:pt x="7669698" y="439835"/>
                  <a:pt x="7669698" y="435177"/>
                  <a:pt x="7665040" y="425861"/>
                </a:cubicBezTo>
                <a:cubicBezTo>
                  <a:pt x="7660381" y="416543"/>
                  <a:pt x="7662710" y="411885"/>
                  <a:pt x="7672028" y="411885"/>
                </a:cubicBezTo>
                <a:cubicBezTo>
                  <a:pt x="7681344" y="411885"/>
                  <a:pt x="7688330" y="407228"/>
                  <a:pt x="7692990" y="397912"/>
                </a:cubicBezTo>
                <a:cubicBezTo>
                  <a:pt x="7697647" y="388593"/>
                  <a:pt x="7699976" y="379279"/>
                  <a:pt x="7699976" y="369962"/>
                </a:cubicBezTo>
                <a:cubicBezTo>
                  <a:pt x="7690660" y="360646"/>
                  <a:pt x="7681344" y="355988"/>
                  <a:pt x="7672028" y="355988"/>
                </a:cubicBezTo>
                <a:close/>
                <a:moveTo>
                  <a:pt x="8007416" y="342013"/>
                </a:moveTo>
                <a:cubicBezTo>
                  <a:pt x="8007416" y="342013"/>
                  <a:pt x="8007416" y="344343"/>
                  <a:pt x="8007416" y="349000"/>
                </a:cubicBezTo>
                <a:cubicBezTo>
                  <a:pt x="8007416" y="353658"/>
                  <a:pt x="8002758" y="355988"/>
                  <a:pt x="7993442" y="355988"/>
                </a:cubicBezTo>
                <a:cubicBezTo>
                  <a:pt x="7993442" y="346670"/>
                  <a:pt x="7998100" y="342013"/>
                  <a:pt x="8007416" y="342013"/>
                </a:cubicBezTo>
                <a:close/>
                <a:moveTo>
                  <a:pt x="7727925" y="342013"/>
                </a:moveTo>
                <a:cubicBezTo>
                  <a:pt x="7718608" y="351329"/>
                  <a:pt x="7718608" y="355988"/>
                  <a:pt x="7727925" y="355988"/>
                </a:cubicBezTo>
                <a:cubicBezTo>
                  <a:pt x="7737242" y="355988"/>
                  <a:pt x="7741901" y="351329"/>
                  <a:pt x="7741901" y="342013"/>
                </a:cubicBezTo>
                <a:close/>
                <a:moveTo>
                  <a:pt x="9880005" y="328039"/>
                </a:moveTo>
                <a:cubicBezTo>
                  <a:pt x="9880005" y="337355"/>
                  <a:pt x="9877676" y="342013"/>
                  <a:pt x="9873019" y="342013"/>
                </a:cubicBezTo>
                <a:cubicBezTo>
                  <a:pt x="9868362" y="342013"/>
                  <a:pt x="9866031" y="339682"/>
                  <a:pt x="9866031" y="335025"/>
                </a:cubicBezTo>
                <a:cubicBezTo>
                  <a:pt x="9866031" y="330368"/>
                  <a:pt x="9870688" y="328039"/>
                  <a:pt x="9880005" y="328039"/>
                </a:cubicBezTo>
                <a:close/>
                <a:moveTo>
                  <a:pt x="7923570" y="328039"/>
                </a:moveTo>
                <a:lnTo>
                  <a:pt x="7923570" y="342013"/>
                </a:lnTo>
                <a:cubicBezTo>
                  <a:pt x="7923570" y="342013"/>
                  <a:pt x="7918910" y="346670"/>
                  <a:pt x="7909594" y="355988"/>
                </a:cubicBezTo>
                <a:lnTo>
                  <a:pt x="7909594" y="369962"/>
                </a:lnTo>
                <a:cubicBezTo>
                  <a:pt x="7918910" y="369962"/>
                  <a:pt x="7925898" y="365305"/>
                  <a:pt x="7930558" y="355988"/>
                </a:cubicBezTo>
                <a:cubicBezTo>
                  <a:pt x="7935214" y="346670"/>
                  <a:pt x="7937544" y="342013"/>
                  <a:pt x="7937544" y="342013"/>
                </a:cubicBezTo>
                <a:cubicBezTo>
                  <a:pt x="7937544" y="332696"/>
                  <a:pt x="7932886" y="328039"/>
                  <a:pt x="7923570" y="328039"/>
                </a:cubicBezTo>
                <a:close/>
                <a:moveTo>
                  <a:pt x="7783824" y="328039"/>
                </a:moveTo>
                <a:lnTo>
                  <a:pt x="7755874" y="369962"/>
                </a:lnTo>
                <a:lnTo>
                  <a:pt x="7769848" y="355988"/>
                </a:lnTo>
                <a:cubicBezTo>
                  <a:pt x="7779165" y="346670"/>
                  <a:pt x="7783824" y="339682"/>
                  <a:pt x="7783824" y="335025"/>
                </a:cubicBezTo>
                <a:cubicBezTo>
                  <a:pt x="7783824" y="330368"/>
                  <a:pt x="7783824" y="328039"/>
                  <a:pt x="7783824" y="328039"/>
                </a:cubicBezTo>
                <a:close/>
                <a:moveTo>
                  <a:pt x="4492818" y="328039"/>
                </a:moveTo>
                <a:cubicBezTo>
                  <a:pt x="4488158" y="328039"/>
                  <a:pt x="4485830" y="332696"/>
                  <a:pt x="4485830" y="342013"/>
                </a:cubicBezTo>
                <a:cubicBezTo>
                  <a:pt x="4495146" y="342013"/>
                  <a:pt x="4499804" y="339682"/>
                  <a:pt x="4499804" y="335025"/>
                </a:cubicBezTo>
                <a:cubicBezTo>
                  <a:pt x="4499804" y="330368"/>
                  <a:pt x="4497475" y="328039"/>
                  <a:pt x="4492818" y="328039"/>
                </a:cubicBezTo>
                <a:close/>
                <a:moveTo>
                  <a:pt x="10536810" y="314063"/>
                </a:moveTo>
                <a:lnTo>
                  <a:pt x="10522835" y="342013"/>
                </a:lnTo>
                <a:lnTo>
                  <a:pt x="10494885" y="369962"/>
                </a:lnTo>
                <a:cubicBezTo>
                  <a:pt x="10494885" y="369962"/>
                  <a:pt x="10497216" y="365305"/>
                  <a:pt x="10501873" y="355988"/>
                </a:cubicBezTo>
                <a:cubicBezTo>
                  <a:pt x="10506531" y="346670"/>
                  <a:pt x="10508861" y="342013"/>
                  <a:pt x="10508861" y="342013"/>
                </a:cubicBezTo>
                <a:close/>
                <a:moveTo>
                  <a:pt x="9321023" y="314063"/>
                </a:moveTo>
                <a:cubicBezTo>
                  <a:pt x="9330340" y="323382"/>
                  <a:pt x="9334999" y="328039"/>
                  <a:pt x="9334999" y="328039"/>
                </a:cubicBezTo>
                <a:lnTo>
                  <a:pt x="9321023" y="342013"/>
                </a:lnTo>
                <a:cubicBezTo>
                  <a:pt x="9321023" y="332696"/>
                  <a:pt x="9321023" y="328039"/>
                  <a:pt x="9321023" y="328039"/>
                </a:cubicBezTo>
                <a:cubicBezTo>
                  <a:pt x="9321023" y="318721"/>
                  <a:pt x="9321023" y="314063"/>
                  <a:pt x="9321023" y="314063"/>
                </a:cubicBezTo>
                <a:close/>
                <a:moveTo>
                  <a:pt x="7699976" y="314063"/>
                </a:moveTo>
                <a:cubicBezTo>
                  <a:pt x="7699976" y="314063"/>
                  <a:pt x="7699976" y="318721"/>
                  <a:pt x="7699976" y="328039"/>
                </a:cubicBezTo>
                <a:lnTo>
                  <a:pt x="7713952" y="328039"/>
                </a:lnTo>
                <a:close/>
                <a:moveTo>
                  <a:pt x="9747247" y="300089"/>
                </a:moveTo>
                <a:cubicBezTo>
                  <a:pt x="9751905" y="300089"/>
                  <a:pt x="9754235" y="304747"/>
                  <a:pt x="9754235" y="314063"/>
                </a:cubicBezTo>
                <a:cubicBezTo>
                  <a:pt x="9754235" y="323382"/>
                  <a:pt x="9751905" y="328039"/>
                  <a:pt x="9747247" y="328039"/>
                </a:cubicBezTo>
                <a:cubicBezTo>
                  <a:pt x="9742590" y="328039"/>
                  <a:pt x="9740260" y="332696"/>
                  <a:pt x="9740260" y="342013"/>
                </a:cubicBezTo>
                <a:cubicBezTo>
                  <a:pt x="9740260" y="342013"/>
                  <a:pt x="9737931" y="344343"/>
                  <a:pt x="9733274" y="349000"/>
                </a:cubicBezTo>
                <a:cubicBezTo>
                  <a:pt x="9728616" y="353658"/>
                  <a:pt x="9723955" y="355988"/>
                  <a:pt x="9719298" y="355988"/>
                </a:cubicBezTo>
                <a:cubicBezTo>
                  <a:pt x="9714641" y="355988"/>
                  <a:pt x="9712312" y="360646"/>
                  <a:pt x="9712312" y="369962"/>
                </a:cubicBezTo>
                <a:cubicBezTo>
                  <a:pt x="9693679" y="379279"/>
                  <a:pt x="9684363" y="388593"/>
                  <a:pt x="9684363" y="397912"/>
                </a:cubicBezTo>
                <a:cubicBezTo>
                  <a:pt x="9675044" y="388593"/>
                  <a:pt x="9670387" y="381607"/>
                  <a:pt x="9670387" y="376950"/>
                </a:cubicBezTo>
                <a:cubicBezTo>
                  <a:pt x="9670387" y="372293"/>
                  <a:pt x="9675044" y="369962"/>
                  <a:pt x="9684363" y="369962"/>
                </a:cubicBezTo>
                <a:lnTo>
                  <a:pt x="9712312" y="342013"/>
                </a:lnTo>
                <a:cubicBezTo>
                  <a:pt x="9712312" y="323382"/>
                  <a:pt x="9716969" y="314063"/>
                  <a:pt x="9726286" y="314063"/>
                </a:cubicBezTo>
                <a:cubicBezTo>
                  <a:pt x="9735602" y="314063"/>
                  <a:pt x="9740260" y="311735"/>
                  <a:pt x="9740260" y="307077"/>
                </a:cubicBezTo>
                <a:cubicBezTo>
                  <a:pt x="9740260" y="302418"/>
                  <a:pt x="9742590" y="300089"/>
                  <a:pt x="9747247" y="300089"/>
                </a:cubicBezTo>
                <a:close/>
                <a:moveTo>
                  <a:pt x="7979466" y="300089"/>
                </a:moveTo>
                <a:cubicBezTo>
                  <a:pt x="7988783" y="300089"/>
                  <a:pt x="7993442" y="300089"/>
                  <a:pt x="7993442" y="300089"/>
                </a:cubicBezTo>
                <a:cubicBezTo>
                  <a:pt x="7984126" y="300089"/>
                  <a:pt x="7979466" y="302418"/>
                  <a:pt x="7979466" y="307077"/>
                </a:cubicBezTo>
                <a:cubicBezTo>
                  <a:pt x="7979466" y="302418"/>
                  <a:pt x="7979466" y="300089"/>
                  <a:pt x="7979466" y="300089"/>
                </a:cubicBezTo>
                <a:close/>
                <a:moveTo>
                  <a:pt x="4513780" y="300089"/>
                </a:moveTo>
                <a:cubicBezTo>
                  <a:pt x="4504463" y="309406"/>
                  <a:pt x="4499804" y="316394"/>
                  <a:pt x="4499804" y="321051"/>
                </a:cubicBezTo>
                <a:cubicBezTo>
                  <a:pt x="4499804" y="325708"/>
                  <a:pt x="4504463" y="325708"/>
                  <a:pt x="4513780" y="321051"/>
                </a:cubicBezTo>
                <a:cubicBezTo>
                  <a:pt x="4523094" y="316394"/>
                  <a:pt x="4527753" y="314063"/>
                  <a:pt x="4527753" y="314063"/>
                </a:cubicBezTo>
                <a:close/>
                <a:moveTo>
                  <a:pt x="5266659" y="275635"/>
                </a:moveTo>
                <a:cubicBezTo>
                  <a:pt x="5265492" y="275635"/>
                  <a:pt x="5263746" y="276799"/>
                  <a:pt x="5261418" y="279128"/>
                </a:cubicBezTo>
                <a:cubicBezTo>
                  <a:pt x="5256758" y="283785"/>
                  <a:pt x="5254430" y="286114"/>
                  <a:pt x="5254430" y="286114"/>
                </a:cubicBezTo>
                <a:cubicBezTo>
                  <a:pt x="5254430" y="295432"/>
                  <a:pt x="5254430" y="300089"/>
                  <a:pt x="5254430" y="300089"/>
                </a:cubicBezTo>
                <a:cubicBezTo>
                  <a:pt x="5263746" y="290773"/>
                  <a:pt x="5268405" y="283785"/>
                  <a:pt x="5268405" y="279128"/>
                </a:cubicBezTo>
                <a:cubicBezTo>
                  <a:pt x="5268405" y="276799"/>
                  <a:pt x="5267823" y="275635"/>
                  <a:pt x="5266659" y="275635"/>
                </a:cubicBezTo>
                <a:close/>
                <a:moveTo>
                  <a:pt x="10243344" y="272140"/>
                </a:moveTo>
                <a:lnTo>
                  <a:pt x="10243344" y="286114"/>
                </a:lnTo>
                <a:lnTo>
                  <a:pt x="10229370" y="300089"/>
                </a:lnTo>
                <a:close/>
                <a:moveTo>
                  <a:pt x="9935904" y="272140"/>
                </a:moveTo>
                <a:lnTo>
                  <a:pt x="9935904" y="286114"/>
                </a:lnTo>
                <a:cubicBezTo>
                  <a:pt x="9907954" y="304747"/>
                  <a:pt x="9893981" y="309406"/>
                  <a:pt x="9893981" y="300089"/>
                </a:cubicBezTo>
                <a:close/>
                <a:moveTo>
                  <a:pt x="8133188" y="272140"/>
                </a:moveTo>
                <a:lnTo>
                  <a:pt x="8119214" y="300089"/>
                </a:lnTo>
                <a:cubicBezTo>
                  <a:pt x="8100581" y="337355"/>
                  <a:pt x="8091264" y="342013"/>
                  <a:pt x="8091264" y="314063"/>
                </a:cubicBezTo>
                <a:cubicBezTo>
                  <a:pt x="8091264" y="304747"/>
                  <a:pt x="8100581" y="295432"/>
                  <a:pt x="8119214" y="286114"/>
                </a:cubicBezTo>
                <a:close/>
                <a:moveTo>
                  <a:pt x="7755874" y="272140"/>
                </a:moveTo>
                <a:lnTo>
                  <a:pt x="7741901" y="286114"/>
                </a:lnTo>
                <a:cubicBezTo>
                  <a:pt x="7741901" y="295432"/>
                  <a:pt x="7737242" y="300089"/>
                  <a:pt x="7727925" y="300089"/>
                </a:cubicBezTo>
                <a:lnTo>
                  <a:pt x="7741901" y="300089"/>
                </a:lnTo>
                <a:cubicBezTo>
                  <a:pt x="7751218" y="300089"/>
                  <a:pt x="7760532" y="300089"/>
                  <a:pt x="7769848" y="300089"/>
                </a:cubicBezTo>
                <a:close/>
                <a:moveTo>
                  <a:pt x="5016862" y="258166"/>
                </a:moveTo>
                <a:cubicBezTo>
                  <a:pt x="5016862" y="258166"/>
                  <a:pt x="5012204" y="260495"/>
                  <a:pt x="5002888" y="265152"/>
                </a:cubicBezTo>
                <a:cubicBezTo>
                  <a:pt x="4993572" y="269809"/>
                  <a:pt x="4991241" y="276797"/>
                  <a:pt x="4995900" y="286114"/>
                </a:cubicBezTo>
                <a:cubicBezTo>
                  <a:pt x="5000560" y="295432"/>
                  <a:pt x="4998229" y="300089"/>
                  <a:pt x="4988912" y="300089"/>
                </a:cubicBezTo>
                <a:cubicBezTo>
                  <a:pt x="4998229" y="318721"/>
                  <a:pt x="5007546" y="314063"/>
                  <a:pt x="5016862" y="286114"/>
                </a:cubicBezTo>
                <a:close/>
                <a:moveTo>
                  <a:pt x="4960965" y="258166"/>
                </a:moveTo>
                <a:cubicBezTo>
                  <a:pt x="4951648" y="258166"/>
                  <a:pt x="4946990" y="260495"/>
                  <a:pt x="4946990" y="265152"/>
                </a:cubicBezTo>
                <a:cubicBezTo>
                  <a:pt x="4946990" y="269809"/>
                  <a:pt x="4949318" y="269809"/>
                  <a:pt x="4953977" y="265152"/>
                </a:cubicBezTo>
                <a:cubicBezTo>
                  <a:pt x="4958636" y="260495"/>
                  <a:pt x="4960965" y="258166"/>
                  <a:pt x="4960965" y="258166"/>
                </a:cubicBezTo>
                <a:close/>
                <a:moveTo>
                  <a:pt x="4751345" y="258166"/>
                </a:moveTo>
                <a:cubicBezTo>
                  <a:pt x="4742030" y="258166"/>
                  <a:pt x="4737372" y="262824"/>
                  <a:pt x="4737372" y="272140"/>
                </a:cubicBezTo>
                <a:cubicBezTo>
                  <a:pt x="4737372" y="281457"/>
                  <a:pt x="4739700" y="283785"/>
                  <a:pt x="4744359" y="279128"/>
                </a:cubicBezTo>
                <a:cubicBezTo>
                  <a:pt x="4749016" y="274470"/>
                  <a:pt x="4751345" y="267483"/>
                  <a:pt x="4751345" y="258166"/>
                </a:cubicBezTo>
                <a:close/>
                <a:moveTo>
                  <a:pt x="8199566" y="237205"/>
                </a:moveTo>
                <a:cubicBezTo>
                  <a:pt x="8197237" y="237205"/>
                  <a:pt x="8193744" y="239533"/>
                  <a:pt x="8189084" y="244191"/>
                </a:cubicBezTo>
                <a:lnTo>
                  <a:pt x="8203060" y="244191"/>
                </a:lnTo>
                <a:cubicBezTo>
                  <a:pt x="8203060" y="239533"/>
                  <a:pt x="8201896" y="237205"/>
                  <a:pt x="8199566" y="237205"/>
                </a:cubicBezTo>
                <a:close/>
                <a:moveTo>
                  <a:pt x="5093722" y="230217"/>
                </a:moveTo>
                <a:cubicBezTo>
                  <a:pt x="5079749" y="230217"/>
                  <a:pt x="5072761" y="239533"/>
                  <a:pt x="5072761" y="258166"/>
                </a:cubicBezTo>
                <a:cubicBezTo>
                  <a:pt x="5072761" y="276797"/>
                  <a:pt x="5072761" y="290773"/>
                  <a:pt x="5072761" y="300089"/>
                </a:cubicBezTo>
                <a:lnTo>
                  <a:pt x="5086734" y="286114"/>
                </a:lnTo>
                <a:cubicBezTo>
                  <a:pt x="5086734" y="276797"/>
                  <a:pt x="5089064" y="269809"/>
                  <a:pt x="5093722" y="265152"/>
                </a:cubicBezTo>
                <a:cubicBezTo>
                  <a:pt x="5098382" y="260495"/>
                  <a:pt x="5103039" y="253509"/>
                  <a:pt x="5107696" y="244191"/>
                </a:cubicBezTo>
                <a:cubicBezTo>
                  <a:pt x="5112356" y="234874"/>
                  <a:pt x="5107696" y="230217"/>
                  <a:pt x="5093722" y="230217"/>
                </a:cubicBezTo>
                <a:close/>
                <a:moveTo>
                  <a:pt x="8196072" y="225849"/>
                </a:moveTo>
                <a:cubicBezTo>
                  <a:pt x="8203060" y="224102"/>
                  <a:pt x="8210046" y="230217"/>
                  <a:pt x="8217034" y="244191"/>
                </a:cubicBezTo>
                <a:cubicBezTo>
                  <a:pt x="8217034" y="253509"/>
                  <a:pt x="8214706" y="260495"/>
                  <a:pt x="8210046" y="265152"/>
                </a:cubicBezTo>
                <a:cubicBezTo>
                  <a:pt x="8205389" y="269809"/>
                  <a:pt x="8198403" y="267483"/>
                  <a:pt x="8189084" y="258166"/>
                </a:cubicBezTo>
                <a:cubicBezTo>
                  <a:pt x="8179770" y="258166"/>
                  <a:pt x="8175111" y="255836"/>
                  <a:pt x="8175111" y="251179"/>
                </a:cubicBezTo>
                <a:cubicBezTo>
                  <a:pt x="8175111" y="246521"/>
                  <a:pt x="8179770" y="239533"/>
                  <a:pt x="8189084" y="230217"/>
                </a:cubicBezTo>
                <a:cubicBezTo>
                  <a:pt x="8191415" y="227888"/>
                  <a:pt x="8193744" y="226431"/>
                  <a:pt x="8196072" y="225849"/>
                </a:cubicBezTo>
                <a:close/>
                <a:moveTo>
                  <a:pt x="7811774" y="219736"/>
                </a:moveTo>
                <a:cubicBezTo>
                  <a:pt x="7814102" y="219736"/>
                  <a:pt x="7816431" y="220900"/>
                  <a:pt x="7818760" y="223229"/>
                </a:cubicBezTo>
                <a:cubicBezTo>
                  <a:pt x="7823418" y="227886"/>
                  <a:pt x="7821090" y="230217"/>
                  <a:pt x="7811774" y="230217"/>
                </a:cubicBezTo>
                <a:lnTo>
                  <a:pt x="7797798" y="230217"/>
                </a:lnTo>
                <a:cubicBezTo>
                  <a:pt x="7797798" y="230217"/>
                  <a:pt x="7800128" y="227886"/>
                  <a:pt x="7804786" y="223229"/>
                </a:cubicBezTo>
                <a:cubicBezTo>
                  <a:pt x="7807114" y="220900"/>
                  <a:pt x="7809443" y="219736"/>
                  <a:pt x="7811774" y="219736"/>
                </a:cubicBezTo>
                <a:close/>
                <a:moveTo>
                  <a:pt x="5212506" y="216241"/>
                </a:moveTo>
                <a:cubicBezTo>
                  <a:pt x="5203190" y="216241"/>
                  <a:pt x="5198530" y="218572"/>
                  <a:pt x="5198530" y="223229"/>
                </a:cubicBezTo>
                <a:cubicBezTo>
                  <a:pt x="5198530" y="227886"/>
                  <a:pt x="5200861" y="230217"/>
                  <a:pt x="5205518" y="230217"/>
                </a:cubicBezTo>
                <a:cubicBezTo>
                  <a:pt x="5210178" y="230217"/>
                  <a:pt x="5212506" y="225560"/>
                  <a:pt x="5212506" y="216241"/>
                </a:cubicBezTo>
                <a:close/>
                <a:moveTo>
                  <a:pt x="8204807" y="207509"/>
                </a:moveTo>
                <a:cubicBezTo>
                  <a:pt x="8205971" y="206344"/>
                  <a:pt x="8207718" y="206926"/>
                  <a:pt x="8210046" y="209255"/>
                </a:cubicBezTo>
                <a:cubicBezTo>
                  <a:pt x="8214706" y="213912"/>
                  <a:pt x="8217034" y="216241"/>
                  <a:pt x="8217034" y="216241"/>
                </a:cubicBezTo>
                <a:cubicBezTo>
                  <a:pt x="8217034" y="216241"/>
                  <a:pt x="8212377" y="216241"/>
                  <a:pt x="8203060" y="216241"/>
                </a:cubicBezTo>
                <a:cubicBezTo>
                  <a:pt x="8203060" y="211584"/>
                  <a:pt x="8203642" y="208673"/>
                  <a:pt x="8204807" y="207509"/>
                </a:cubicBezTo>
                <a:close/>
                <a:moveTo>
                  <a:pt x="5002888" y="205762"/>
                </a:moveTo>
                <a:cubicBezTo>
                  <a:pt x="4998229" y="205762"/>
                  <a:pt x="4993572" y="206926"/>
                  <a:pt x="4988912" y="209255"/>
                </a:cubicBezTo>
                <a:cubicBezTo>
                  <a:pt x="4979598" y="213912"/>
                  <a:pt x="4974939" y="220898"/>
                  <a:pt x="4974939" y="230217"/>
                </a:cubicBezTo>
                <a:cubicBezTo>
                  <a:pt x="4974939" y="230217"/>
                  <a:pt x="4977268" y="232545"/>
                  <a:pt x="4981926" y="237205"/>
                </a:cubicBezTo>
                <a:cubicBezTo>
                  <a:pt x="4986584" y="241862"/>
                  <a:pt x="4988912" y="244191"/>
                  <a:pt x="4988912" y="244191"/>
                </a:cubicBezTo>
                <a:lnTo>
                  <a:pt x="5002888" y="244191"/>
                </a:lnTo>
                <a:lnTo>
                  <a:pt x="5016862" y="244191"/>
                </a:lnTo>
                <a:lnTo>
                  <a:pt x="5016862" y="230217"/>
                </a:lnTo>
                <a:cubicBezTo>
                  <a:pt x="5026178" y="230217"/>
                  <a:pt x="5030838" y="227886"/>
                  <a:pt x="5030838" y="223229"/>
                </a:cubicBezTo>
                <a:cubicBezTo>
                  <a:pt x="5030838" y="218572"/>
                  <a:pt x="5026178" y="213912"/>
                  <a:pt x="5016862" y="209255"/>
                </a:cubicBezTo>
                <a:cubicBezTo>
                  <a:pt x="5012204" y="206926"/>
                  <a:pt x="5007546" y="205762"/>
                  <a:pt x="5002888" y="205762"/>
                </a:cubicBezTo>
                <a:close/>
                <a:moveTo>
                  <a:pt x="9907954" y="202267"/>
                </a:moveTo>
                <a:cubicBezTo>
                  <a:pt x="9917273" y="202267"/>
                  <a:pt x="9919600" y="204598"/>
                  <a:pt x="9914942" y="209255"/>
                </a:cubicBezTo>
                <a:cubicBezTo>
                  <a:pt x="9910285" y="213912"/>
                  <a:pt x="9903297" y="216241"/>
                  <a:pt x="9893981" y="216241"/>
                </a:cubicBezTo>
                <a:cubicBezTo>
                  <a:pt x="9893981" y="206925"/>
                  <a:pt x="9898638" y="202267"/>
                  <a:pt x="9907954" y="202267"/>
                </a:cubicBezTo>
                <a:close/>
                <a:moveTo>
                  <a:pt x="7895620" y="202267"/>
                </a:moveTo>
                <a:lnTo>
                  <a:pt x="7853697" y="244191"/>
                </a:lnTo>
                <a:lnTo>
                  <a:pt x="7881646" y="230217"/>
                </a:lnTo>
                <a:cubicBezTo>
                  <a:pt x="7881646" y="220898"/>
                  <a:pt x="7886304" y="211584"/>
                  <a:pt x="7895620" y="202267"/>
                </a:cubicBezTo>
                <a:close/>
                <a:moveTo>
                  <a:pt x="9977827" y="188294"/>
                </a:moveTo>
                <a:cubicBezTo>
                  <a:pt x="9987145" y="188294"/>
                  <a:pt x="9991803" y="188294"/>
                  <a:pt x="9991803" y="188294"/>
                </a:cubicBezTo>
                <a:lnTo>
                  <a:pt x="9977827" y="202267"/>
                </a:lnTo>
                <a:cubicBezTo>
                  <a:pt x="9977827" y="202267"/>
                  <a:pt x="9977827" y="197610"/>
                  <a:pt x="9977827" y="188294"/>
                </a:cubicBezTo>
                <a:close/>
                <a:moveTo>
                  <a:pt x="9866031" y="188294"/>
                </a:moveTo>
                <a:lnTo>
                  <a:pt x="9866031" y="202267"/>
                </a:lnTo>
                <a:lnTo>
                  <a:pt x="9852057" y="216241"/>
                </a:lnTo>
                <a:lnTo>
                  <a:pt x="9852057" y="202267"/>
                </a:lnTo>
                <a:cubicBezTo>
                  <a:pt x="9861374" y="192951"/>
                  <a:pt x="9866031" y="188294"/>
                  <a:pt x="9866031" y="188294"/>
                </a:cubicBezTo>
                <a:close/>
                <a:moveTo>
                  <a:pt x="5338278" y="188294"/>
                </a:moveTo>
                <a:cubicBezTo>
                  <a:pt x="5338278" y="188294"/>
                  <a:pt x="5335950" y="190622"/>
                  <a:pt x="5331290" y="195280"/>
                </a:cubicBezTo>
                <a:cubicBezTo>
                  <a:pt x="5326631" y="199937"/>
                  <a:pt x="5328962" y="202267"/>
                  <a:pt x="5338278" y="202267"/>
                </a:cubicBezTo>
                <a:cubicBezTo>
                  <a:pt x="5347594" y="192951"/>
                  <a:pt x="5347594" y="188294"/>
                  <a:pt x="5338278" y="188294"/>
                </a:cubicBezTo>
                <a:close/>
                <a:moveTo>
                  <a:pt x="7973354" y="184799"/>
                </a:moveTo>
                <a:cubicBezTo>
                  <a:pt x="7968112" y="184799"/>
                  <a:pt x="7965492" y="195280"/>
                  <a:pt x="7965492" y="216241"/>
                </a:cubicBezTo>
                <a:lnTo>
                  <a:pt x="7979466" y="202267"/>
                </a:lnTo>
                <a:lnTo>
                  <a:pt x="7979466" y="188294"/>
                </a:lnTo>
                <a:cubicBezTo>
                  <a:pt x="7977138" y="185965"/>
                  <a:pt x="7975100" y="184799"/>
                  <a:pt x="7973354" y="184799"/>
                </a:cubicBezTo>
                <a:close/>
                <a:moveTo>
                  <a:pt x="9838082" y="174318"/>
                </a:moveTo>
                <a:cubicBezTo>
                  <a:pt x="9838082" y="174318"/>
                  <a:pt x="9838082" y="178975"/>
                  <a:pt x="9838082" y="188294"/>
                </a:cubicBezTo>
                <a:cubicBezTo>
                  <a:pt x="9838082" y="197610"/>
                  <a:pt x="9835753" y="202267"/>
                  <a:pt x="9831096" y="202267"/>
                </a:cubicBezTo>
                <a:cubicBezTo>
                  <a:pt x="9826437" y="202267"/>
                  <a:pt x="9824108" y="197610"/>
                  <a:pt x="9824108" y="188294"/>
                </a:cubicBezTo>
                <a:close/>
                <a:moveTo>
                  <a:pt x="5093722" y="174318"/>
                </a:moveTo>
                <a:cubicBezTo>
                  <a:pt x="5089064" y="174318"/>
                  <a:pt x="5086734" y="178975"/>
                  <a:pt x="5086734" y="188294"/>
                </a:cubicBezTo>
                <a:cubicBezTo>
                  <a:pt x="5086734" y="197610"/>
                  <a:pt x="5086734" y="202267"/>
                  <a:pt x="5086734" y="202267"/>
                </a:cubicBezTo>
                <a:cubicBezTo>
                  <a:pt x="5086734" y="202267"/>
                  <a:pt x="5089064" y="197610"/>
                  <a:pt x="5093722" y="188294"/>
                </a:cubicBezTo>
                <a:cubicBezTo>
                  <a:pt x="5098382" y="178975"/>
                  <a:pt x="5098382" y="174318"/>
                  <a:pt x="5093722" y="174318"/>
                </a:cubicBezTo>
                <a:close/>
                <a:moveTo>
                  <a:pt x="5030838" y="174318"/>
                </a:moveTo>
                <a:cubicBezTo>
                  <a:pt x="5021521" y="174318"/>
                  <a:pt x="5016862" y="178975"/>
                  <a:pt x="5016862" y="188294"/>
                </a:cubicBezTo>
                <a:cubicBezTo>
                  <a:pt x="5016862" y="197610"/>
                  <a:pt x="5019190" y="199937"/>
                  <a:pt x="5023850" y="195280"/>
                </a:cubicBezTo>
                <a:cubicBezTo>
                  <a:pt x="5028509" y="190622"/>
                  <a:pt x="5030838" y="183636"/>
                  <a:pt x="5030838" y="174318"/>
                </a:cubicBezTo>
                <a:close/>
                <a:moveTo>
                  <a:pt x="8189084" y="165584"/>
                </a:moveTo>
                <a:cubicBezTo>
                  <a:pt x="8193744" y="164421"/>
                  <a:pt x="8198401" y="165001"/>
                  <a:pt x="8203060" y="167330"/>
                </a:cubicBezTo>
                <a:cubicBezTo>
                  <a:pt x="8212377" y="171989"/>
                  <a:pt x="8214706" y="176648"/>
                  <a:pt x="8210046" y="181306"/>
                </a:cubicBezTo>
                <a:cubicBezTo>
                  <a:pt x="8205389" y="185963"/>
                  <a:pt x="8203060" y="183636"/>
                  <a:pt x="8203060" y="174318"/>
                </a:cubicBezTo>
                <a:lnTo>
                  <a:pt x="8189084" y="188294"/>
                </a:lnTo>
                <a:cubicBezTo>
                  <a:pt x="8179770" y="197610"/>
                  <a:pt x="8175111" y="206925"/>
                  <a:pt x="8175111" y="216241"/>
                </a:cubicBezTo>
                <a:lnTo>
                  <a:pt x="8147162" y="244191"/>
                </a:lnTo>
                <a:cubicBezTo>
                  <a:pt x="8147162" y="234874"/>
                  <a:pt x="8151820" y="230217"/>
                  <a:pt x="8161135" y="230217"/>
                </a:cubicBezTo>
                <a:cubicBezTo>
                  <a:pt x="8161135" y="230217"/>
                  <a:pt x="8161135" y="227886"/>
                  <a:pt x="8161135" y="223229"/>
                </a:cubicBezTo>
                <a:cubicBezTo>
                  <a:pt x="8161135" y="218572"/>
                  <a:pt x="8161135" y="213912"/>
                  <a:pt x="8161135" y="209255"/>
                </a:cubicBezTo>
                <a:cubicBezTo>
                  <a:pt x="8161135" y="204598"/>
                  <a:pt x="8163466" y="197610"/>
                  <a:pt x="8168123" y="188294"/>
                </a:cubicBezTo>
                <a:cubicBezTo>
                  <a:pt x="8172782" y="178975"/>
                  <a:pt x="8175111" y="174318"/>
                  <a:pt x="8175111" y="174318"/>
                </a:cubicBezTo>
                <a:cubicBezTo>
                  <a:pt x="8179770" y="169661"/>
                  <a:pt x="8184428" y="166750"/>
                  <a:pt x="8189084" y="165584"/>
                </a:cubicBezTo>
                <a:close/>
                <a:moveTo>
                  <a:pt x="9873796" y="163965"/>
                </a:moveTo>
                <a:lnTo>
                  <a:pt x="9866031" y="174318"/>
                </a:lnTo>
                <a:lnTo>
                  <a:pt x="9852057" y="174318"/>
                </a:lnTo>
                <a:cubicBezTo>
                  <a:pt x="9859043" y="171989"/>
                  <a:pt x="9865158" y="169369"/>
                  <a:pt x="9870397" y="166457"/>
                </a:cubicBezTo>
                <a:close/>
                <a:moveTo>
                  <a:pt x="9921930" y="160344"/>
                </a:moveTo>
                <a:cubicBezTo>
                  <a:pt x="9931247" y="160344"/>
                  <a:pt x="9938234" y="162673"/>
                  <a:pt x="9942892" y="167330"/>
                </a:cubicBezTo>
                <a:cubicBezTo>
                  <a:pt x="9947549" y="171989"/>
                  <a:pt x="9949878" y="174318"/>
                  <a:pt x="9949878" y="174318"/>
                </a:cubicBezTo>
                <a:cubicBezTo>
                  <a:pt x="9959196" y="174318"/>
                  <a:pt x="9963853" y="174318"/>
                  <a:pt x="9963853" y="174318"/>
                </a:cubicBezTo>
                <a:cubicBezTo>
                  <a:pt x="9963853" y="174318"/>
                  <a:pt x="9963853" y="178975"/>
                  <a:pt x="9963853" y="188294"/>
                </a:cubicBezTo>
                <a:lnTo>
                  <a:pt x="9935904" y="188294"/>
                </a:lnTo>
                <a:lnTo>
                  <a:pt x="9921930" y="188294"/>
                </a:lnTo>
                <a:lnTo>
                  <a:pt x="9907954" y="188294"/>
                </a:lnTo>
                <a:cubicBezTo>
                  <a:pt x="9917273" y="178975"/>
                  <a:pt x="9921930" y="174318"/>
                  <a:pt x="9921930" y="174318"/>
                </a:cubicBezTo>
                <a:cubicBezTo>
                  <a:pt x="9921930" y="174318"/>
                  <a:pt x="9921930" y="169661"/>
                  <a:pt x="9921930" y="160344"/>
                </a:cubicBezTo>
                <a:close/>
                <a:moveTo>
                  <a:pt x="5464050" y="160344"/>
                </a:moveTo>
                <a:cubicBezTo>
                  <a:pt x="5454731" y="160344"/>
                  <a:pt x="5450074" y="165001"/>
                  <a:pt x="5450074" y="174318"/>
                </a:cubicBezTo>
                <a:cubicBezTo>
                  <a:pt x="5450074" y="183636"/>
                  <a:pt x="5452402" y="185963"/>
                  <a:pt x="5457062" y="181306"/>
                </a:cubicBezTo>
                <a:cubicBezTo>
                  <a:pt x="5461719" y="176648"/>
                  <a:pt x="5464050" y="169661"/>
                  <a:pt x="5464050" y="160344"/>
                </a:cubicBezTo>
                <a:close/>
                <a:moveTo>
                  <a:pt x="5352252" y="160344"/>
                </a:moveTo>
                <a:lnTo>
                  <a:pt x="5352252" y="174318"/>
                </a:lnTo>
                <a:cubicBezTo>
                  <a:pt x="5361568" y="174318"/>
                  <a:pt x="5366226" y="174318"/>
                  <a:pt x="5366226" y="174318"/>
                </a:cubicBezTo>
                <a:close/>
                <a:moveTo>
                  <a:pt x="5331290" y="160344"/>
                </a:moveTo>
                <a:cubicBezTo>
                  <a:pt x="5326631" y="160344"/>
                  <a:pt x="5324302" y="165001"/>
                  <a:pt x="5324302" y="174318"/>
                </a:cubicBezTo>
                <a:cubicBezTo>
                  <a:pt x="5333619" y="174318"/>
                  <a:pt x="5338278" y="171989"/>
                  <a:pt x="5338278" y="167330"/>
                </a:cubicBezTo>
                <a:cubicBezTo>
                  <a:pt x="5338278" y="162673"/>
                  <a:pt x="5335950" y="160344"/>
                  <a:pt x="5331290" y="160344"/>
                </a:cubicBezTo>
                <a:close/>
                <a:moveTo>
                  <a:pt x="8231008" y="132395"/>
                </a:moveTo>
                <a:lnTo>
                  <a:pt x="8244984" y="146368"/>
                </a:lnTo>
                <a:lnTo>
                  <a:pt x="8217034" y="160344"/>
                </a:lnTo>
                <a:lnTo>
                  <a:pt x="8203060" y="160344"/>
                </a:lnTo>
                <a:lnTo>
                  <a:pt x="8203060" y="146368"/>
                </a:lnTo>
                <a:cubicBezTo>
                  <a:pt x="8212377" y="137052"/>
                  <a:pt x="8221693" y="132395"/>
                  <a:pt x="8231008" y="132395"/>
                </a:cubicBezTo>
                <a:close/>
                <a:moveTo>
                  <a:pt x="4821220" y="132395"/>
                </a:moveTo>
                <a:cubicBezTo>
                  <a:pt x="4821220" y="132395"/>
                  <a:pt x="4814232" y="137052"/>
                  <a:pt x="4800256" y="146368"/>
                </a:cubicBezTo>
                <a:cubicBezTo>
                  <a:pt x="4786282" y="155687"/>
                  <a:pt x="4774637" y="167330"/>
                  <a:pt x="4765320" y="181306"/>
                </a:cubicBezTo>
                <a:cubicBezTo>
                  <a:pt x="4756004" y="195280"/>
                  <a:pt x="4751345" y="206925"/>
                  <a:pt x="4751345" y="216241"/>
                </a:cubicBezTo>
                <a:lnTo>
                  <a:pt x="4779294" y="202267"/>
                </a:lnTo>
                <a:lnTo>
                  <a:pt x="4779294" y="230217"/>
                </a:lnTo>
                <a:lnTo>
                  <a:pt x="4779294" y="244191"/>
                </a:lnTo>
                <a:lnTo>
                  <a:pt x="4765320" y="272140"/>
                </a:lnTo>
                <a:lnTo>
                  <a:pt x="4793270" y="258166"/>
                </a:lnTo>
                <a:cubicBezTo>
                  <a:pt x="4802585" y="248848"/>
                  <a:pt x="4811903" y="244191"/>
                  <a:pt x="4821220" y="244191"/>
                </a:cubicBezTo>
                <a:cubicBezTo>
                  <a:pt x="4830534" y="244191"/>
                  <a:pt x="4835194" y="237205"/>
                  <a:pt x="4835194" y="223229"/>
                </a:cubicBezTo>
                <a:cubicBezTo>
                  <a:pt x="4835194" y="209255"/>
                  <a:pt x="4830534" y="202267"/>
                  <a:pt x="4821220" y="202267"/>
                </a:cubicBezTo>
                <a:cubicBezTo>
                  <a:pt x="4802585" y="211584"/>
                  <a:pt x="4807244" y="202267"/>
                  <a:pt x="4835194" y="174318"/>
                </a:cubicBezTo>
                <a:lnTo>
                  <a:pt x="4849167" y="146368"/>
                </a:lnTo>
                <a:cubicBezTo>
                  <a:pt x="4839852" y="137052"/>
                  <a:pt x="4835194" y="137052"/>
                  <a:pt x="4835194" y="146368"/>
                </a:cubicBezTo>
                <a:lnTo>
                  <a:pt x="4821220" y="146368"/>
                </a:lnTo>
                <a:close/>
                <a:moveTo>
                  <a:pt x="9892234" y="121916"/>
                </a:moveTo>
                <a:cubicBezTo>
                  <a:pt x="9893398" y="121916"/>
                  <a:pt x="9893981" y="123078"/>
                  <a:pt x="9893981" y="125407"/>
                </a:cubicBezTo>
                <a:cubicBezTo>
                  <a:pt x="9893981" y="130064"/>
                  <a:pt x="9893981" y="132395"/>
                  <a:pt x="9893981" y="132395"/>
                </a:cubicBezTo>
                <a:cubicBezTo>
                  <a:pt x="9893981" y="141711"/>
                  <a:pt x="9890486" y="149863"/>
                  <a:pt x="9883500" y="156849"/>
                </a:cubicBezTo>
                <a:lnTo>
                  <a:pt x="9873796" y="163965"/>
                </a:lnTo>
                <a:lnTo>
                  <a:pt x="9876512" y="160344"/>
                </a:lnTo>
                <a:cubicBezTo>
                  <a:pt x="9878842" y="155687"/>
                  <a:pt x="9880005" y="151028"/>
                  <a:pt x="9880005" y="146368"/>
                </a:cubicBezTo>
                <a:cubicBezTo>
                  <a:pt x="9880005" y="137052"/>
                  <a:pt x="9880005" y="132395"/>
                  <a:pt x="9880005" y="132395"/>
                </a:cubicBezTo>
                <a:cubicBezTo>
                  <a:pt x="9880005" y="132395"/>
                  <a:pt x="9882335" y="130064"/>
                  <a:pt x="9886993" y="125407"/>
                </a:cubicBezTo>
                <a:cubicBezTo>
                  <a:pt x="9889321" y="123078"/>
                  <a:pt x="9891068" y="121916"/>
                  <a:pt x="9892234" y="121916"/>
                </a:cubicBezTo>
                <a:close/>
                <a:moveTo>
                  <a:pt x="7839721" y="118421"/>
                </a:moveTo>
                <a:cubicBezTo>
                  <a:pt x="7839721" y="127737"/>
                  <a:pt x="7835064" y="132395"/>
                  <a:pt x="7825748" y="132395"/>
                </a:cubicBezTo>
                <a:cubicBezTo>
                  <a:pt x="7825748" y="141711"/>
                  <a:pt x="7830404" y="146368"/>
                  <a:pt x="7839721" y="146368"/>
                </a:cubicBezTo>
                <a:lnTo>
                  <a:pt x="7811774" y="188294"/>
                </a:lnTo>
                <a:cubicBezTo>
                  <a:pt x="7802457" y="197610"/>
                  <a:pt x="7797798" y="202267"/>
                  <a:pt x="7797798" y="202267"/>
                </a:cubicBezTo>
                <a:lnTo>
                  <a:pt x="7783824" y="216241"/>
                </a:lnTo>
                <a:cubicBezTo>
                  <a:pt x="7774508" y="216241"/>
                  <a:pt x="7774508" y="220898"/>
                  <a:pt x="7783824" y="230217"/>
                </a:cubicBezTo>
                <a:lnTo>
                  <a:pt x="7769848" y="230217"/>
                </a:lnTo>
                <a:lnTo>
                  <a:pt x="7741901" y="244191"/>
                </a:lnTo>
                <a:cubicBezTo>
                  <a:pt x="7751218" y="244191"/>
                  <a:pt x="7755874" y="244191"/>
                  <a:pt x="7755874" y="244191"/>
                </a:cubicBezTo>
                <a:cubicBezTo>
                  <a:pt x="7755874" y="244191"/>
                  <a:pt x="7758204" y="246521"/>
                  <a:pt x="7762862" y="251179"/>
                </a:cubicBezTo>
                <a:cubicBezTo>
                  <a:pt x="7767520" y="255836"/>
                  <a:pt x="7769848" y="253509"/>
                  <a:pt x="7769848" y="244191"/>
                </a:cubicBezTo>
                <a:cubicBezTo>
                  <a:pt x="7779165" y="244191"/>
                  <a:pt x="7788482" y="248848"/>
                  <a:pt x="7797798" y="258166"/>
                </a:cubicBezTo>
                <a:lnTo>
                  <a:pt x="7811774" y="258166"/>
                </a:lnTo>
                <a:lnTo>
                  <a:pt x="7825748" y="244191"/>
                </a:lnTo>
                <a:lnTo>
                  <a:pt x="7839721" y="230217"/>
                </a:lnTo>
                <a:cubicBezTo>
                  <a:pt x="7849038" y="220898"/>
                  <a:pt x="7853697" y="216241"/>
                  <a:pt x="7853697" y="216241"/>
                </a:cubicBezTo>
                <a:cubicBezTo>
                  <a:pt x="7853697" y="216241"/>
                  <a:pt x="7849038" y="211584"/>
                  <a:pt x="7839721" y="202267"/>
                </a:cubicBezTo>
                <a:cubicBezTo>
                  <a:pt x="7839721" y="202267"/>
                  <a:pt x="7842052" y="197610"/>
                  <a:pt x="7846709" y="188294"/>
                </a:cubicBezTo>
                <a:cubicBezTo>
                  <a:pt x="7851366" y="178975"/>
                  <a:pt x="7853697" y="178975"/>
                  <a:pt x="7853697" y="188294"/>
                </a:cubicBezTo>
                <a:lnTo>
                  <a:pt x="7867670" y="202267"/>
                </a:lnTo>
                <a:cubicBezTo>
                  <a:pt x="7867670" y="192951"/>
                  <a:pt x="7867670" y="188294"/>
                  <a:pt x="7867670" y="188294"/>
                </a:cubicBezTo>
                <a:lnTo>
                  <a:pt x="7881646" y="174318"/>
                </a:lnTo>
                <a:cubicBezTo>
                  <a:pt x="7872330" y="165001"/>
                  <a:pt x="7867670" y="153356"/>
                  <a:pt x="7867670" y="139382"/>
                </a:cubicBezTo>
                <a:cubicBezTo>
                  <a:pt x="7867670" y="125407"/>
                  <a:pt x="7863014" y="118421"/>
                  <a:pt x="7853697" y="118421"/>
                </a:cubicBezTo>
                <a:close/>
                <a:moveTo>
                  <a:pt x="5792450" y="118421"/>
                </a:moveTo>
                <a:cubicBezTo>
                  <a:pt x="5797108" y="118421"/>
                  <a:pt x="5799438" y="120750"/>
                  <a:pt x="5799438" y="125407"/>
                </a:cubicBezTo>
                <a:cubicBezTo>
                  <a:pt x="5799438" y="130064"/>
                  <a:pt x="5794778" y="132395"/>
                  <a:pt x="5785464" y="132395"/>
                </a:cubicBezTo>
                <a:cubicBezTo>
                  <a:pt x="5785464" y="123078"/>
                  <a:pt x="5787792" y="118421"/>
                  <a:pt x="5792450" y="118421"/>
                </a:cubicBezTo>
                <a:close/>
                <a:moveTo>
                  <a:pt x="4877116" y="118421"/>
                </a:moveTo>
                <a:cubicBezTo>
                  <a:pt x="4867800" y="118421"/>
                  <a:pt x="4863143" y="120750"/>
                  <a:pt x="4863143" y="125407"/>
                </a:cubicBezTo>
                <a:cubicBezTo>
                  <a:pt x="4863143" y="130064"/>
                  <a:pt x="4865472" y="132395"/>
                  <a:pt x="4870129" y="132395"/>
                </a:cubicBezTo>
                <a:cubicBezTo>
                  <a:pt x="4874788" y="132395"/>
                  <a:pt x="4877116" y="127737"/>
                  <a:pt x="4877116" y="118421"/>
                </a:cubicBezTo>
                <a:close/>
                <a:moveTo>
                  <a:pt x="7962696" y="107240"/>
                </a:moveTo>
                <a:lnTo>
                  <a:pt x="7965492" y="107940"/>
                </a:lnTo>
                <a:cubicBezTo>
                  <a:pt x="7970150" y="110269"/>
                  <a:pt x="7974809" y="113762"/>
                  <a:pt x="7979466" y="118421"/>
                </a:cubicBezTo>
                <a:close/>
                <a:moveTo>
                  <a:pt x="5897260" y="104445"/>
                </a:moveTo>
                <a:cubicBezTo>
                  <a:pt x="5897260" y="104445"/>
                  <a:pt x="5897260" y="109102"/>
                  <a:pt x="5897260" y="118421"/>
                </a:cubicBezTo>
                <a:lnTo>
                  <a:pt x="5883284" y="132395"/>
                </a:lnTo>
                <a:cubicBezTo>
                  <a:pt x="5873969" y="132395"/>
                  <a:pt x="5873969" y="127737"/>
                  <a:pt x="5883284" y="118421"/>
                </a:cubicBezTo>
                <a:close/>
                <a:moveTo>
                  <a:pt x="5128658" y="104445"/>
                </a:moveTo>
                <a:lnTo>
                  <a:pt x="5114684" y="118421"/>
                </a:lnTo>
                <a:cubicBezTo>
                  <a:pt x="5114684" y="118421"/>
                  <a:pt x="5112356" y="120750"/>
                  <a:pt x="5107696" y="125407"/>
                </a:cubicBezTo>
                <a:cubicBezTo>
                  <a:pt x="5103039" y="130064"/>
                  <a:pt x="5100710" y="134725"/>
                  <a:pt x="5100710" y="139382"/>
                </a:cubicBezTo>
                <a:cubicBezTo>
                  <a:pt x="5100710" y="144040"/>
                  <a:pt x="5100710" y="146368"/>
                  <a:pt x="5100710" y="146368"/>
                </a:cubicBezTo>
                <a:cubicBezTo>
                  <a:pt x="5091394" y="155687"/>
                  <a:pt x="5091394" y="165001"/>
                  <a:pt x="5100710" y="174318"/>
                </a:cubicBezTo>
                <a:cubicBezTo>
                  <a:pt x="5110025" y="165001"/>
                  <a:pt x="5119344" y="155687"/>
                  <a:pt x="5128658" y="146368"/>
                </a:cubicBezTo>
                <a:lnTo>
                  <a:pt x="5142634" y="118421"/>
                </a:lnTo>
                <a:lnTo>
                  <a:pt x="5156608" y="104445"/>
                </a:lnTo>
                <a:close/>
                <a:moveTo>
                  <a:pt x="5100710" y="104445"/>
                </a:moveTo>
                <a:lnTo>
                  <a:pt x="5072761" y="118421"/>
                </a:lnTo>
                <a:cubicBezTo>
                  <a:pt x="5072761" y="127737"/>
                  <a:pt x="5070432" y="132395"/>
                  <a:pt x="5065773" y="132395"/>
                </a:cubicBezTo>
                <a:cubicBezTo>
                  <a:pt x="5061114" y="132395"/>
                  <a:pt x="5058786" y="137052"/>
                  <a:pt x="5058786" y="146368"/>
                </a:cubicBezTo>
                <a:lnTo>
                  <a:pt x="5072761" y="146368"/>
                </a:lnTo>
                <a:cubicBezTo>
                  <a:pt x="5072761" y="137052"/>
                  <a:pt x="5075090" y="132395"/>
                  <a:pt x="5079749" y="132395"/>
                </a:cubicBezTo>
                <a:cubicBezTo>
                  <a:pt x="5084406" y="132395"/>
                  <a:pt x="5086734" y="127737"/>
                  <a:pt x="5086734" y="118421"/>
                </a:cubicBezTo>
                <a:cubicBezTo>
                  <a:pt x="5096051" y="118421"/>
                  <a:pt x="5100710" y="113762"/>
                  <a:pt x="5100710" y="104445"/>
                </a:cubicBezTo>
                <a:close/>
                <a:moveTo>
                  <a:pt x="4863143" y="104445"/>
                </a:moveTo>
                <a:lnTo>
                  <a:pt x="4835194" y="118421"/>
                </a:lnTo>
                <a:lnTo>
                  <a:pt x="4849167" y="118421"/>
                </a:lnTo>
                <a:cubicBezTo>
                  <a:pt x="4858484" y="109102"/>
                  <a:pt x="4863143" y="104445"/>
                  <a:pt x="4863143" y="104445"/>
                </a:cubicBezTo>
                <a:close/>
                <a:moveTo>
                  <a:pt x="9935904" y="90472"/>
                </a:moveTo>
                <a:cubicBezTo>
                  <a:pt x="9945220" y="90472"/>
                  <a:pt x="9949878" y="90472"/>
                  <a:pt x="9949878" y="90472"/>
                </a:cubicBezTo>
                <a:cubicBezTo>
                  <a:pt x="9949878" y="90472"/>
                  <a:pt x="9945220" y="95129"/>
                  <a:pt x="9935904" y="104445"/>
                </a:cubicBezTo>
                <a:close/>
                <a:moveTo>
                  <a:pt x="7937544" y="90472"/>
                </a:moveTo>
                <a:lnTo>
                  <a:pt x="7962696" y="107240"/>
                </a:lnTo>
                <a:lnTo>
                  <a:pt x="7951519" y="104445"/>
                </a:lnTo>
                <a:close/>
                <a:moveTo>
                  <a:pt x="5016862" y="90472"/>
                </a:moveTo>
                <a:cubicBezTo>
                  <a:pt x="5007546" y="99788"/>
                  <a:pt x="5002888" y="109102"/>
                  <a:pt x="5002888" y="118421"/>
                </a:cubicBezTo>
                <a:lnTo>
                  <a:pt x="5016862" y="132395"/>
                </a:lnTo>
                <a:lnTo>
                  <a:pt x="5016862" y="118421"/>
                </a:lnTo>
                <a:cubicBezTo>
                  <a:pt x="5016862" y="109102"/>
                  <a:pt x="5016862" y="104445"/>
                  <a:pt x="5016862" y="104445"/>
                </a:cubicBezTo>
                <a:cubicBezTo>
                  <a:pt x="5016862" y="104445"/>
                  <a:pt x="5021521" y="104445"/>
                  <a:pt x="5030838" y="104445"/>
                </a:cubicBezTo>
                <a:cubicBezTo>
                  <a:pt x="5040152" y="104445"/>
                  <a:pt x="5044812" y="99788"/>
                  <a:pt x="5044812" y="90472"/>
                </a:cubicBezTo>
                <a:close/>
                <a:moveTo>
                  <a:pt x="10016257" y="83484"/>
                </a:moveTo>
                <a:cubicBezTo>
                  <a:pt x="10018586" y="83484"/>
                  <a:pt x="10019750" y="85812"/>
                  <a:pt x="10019750" y="90472"/>
                </a:cubicBezTo>
                <a:lnTo>
                  <a:pt x="10005777" y="90472"/>
                </a:lnTo>
                <a:cubicBezTo>
                  <a:pt x="10010436" y="85812"/>
                  <a:pt x="10013929" y="83484"/>
                  <a:pt x="10016257" y="83484"/>
                </a:cubicBezTo>
                <a:close/>
                <a:moveTo>
                  <a:pt x="5757514" y="76496"/>
                </a:moveTo>
                <a:cubicBezTo>
                  <a:pt x="5757514" y="76496"/>
                  <a:pt x="5759843" y="81153"/>
                  <a:pt x="5764500" y="90472"/>
                </a:cubicBezTo>
                <a:cubicBezTo>
                  <a:pt x="5769159" y="99788"/>
                  <a:pt x="5771488" y="104445"/>
                  <a:pt x="5771488" y="104445"/>
                </a:cubicBezTo>
                <a:lnTo>
                  <a:pt x="5757514" y="104445"/>
                </a:lnTo>
                <a:close/>
                <a:moveTo>
                  <a:pt x="5631742" y="76496"/>
                </a:moveTo>
                <a:cubicBezTo>
                  <a:pt x="5631742" y="85814"/>
                  <a:pt x="5636402" y="90472"/>
                  <a:pt x="5645716" y="90472"/>
                </a:cubicBezTo>
                <a:lnTo>
                  <a:pt x="5631742" y="90472"/>
                </a:lnTo>
                <a:cubicBezTo>
                  <a:pt x="5622426" y="81153"/>
                  <a:pt x="5622426" y="76496"/>
                  <a:pt x="5631742" y="76496"/>
                </a:cubicBezTo>
                <a:close/>
                <a:moveTo>
                  <a:pt x="10033726" y="62522"/>
                </a:moveTo>
                <a:lnTo>
                  <a:pt x="10047700" y="90472"/>
                </a:lnTo>
                <a:lnTo>
                  <a:pt x="10019750" y="90472"/>
                </a:lnTo>
                <a:cubicBezTo>
                  <a:pt x="10029069" y="90472"/>
                  <a:pt x="10033726" y="88141"/>
                  <a:pt x="10033726" y="83484"/>
                </a:cubicBezTo>
                <a:cubicBezTo>
                  <a:pt x="10033726" y="78826"/>
                  <a:pt x="10033726" y="76496"/>
                  <a:pt x="10033726" y="76496"/>
                </a:cubicBezTo>
                <a:cubicBezTo>
                  <a:pt x="10024409" y="67179"/>
                  <a:pt x="10024409" y="62522"/>
                  <a:pt x="10033726" y="62522"/>
                </a:cubicBezTo>
                <a:close/>
                <a:moveTo>
                  <a:pt x="9963853" y="48548"/>
                </a:moveTo>
                <a:cubicBezTo>
                  <a:pt x="9963853" y="48548"/>
                  <a:pt x="9968511" y="48548"/>
                  <a:pt x="9977827" y="48548"/>
                </a:cubicBezTo>
                <a:lnTo>
                  <a:pt x="9963853" y="62522"/>
                </a:lnTo>
                <a:cubicBezTo>
                  <a:pt x="9963853" y="62522"/>
                  <a:pt x="9963853" y="57865"/>
                  <a:pt x="9963853" y="48548"/>
                </a:cubicBezTo>
                <a:close/>
                <a:moveTo>
                  <a:pt x="5471036" y="48548"/>
                </a:moveTo>
                <a:cubicBezTo>
                  <a:pt x="5475694" y="48548"/>
                  <a:pt x="5478024" y="53205"/>
                  <a:pt x="5478024" y="62522"/>
                </a:cubicBezTo>
                <a:lnTo>
                  <a:pt x="5464050" y="62522"/>
                </a:lnTo>
                <a:cubicBezTo>
                  <a:pt x="5464050" y="53205"/>
                  <a:pt x="5466376" y="48548"/>
                  <a:pt x="5471036" y="48548"/>
                </a:cubicBezTo>
                <a:close/>
                <a:moveTo>
                  <a:pt x="5338278" y="48548"/>
                </a:moveTo>
                <a:cubicBezTo>
                  <a:pt x="5347594" y="48548"/>
                  <a:pt x="5347594" y="53205"/>
                  <a:pt x="5338278" y="62522"/>
                </a:cubicBezTo>
                <a:lnTo>
                  <a:pt x="5324302" y="62522"/>
                </a:lnTo>
                <a:cubicBezTo>
                  <a:pt x="5324302" y="62522"/>
                  <a:pt x="5324302" y="60191"/>
                  <a:pt x="5324302" y="55534"/>
                </a:cubicBezTo>
                <a:cubicBezTo>
                  <a:pt x="5324302" y="50877"/>
                  <a:pt x="5328962" y="48548"/>
                  <a:pt x="5338278" y="48548"/>
                </a:cubicBezTo>
                <a:close/>
                <a:moveTo>
                  <a:pt x="10019750" y="39232"/>
                </a:moveTo>
                <a:lnTo>
                  <a:pt x="10019750" y="48548"/>
                </a:lnTo>
                <a:lnTo>
                  <a:pt x="10019750" y="62522"/>
                </a:lnTo>
                <a:cubicBezTo>
                  <a:pt x="10010434" y="62522"/>
                  <a:pt x="10005777" y="57865"/>
                  <a:pt x="10005777" y="48548"/>
                </a:cubicBezTo>
                <a:close/>
                <a:moveTo>
                  <a:pt x="6274572" y="34573"/>
                </a:moveTo>
                <a:cubicBezTo>
                  <a:pt x="6265256" y="34573"/>
                  <a:pt x="6255940" y="39230"/>
                  <a:pt x="6246623" y="48548"/>
                </a:cubicBezTo>
                <a:lnTo>
                  <a:pt x="6246623" y="62522"/>
                </a:lnTo>
                <a:cubicBezTo>
                  <a:pt x="6255940" y="62522"/>
                  <a:pt x="6260597" y="57865"/>
                  <a:pt x="6260597" y="48548"/>
                </a:cubicBezTo>
                <a:close/>
                <a:moveTo>
                  <a:pt x="5617768" y="34573"/>
                </a:moveTo>
                <a:lnTo>
                  <a:pt x="5617768" y="48548"/>
                </a:lnTo>
                <a:cubicBezTo>
                  <a:pt x="5608452" y="48548"/>
                  <a:pt x="5603793" y="48548"/>
                  <a:pt x="5603793" y="48548"/>
                </a:cubicBezTo>
                <a:cubicBezTo>
                  <a:pt x="5613110" y="39230"/>
                  <a:pt x="5617768" y="34573"/>
                  <a:pt x="5617768" y="34573"/>
                </a:cubicBezTo>
                <a:close/>
                <a:moveTo>
                  <a:pt x="4695448" y="34573"/>
                </a:moveTo>
                <a:cubicBezTo>
                  <a:pt x="4695448" y="34573"/>
                  <a:pt x="4695448" y="39230"/>
                  <a:pt x="4695448" y="48548"/>
                </a:cubicBezTo>
                <a:lnTo>
                  <a:pt x="4681472" y="48548"/>
                </a:lnTo>
                <a:cubicBezTo>
                  <a:pt x="4681472" y="39230"/>
                  <a:pt x="4686132" y="34573"/>
                  <a:pt x="4695448" y="34573"/>
                </a:cubicBezTo>
                <a:close/>
                <a:moveTo>
                  <a:pt x="10031979" y="27585"/>
                </a:moveTo>
                <a:lnTo>
                  <a:pt x="10035369" y="28819"/>
                </a:lnTo>
                <a:lnTo>
                  <a:pt x="10019750" y="39232"/>
                </a:lnTo>
                <a:lnTo>
                  <a:pt x="10019750" y="34573"/>
                </a:lnTo>
                <a:cubicBezTo>
                  <a:pt x="10024409" y="29913"/>
                  <a:pt x="10028487" y="27585"/>
                  <a:pt x="10031979" y="27585"/>
                </a:cubicBezTo>
                <a:close/>
                <a:moveTo>
                  <a:pt x="4618588" y="27585"/>
                </a:moveTo>
                <a:lnTo>
                  <a:pt x="4597626" y="62522"/>
                </a:lnTo>
                <a:lnTo>
                  <a:pt x="4611600" y="34573"/>
                </a:lnTo>
                <a:close/>
                <a:moveTo>
                  <a:pt x="6169762" y="20599"/>
                </a:moveTo>
                <a:cubicBezTo>
                  <a:pt x="6174422" y="20599"/>
                  <a:pt x="6174422" y="22927"/>
                  <a:pt x="6169762" y="27585"/>
                </a:cubicBezTo>
                <a:cubicBezTo>
                  <a:pt x="6165105" y="32244"/>
                  <a:pt x="6162776" y="34573"/>
                  <a:pt x="6162776" y="34573"/>
                </a:cubicBezTo>
                <a:cubicBezTo>
                  <a:pt x="6162776" y="25256"/>
                  <a:pt x="6165105" y="20599"/>
                  <a:pt x="6169762" y="20599"/>
                </a:cubicBezTo>
                <a:close/>
                <a:moveTo>
                  <a:pt x="5701615" y="20599"/>
                </a:moveTo>
                <a:cubicBezTo>
                  <a:pt x="5701615" y="20599"/>
                  <a:pt x="5706274" y="20599"/>
                  <a:pt x="5715591" y="20599"/>
                </a:cubicBezTo>
                <a:lnTo>
                  <a:pt x="5701615" y="34573"/>
                </a:lnTo>
                <a:close/>
                <a:moveTo>
                  <a:pt x="5359240" y="20599"/>
                </a:moveTo>
                <a:cubicBezTo>
                  <a:pt x="5363897" y="20599"/>
                  <a:pt x="5366226" y="22927"/>
                  <a:pt x="5366226" y="27585"/>
                </a:cubicBezTo>
                <a:cubicBezTo>
                  <a:pt x="5366226" y="32244"/>
                  <a:pt x="5361568" y="34573"/>
                  <a:pt x="5352252" y="34573"/>
                </a:cubicBezTo>
                <a:cubicBezTo>
                  <a:pt x="5352252" y="25256"/>
                  <a:pt x="5354580" y="20599"/>
                  <a:pt x="5359240" y="20599"/>
                </a:cubicBezTo>
                <a:close/>
                <a:moveTo>
                  <a:pt x="10058181" y="17106"/>
                </a:moveTo>
                <a:lnTo>
                  <a:pt x="10054688" y="27585"/>
                </a:lnTo>
                <a:cubicBezTo>
                  <a:pt x="10050030" y="41560"/>
                  <a:pt x="10045371" y="43889"/>
                  <a:pt x="10040714" y="34573"/>
                </a:cubicBezTo>
                <a:cubicBezTo>
                  <a:pt x="10039549" y="32244"/>
                  <a:pt x="10038239" y="30497"/>
                  <a:pt x="10036783" y="29333"/>
                </a:cubicBezTo>
                <a:lnTo>
                  <a:pt x="10035369" y="28819"/>
                </a:lnTo>
                <a:lnTo>
                  <a:pt x="10047700" y="20599"/>
                </a:lnTo>
                <a:close/>
                <a:moveTo>
                  <a:pt x="10061675" y="6623"/>
                </a:moveTo>
                <a:cubicBezTo>
                  <a:pt x="10061675" y="6623"/>
                  <a:pt x="10061093" y="8370"/>
                  <a:pt x="10059929" y="11864"/>
                </a:cubicBezTo>
                <a:lnTo>
                  <a:pt x="10058181" y="17106"/>
                </a:lnTo>
                <a:lnTo>
                  <a:pt x="10058181" y="17104"/>
                </a:lnTo>
                <a:cubicBezTo>
                  <a:pt x="10060511" y="14775"/>
                  <a:pt x="10061675" y="11282"/>
                  <a:pt x="10061675" y="6623"/>
                </a:cubicBezTo>
                <a:close/>
                <a:moveTo>
                  <a:pt x="5729564" y="6623"/>
                </a:moveTo>
                <a:cubicBezTo>
                  <a:pt x="5738881" y="6623"/>
                  <a:pt x="5743540" y="8954"/>
                  <a:pt x="5743540" y="13611"/>
                </a:cubicBezTo>
                <a:cubicBezTo>
                  <a:pt x="5743540" y="18268"/>
                  <a:pt x="5741210" y="20599"/>
                  <a:pt x="5736552" y="20599"/>
                </a:cubicBezTo>
                <a:cubicBezTo>
                  <a:pt x="5731894" y="20599"/>
                  <a:pt x="5729564" y="15941"/>
                  <a:pt x="5729564" y="6623"/>
                </a:cubicBezTo>
                <a:close/>
                <a:moveTo>
                  <a:pt x="5575844" y="6623"/>
                </a:moveTo>
                <a:lnTo>
                  <a:pt x="5575844" y="48548"/>
                </a:lnTo>
                <a:cubicBezTo>
                  <a:pt x="5566529" y="48548"/>
                  <a:pt x="5559541" y="53205"/>
                  <a:pt x="5554882" y="62522"/>
                </a:cubicBezTo>
                <a:cubicBezTo>
                  <a:pt x="5550224" y="71838"/>
                  <a:pt x="5547896" y="76496"/>
                  <a:pt x="5547896" y="76496"/>
                </a:cubicBezTo>
                <a:lnTo>
                  <a:pt x="5533920" y="76496"/>
                </a:lnTo>
                <a:cubicBezTo>
                  <a:pt x="5515288" y="76496"/>
                  <a:pt x="5510630" y="67179"/>
                  <a:pt x="5519946" y="48548"/>
                </a:cubicBezTo>
                <a:cubicBezTo>
                  <a:pt x="5529263" y="48548"/>
                  <a:pt x="5538580" y="43889"/>
                  <a:pt x="5547896" y="34573"/>
                </a:cubicBezTo>
                <a:cubicBezTo>
                  <a:pt x="5547896" y="43889"/>
                  <a:pt x="5547896" y="48548"/>
                  <a:pt x="5547896" y="48548"/>
                </a:cubicBezTo>
                <a:cubicBezTo>
                  <a:pt x="5557210" y="48548"/>
                  <a:pt x="5561870" y="43889"/>
                  <a:pt x="5561870" y="34573"/>
                </a:cubicBezTo>
                <a:close/>
                <a:moveTo>
                  <a:pt x="8097887" y="0"/>
                </a:moveTo>
                <a:lnTo>
                  <a:pt x="8101563" y="0"/>
                </a:lnTo>
                <a:lnTo>
                  <a:pt x="8091264" y="20599"/>
                </a:lnTo>
                <a:cubicBezTo>
                  <a:pt x="8081948" y="29915"/>
                  <a:pt x="8077288" y="39230"/>
                  <a:pt x="8077288" y="48548"/>
                </a:cubicBezTo>
                <a:cubicBezTo>
                  <a:pt x="8077288" y="67179"/>
                  <a:pt x="8067972" y="71838"/>
                  <a:pt x="8049339" y="62522"/>
                </a:cubicBezTo>
                <a:cubicBezTo>
                  <a:pt x="8049339" y="53205"/>
                  <a:pt x="8047010" y="43889"/>
                  <a:pt x="8042354" y="34573"/>
                </a:cubicBezTo>
                <a:cubicBezTo>
                  <a:pt x="8037694" y="25256"/>
                  <a:pt x="8040022" y="20599"/>
                  <a:pt x="8049339" y="20599"/>
                </a:cubicBezTo>
                <a:lnTo>
                  <a:pt x="8049339" y="34573"/>
                </a:lnTo>
                <a:lnTo>
                  <a:pt x="8077288" y="20599"/>
                </a:lnTo>
                <a:close/>
                <a:moveTo>
                  <a:pt x="7909594" y="0"/>
                </a:moveTo>
                <a:lnTo>
                  <a:pt x="7930193" y="0"/>
                </a:lnTo>
                <a:lnTo>
                  <a:pt x="7923570" y="6623"/>
                </a:lnTo>
                <a:cubicBezTo>
                  <a:pt x="7923570" y="6623"/>
                  <a:pt x="7923570" y="8954"/>
                  <a:pt x="7923570" y="13611"/>
                </a:cubicBezTo>
                <a:cubicBezTo>
                  <a:pt x="7923570" y="18268"/>
                  <a:pt x="7918910" y="20599"/>
                  <a:pt x="7909594" y="20599"/>
                </a:cubicBezTo>
                <a:cubicBezTo>
                  <a:pt x="7900278" y="29915"/>
                  <a:pt x="7895620" y="29915"/>
                  <a:pt x="7895620" y="20599"/>
                </a:cubicBezTo>
                <a:lnTo>
                  <a:pt x="7909594" y="6623"/>
                </a:lnTo>
                <a:close/>
                <a:moveTo>
                  <a:pt x="6107605" y="0"/>
                </a:moveTo>
                <a:lnTo>
                  <a:pt x="6124164" y="0"/>
                </a:lnTo>
                <a:lnTo>
                  <a:pt x="6120852" y="6623"/>
                </a:lnTo>
                <a:close/>
                <a:moveTo>
                  <a:pt x="5938455" y="0"/>
                </a:moveTo>
                <a:lnTo>
                  <a:pt x="5988989" y="0"/>
                </a:lnTo>
                <a:lnTo>
                  <a:pt x="5988094" y="3129"/>
                </a:lnTo>
                <a:cubicBezTo>
                  <a:pt x="5988094" y="10116"/>
                  <a:pt x="5990424" y="15939"/>
                  <a:pt x="5995082" y="20599"/>
                </a:cubicBezTo>
                <a:cubicBezTo>
                  <a:pt x="6004396" y="20599"/>
                  <a:pt x="6009056" y="25256"/>
                  <a:pt x="6009056" y="34573"/>
                </a:cubicBezTo>
                <a:cubicBezTo>
                  <a:pt x="6009056" y="34573"/>
                  <a:pt x="6006727" y="34573"/>
                  <a:pt x="6002068" y="34573"/>
                </a:cubicBezTo>
                <a:cubicBezTo>
                  <a:pt x="5997410" y="34573"/>
                  <a:pt x="5995082" y="39230"/>
                  <a:pt x="5995082" y="48548"/>
                </a:cubicBezTo>
                <a:lnTo>
                  <a:pt x="5967132" y="20599"/>
                </a:lnTo>
                <a:lnTo>
                  <a:pt x="5953156" y="6623"/>
                </a:lnTo>
                <a:cubicBezTo>
                  <a:pt x="5953156" y="6623"/>
                  <a:pt x="5955485" y="15941"/>
                  <a:pt x="5960144" y="34573"/>
                </a:cubicBezTo>
                <a:cubicBezTo>
                  <a:pt x="5964804" y="53205"/>
                  <a:pt x="5971792" y="62522"/>
                  <a:pt x="5981106" y="62522"/>
                </a:cubicBezTo>
                <a:lnTo>
                  <a:pt x="5953156" y="62522"/>
                </a:lnTo>
                <a:lnTo>
                  <a:pt x="5911234" y="48548"/>
                </a:lnTo>
                <a:cubicBezTo>
                  <a:pt x="5901917" y="57865"/>
                  <a:pt x="5901917" y="67179"/>
                  <a:pt x="5911234" y="76496"/>
                </a:cubicBezTo>
                <a:cubicBezTo>
                  <a:pt x="5929866" y="95129"/>
                  <a:pt x="5925209" y="99788"/>
                  <a:pt x="5897260" y="90472"/>
                </a:cubicBezTo>
                <a:cubicBezTo>
                  <a:pt x="5897260" y="90472"/>
                  <a:pt x="5894931" y="92800"/>
                  <a:pt x="5890272" y="97457"/>
                </a:cubicBezTo>
                <a:cubicBezTo>
                  <a:pt x="5885612" y="102117"/>
                  <a:pt x="5878626" y="104445"/>
                  <a:pt x="5869310" y="104445"/>
                </a:cubicBezTo>
                <a:cubicBezTo>
                  <a:pt x="5859996" y="104445"/>
                  <a:pt x="5855336" y="104445"/>
                  <a:pt x="5855336" y="104445"/>
                </a:cubicBezTo>
                <a:lnTo>
                  <a:pt x="5841360" y="76496"/>
                </a:lnTo>
                <a:cubicBezTo>
                  <a:pt x="5832044" y="57865"/>
                  <a:pt x="5822728" y="48548"/>
                  <a:pt x="5813411" y="48548"/>
                </a:cubicBezTo>
                <a:cubicBezTo>
                  <a:pt x="5804096" y="48548"/>
                  <a:pt x="5790121" y="43889"/>
                  <a:pt x="5771488" y="34573"/>
                </a:cubicBezTo>
                <a:lnTo>
                  <a:pt x="5757514" y="6623"/>
                </a:lnTo>
                <a:lnTo>
                  <a:pt x="5771488" y="6623"/>
                </a:lnTo>
                <a:cubicBezTo>
                  <a:pt x="5780804" y="6623"/>
                  <a:pt x="5785464" y="6623"/>
                  <a:pt x="5785464" y="6623"/>
                </a:cubicBezTo>
                <a:lnTo>
                  <a:pt x="5869310" y="6623"/>
                </a:lnTo>
                <a:cubicBezTo>
                  <a:pt x="5869310" y="15941"/>
                  <a:pt x="5871638" y="22927"/>
                  <a:pt x="5876298" y="27585"/>
                </a:cubicBezTo>
                <a:cubicBezTo>
                  <a:pt x="5880955" y="32244"/>
                  <a:pt x="5885612" y="34573"/>
                  <a:pt x="5890272" y="34573"/>
                </a:cubicBezTo>
                <a:cubicBezTo>
                  <a:pt x="5894931" y="34573"/>
                  <a:pt x="5899588" y="34573"/>
                  <a:pt x="5904248" y="34573"/>
                </a:cubicBezTo>
                <a:cubicBezTo>
                  <a:pt x="5908904" y="34573"/>
                  <a:pt x="5911234" y="34573"/>
                  <a:pt x="5911234" y="34573"/>
                </a:cubicBezTo>
                <a:lnTo>
                  <a:pt x="5925209" y="6623"/>
                </a:lnTo>
                <a:close/>
                <a:moveTo>
                  <a:pt x="4635138" y="0"/>
                </a:moveTo>
                <a:lnTo>
                  <a:pt x="4637099" y="0"/>
                </a:lnTo>
                <a:lnTo>
                  <a:pt x="4632563" y="13611"/>
                </a:lnTo>
                <a:cubicBezTo>
                  <a:pt x="4630232" y="15940"/>
                  <a:pt x="4627322" y="18852"/>
                  <a:pt x="4623829" y="22345"/>
                </a:cubicBezTo>
                <a:lnTo>
                  <a:pt x="4618588" y="27585"/>
                </a:lnTo>
                <a:close/>
                <a:moveTo>
                  <a:pt x="4570406" y="0"/>
                </a:moveTo>
                <a:lnTo>
                  <a:pt x="4583652" y="0"/>
                </a:lnTo>
                <a:lnTo>
                  <a:pt x="4583652" y="6623"/>
                </a:lnTo>
                <a:close/>
                <a:moveTo>
                  <a:pt x="2825806" y="0"/>
                </a:moveTo>
                <a:lnTo>
                  <a:pt x="4568948" y="0"/>
                </a:lnTo>
                <a:lnTo>
                  <a:pt x="4555702" y="6623"/>
                </a:lnTo>
                <a:lnTo>
                  <a:pt x="4541729" y="6623"/>
                </a:lnTo>
                <a:lnTo>
                  <a:pt x="4527753" y="34573"/>
                </a:lnTo>
                <a:cubicBezTo>
                  <a:pt x="4537070" y="43889"/>
                  <a:pt x="4537070" y="48548"/>
                  <a:pt x="4527753" y="48548"/>
                </a:cubicBezTo>
                <a:cubicBezTo>
                  <a:pt x="4518436" y="48548"/>
                  <a:pt x="4518436" y="53205"/>
                  <a:pt x="4527753" y="62522"/>
                </a:cubicBezTo>
                <a:lnTo>
                  <a:pt x="4513780" y="104445"/>
                </a:lnTo>
                <a:lnTo>
                  <a:pt x="4499804" y="132395"/>
                </a:lnTo>
                <a:lnTo>
                  <a:pt x="4499804" y="146368"/>
                </a:lnTo>
                <a:lnTo>
                  <a:pt x="4513780" y="160344"/>
                </a:lnTo>
                <a:cubicBezTo>
                  <a:pt x="4513780" y="169661"/>
                  <a:pt x="4509120" y="176648"/>
                  <a:pt x="4499804" y="181306"/>
                </a:cubicBezTo>
                <a:cubicBezTo>
                  <a:pt x="4490488" y="185963"/>
                  <a:pt x="4485830" y="192951"/>
                  <a:pt x="4485830" y="202267"/>
                </a:cubicBezTo>
                <a:lnTo>
                  <a:pt x="4471854" y="216241"/>
                </a:lnTo>
                <a:lnTo>
                  <a:pt x="4443906" y="230217"/>
                </a:lnTo>
                <a:lnTo>
                  <a:pt x="4443906" y="258166"/>
                </a:lnTo>
                <a:cubicBezTo>
                  <a:pt x="4453222" y="258166"/>
                  <a:pt x="4460209" y="255836"/>
                  <a:pt x="4464868" y="251179"/>
                </a:cubicBezTo>
                <a:cubicBezTo>
                  <a:pt x="4469526" y="246521"/>
                  <a:pt x="4476514" y="239533"/>
                  <a:pt x="4485830" y="230217"/>
                </a:cubicBezTo>
                <a:cubicBezTo>
                  <a:pt x="4504463" y="220898"/>
                  <a:pt x="4518436" y="206925"/>
                  <a:pt x="4527753" y="188294"/>
                </a:cubicBezTo>
                <a:cubicBezTo>
                  <a:pt x="4537070" y="169661"/>
                  <a:pt x="4537070" y="155687"/>
                  <a:pt x="4527753" y="146368"/>
                </a:cubicBezTo>
                <a:cubicBezTo>
                  <a:pt x="4527753" y="146368"/>
                  <a:pt x="4530082" y="144040"/>
                  <a:pt x="4534741" y="139382"/>
                </a:cubicBezTo>
                <a:cubicBezTo>
                  <a:pt x="4539398" y="134725"/>
                  <a:pt x="4541729" y="132395"/>
                  <a:pt x="4541729" y="132395"/>
                </a:cubicBezTo>
                <a:cubicBezTo>
                  <a:pt x="4551044" y="132395"/>
                  <a:pt x="4560360" y="125407"/>
                  <a:pt x="4569676" y="111433"/>
                </a:cubicBezTo>
                <a:cubicBezTo>
                  <a:pt x="4578993" y="97457"/>
                  <a:pt x="4583652" y="85814"/>
                  <a:pt x="4583652" y="76496"/>
                </a:cubicBezTo>
                <a:lnTo>
                  <a:pt x="4583652" y="90472"/>
                </a:lnTo>
                <a:cubicBezTo>
                  <a:pt x="4583652" y="99788"/>
                  <a:pt x="4583652" y="109102"/>
                  <a:pt x="4583652" y="118421"/>
                </a:cubicBezTo>
                <a:cubicBezTo>
                  <a:pt x="4583652" y="127737"/>
                  <a:pt x="4581324" y="132395"/>
                  <a:pt x="4576664" y="132395"/>
                </a:cubicBezTo>
                <a:cubicBezTo>
                  <a:pt x="4572005" y="132395"/>
                  <a:pt x="4572005" y="137052"/>
                  <a:pt x="4576664" y="146368"/>
                </a:cubicBezTo>
                <a:cubicBezTo>
                  <a:pt x="4581324" y="155687"/>
                  <a:pt x="4578993" y="160344"/>
                  <a:pt x="4569676" y="160344"/>
                </a:cubicBezTo>
                <a:cubicBezTo>
                  <a:pt x="4569676" y="160344"/>
                  <a:pt x="4565019" y="162673"/>
                  <a:pt x="4555702" y="167330"/>
                </a:cubicBezTo>
                <a:cubicBezTo>
                  <a:pt x="4546386" y="171989"/>
                  <a:pt x="4541729" y="178975"/>
                  <a:pt x="4541729" y="188294"/>
                </a:cubicBezTo>
                <a:lnTo>
                  <a:pt x="4541729" y="216241"/>
                </a:lnTo>
                <a:cubicBezTo>
                  <a:pt x="4541729" y="206925"/>
                  <a:pt x="4548715" y="202267"/>
                  <a:pt x="4562690" y="202267"/>
                </a:cubicBezTo>
                <a:cubicBezTo>
                  <a:pt x="4576664" y="202267"/>
                  <a:pt x="4583652" y="206925"/>
                  <a:pt x="4583652" y="216241"/>
                </a:cubicBezTo>
                <a:cubicBezTo>
                  <a:pt x="4583652" y="244191"/>
                  <a:pt x="4574336" y="267483"/>
                  <a:pt x="4555702" y="286114"/>
                </a:cubicBezTo>
                <a:cubicBezTo>
                  <a:pt x="4527753" y="295432"/>
                  <a:pt x="4523094" y="304747"/>
                  <a:pt x="4541729" y="314063"/>
                </a:cubicBezTo>
                <a:cubicBezTo>
                  <a:pt x="4551044" y="314063"/>
                  <a:pt x="4558032" y="311735"/>
                  <a:pt x="4562690" y="307077"/>
                </a:cubicBezTo>
                <a:cubicBezTo>
                  <a:pt x="4567348" y="302418"/>
                  <a:pt x="4574336" y="300089"/>
                  <a:pt x="4583652" y="300089"/>
                </a:cubicBezTo>
                <a:cubicBezTo>
                  <a:pt x="4592966" y="300089"/>
                  <a:pt x="4599954" y="297759"/>
                  <a:pt x="4604614" y="293102"/>
                </a:cubicBezTo>
                <a:cubicBezTo>
                  <a:pt x="4609271" y="288444"/>
                  <a:pt x="4609271" y="281457"/>
                  <a:pt x="4604614" y="272140"/>
                </a:cubicBezTo>
                <a:cubicBezTo>
                  <a:pt x="4599954" y="262824"/>
                  <a:pt x="4602285" y="258166"/>
                  <a:pt x="4611600" y="258166"/>
                </a:cubicBezTo>
                <a:cubicBezTo>
                  <a:pt x="4620916" y="258166"/>
                  <a:pt x="4648866" y="234874"/>
                  <a:pt x="4695448" y="188294"/>
                </a:cubicBezTo>
                <a:cubicBezTo>
                  <a:pt x="4714081" y="169661"/>
                  <a:pt x="4742030" y="144040"/>
                  <a:pt x="4779294" y="111433"/>
                </a:cubicBezTo>
                <a:cubicBezTo>
                  <a:pt x="4816560" y="78826"/>
                  <a:pt x="4851496" y="46218"/>
                  <a:pt x="4884104" y="13611"/>
                </a:cubicBezTo>
                <a:lnTo>
                  <a:pt x="4897715" y="0"/>
                </a:lnTo>
                <a:lnTo>
                  <a:pt x="4937747" y="0"/>
                </a:lnTo>
                <a:lnTo>
                  <a:pt x="4933016" y="6623"/>
                </a:lnTo>
                <a:cubicBezTo>
                  <a:pt x="4895750" y="53205"/>
                  <a:pt x="4881776" y="81153"/>
                  <a:pt x="4891092" y="90472"/>
                </a:cubicBezTo>
                <a:lnTo>
                  <a:pt x="4905066" y="90472"/>
                </a:lnTo>
                <a:cubicBezTo>
                  <a:pt x="4905066" y="90472"/>
                  <a:pt x="4905066" y="95129"/>
                  <a:pt x="4905066" y="104445"/>
                </a:cubicBezTo>
                <a:lnTo>
                  <a:pt x="4933016" y="90472"/>
                </a:lnTo>
                <a:cubicBezTo>
                  <a:pt x="4933016" y="81153"/>
                  <a:pt x="4928356" y="81153"/>
                  <a:pt x="4919040" y="90472"/>
                </a:cubicBezTo>
                <a:cubicBezTo>
                  <a:pt x="4909726" y="90472"/>
                  <a:pt x="4933016" y="62522"/>
                  <a:pt x="4988912" y="6623"/>
                </a:cubicBezTo>
                <a:lnTo>
                  <a:pt x="4998848" y="0"/>
                </a:lnTo>
                <a:lnTo>
                  <a:pt x="5006200" y="0"/>
                </a:lnTo>
                <a:lnTo>
                  <a:pt x="5002888" y="6623"/>
                </a:lnTo>
                <a:cubicBezTo>
                  <a:pt x="5002888" y="6623"/>
                  <a:pt x="5007546" y="6623"/>
                  <a:pt x="5016862" y="6623"/>
                </a:cubicBezTo>
                <a:lnTo>
                  <a:pt x="5030109" y="0"/>
                </a:lnTo>
                <a:lnTo>
                  <a:pt x="5065410" y="0"/>
                </a:lnTo>
                <a:lnTo>
                  <a:pt x="5058786" y="6623"/>
                </a:lnTo>
                <a:cubicBezTo>
                  <a:pt x="5049470" y="15941"/>
                  <a:pt x="5044812" y="20599"/>
                  <a:pt x="5044812" y="20599"/>
                </a:cubicBezTo>
                <a:lnTo>
                  <a:pt x="5058786" y="20599"/>
                </a:lnTo>
                <a:cubicBezTo>
                  <a:pt x="5058786" y="15940"/>
                  <a:pt x="5059370" y="11864"/>
                  <a:pt x="5060534" y="8370"/>
                </a:cubicBezTo>
                <a:lnTo>
                  <a:pt x="5065555" y="0"/>
                </a:lnTo>
                <a:lnTo>
                  <a:pt x="5142391" y="0"/>
                </a:lnTo>
                <a:lnTo>
                  <a:pt x="5128658" y="20599"/>
                </a:lnTo>
                <a:lnTo>
                  <a:pt x="5100710" y="34573"/>
                </a:lnTo>
                <a:lnTo>
                  <a:pt x="5100710" y="62522"/>
                </a:lnTo>
                <a:lnTo>
                  <a:pt x="5100710" y="76496"/>
                </a:lnTo>
                <a:cubicBezTo>
                  <a:pt x="5100710" y="85814"/>
                  <a:pt x="5103039" y="90472"/>
                  <a:pt x="5107696" y="90472"/>
                </a:cubicBezTo>
                <a:cubicBezTo>
                  <a:pt x="5112356" y="90472"/>
                  <a:pt x="5114684" y="90472"/>
                  <a:pt x="5114684" y="90472"/>
                </a:cubicBezTo>
                <a:cubicBezTo>
                  <a:pt x="5114684" y="81153"/>
                  <a:pt x="5119344" y="76496"/>
                  <a:pt x="5128658" y="76496"/>
                </a:cubicBezTo>
                <a:lnTo>
                  <a:pt x="5142634" y="76496"/>
                </a:lnTo>
                <a:cubicBezTo>
                  <a:pt x="5133317" y="95129"/>
                  <a:pt x="5137974" y="99788"/>
                  <a:pt x="5156608" y="90472"/>
                </a:cubicBezTo>
                <a:lnTo>
                  <a:pt x="5170583" y="76496"/>
                </a:lnTo>
                <a:cubicBezTo>
                  <a:pt x="5161266" y="85814"/>
                  <a:pt x="5161266" y="95129"/>
                  <a:pt x="5170583" y="104445"/>
                </a:cubicBezTo>
                <a:lnTo>
                  <a:pt x="5198530" y="104445"/>
                </a:lnTo>
                <a:lnTo>
                  <a:pt x="5170583" y="118421"/>
                </a:lnTo>
                <a:lnTo>
                  <a:pt x="5100710" y="216241"/>
                </a:lnTo>
                <a:cubicBezTo>
                  <a:pt x="5100710" y="216241"/>
                  <a:pt x="5110025" y="206925"/>
                  <a:pt x="5128658" y="188294"/>
                </a:cubicBezTo>
                <a:cubicBezTo>
                  <a:pt x="5137974" y="188294"/>
                  <a:pt x="5144962" y="183636"/>
                  <a:pt x="5149622" y="174318"/>
                </a:cubicBezTo>
                <a:cubicBezTo>
                  <a:pt x="5154279" y="165001"/>
                  <a:pt x="5161266" y="155687"/>
                  <a:pt x="5170583" y="146368"/>
                </a:cubicBezTo>
                <a:lnTo>
                  <a:pt x="5198530" y="118421"/>
                </a:lnTo>
                <a:cubicBezTo>
                  <a:pt x="5198530" y="118421"/>
                  <a:pt x="5203190" y="111433"/>
                  <a:pt x="5212506" y="97457"/>
                </a:cubicBezTo>
                <a:cubicBezTo>
                  <a:pt x="5221823" y="83484"/>
                  <a:pt x="5231140" y="71838"/>
                  <a:pt x="5240456" y="62522"/>
                </a:cubicBezTo>
                <a:cubicBezTo>
                  <a:pt x="5249770" y="53205"/>
                  <a:pt x="5259089" y="41560"/>
                  <a:pt x="5268405" y="27585"/>
                </a:cubicBezTo>
                <a:lnTo>
                  <a:pt x="5289095" y="0"/>
                </a:lnTo>
                <a:lnTo>
                  <a:pt x="5306653" y="0"/>
                </a:lnTo>
                <a:lnTo>
                  <a:pt x="5296353" y="20599"/>
                </a:lnTo>
                <a:lnTo>
                  <a:pt x="5310328" y="6623"/>
                </a:lnTo>
                <a:lnTo>
                  <a:pt x="5310328" y="0"/>
                </a:lnTo>
                <a:lnTo>
                  <a:pt x="5341958" y="0"/>
                </a:lnTo>
                <a:lnTo>
                  <a:pt x="5324302" y="20599"/>
                </a:lnTo>
                <a:cubicBezTo>
                  <a:pt x="5305670" y="39230"/>
                  <a:pt x="5296353" y="43889"/>
                  <a:pt x="5296353" y="34573"/>
                </a:cubicBezTo>
                <a:lnTo>
                  <a:pt x="5268405" y="62522"/>
                </a:lnTo>
                <a:lnTo>
                  <a:pt x="5282379" y="76496"/>
                </a:lnTo>
                <a:lnTo>
                  <a:pt x="5296353" y="62522"/>
                </a:lnTo>
                <a:cubicBezTo>
                  <a:pt x="5296353" y="71838"/>
                  <a:pt x="5294024" y="78826"/>
                  <a:pt x="5289367" y="83484"/>
                </a:cubicBezTo>
                <a:cubicBezTo>
                  <a:pt x="5284708" y="88141"/>
                  <a:pt x="5277720" y="95129"/>
                  <a:pt x="5268405" y="104445"/>
                </a:cubicBezTo>
                <a:lnTo>
                  <a:pt x="5268405" y="132395"/>
                </a:lnTo>
                <a:lnTo>
                  <a:pt x="5254430" y="146368"/>
                </a:lnTo>
                <a:lnTo>
                  <a:pt x="5240456" y="146368"/>
                </a:lnTo>
                <a:cubicBezTo>
                  <a:pt x="5240456" y="155687"/>
                  <a:pt x="5247442" y="158014"/>
                  <a:pt x="5261418" y="153356"/>
                </a:cubicBezTo>
                <a:cubicBezTo>
                  <a:pt x="5275391" y="148699"/>
                  <a:pt x="5287038" y="146368"/>
                  <a:pt x="5296353" y="146368"/>
                </a:cubicBezTo>
                <a:cubicBezTo>
                  <a:pt x="5305670" y="146368"/>
                  <a:pt x="5312657" y="146368"/>
                  <a:pt x="5317314" y="146368"/>
                </a:cubicBezTo>
                <a:cubicBezTo>
                  <a:pt x="5321974" y="146368"/>
                  <a:pt x="5328962" y="132395"/>
                  <a:pt x="5338278" y="104445"/>
                </a:cubicBezTo>
                <a:lnTo>
                  <a:pt x="5366226" y="90472"/>
                </a:lnTo>
                <a:lnTo>
                  <a:pt x="5394175" y="90472"/>
                </a:lnTo>
                <a:cubicBezTo>
                  <a:pt x="5412808" y="71838"/>
                  <a:pt x="5417465" y="60191"/>
                  <a:pt x="5408150" y="55534"/>
                </a:cubicBezTo>
                <a:cubicBezTo>
                  <a:pt x="5398834" y="50877"/>
                  <a:pt x="5394175" y="48548"/>
                  <a:pt x="5394175" y="48548"/>
                </a:cubicBezTo>
                <a:lnTo>
                  <a:pt x="5422124" y="48548"/>
                </a:lnTo>
                <a:cubicBezTo>
                  <a:pt x="5431441" y="48548"/>
                  <a:pt x="5436098" y="43889"/>
                  <a:pt x="5436098" y="34573"/>
                </a:cubicBezTo>
                <a:lnTo>
                  <a:pt x="5450074" y="34573"/>
                </a:lnTo>
                <a:cubicBezTo>
                  <a:pt x="5450074" y="34573"/>
                  <a:pt x="5440758" y="48548"/>
                  <a:pt x="5422124" y="76496"/>
                </a:cubicBezTo>
                <a:cubicBezTo>
                  <a:pt x="5412808" y="85814"/>
                  <a:pt x="5405822" y="95129"/>
                  <a:pt x="5401163" y="104445"/>
                </a:cubicBezTo>
                <a:cubicBezTo>
                  <a:pt x="5396504" y="113762"/>
                  <a:pt x="5394175" y="118421"/>
                  <a:pt x="5394175" y="118421"/>
                </a:cubicBezTo>
                <a:cubicBezTo>
                  <a:pt x="5403492" y="118421"/>
                  <a:pt x="5415136" y="111433"/>
                  <a:pt x="5429112" y="97457"/>
                </a:cubicBezTo>
                <a:cubicBezTo>
                  <a:pt x="5443086" y="83484"/>
                  <a:pt x="5450074" y="76496"/>
                  <a:pt x="5450074" y="76496"/>
                </a:cubicBezTo>
                <a:cubicBezTo>
                  <a:pt x="5450074" y="76496"/>
                  <a:pt x="5447745" y="81153"/>
                  <a:pt x="5443086" y="90472"/>
                </a:cubicBezTo>
                <a:cubicBezTo>
                  <a:pt x="5438427" y="99788"/>
                  <a:pt x="5431441" y="109102"/>
                  <a:pt x="5422124" y="118421"/>
                </a:cubicBezTo>
                <a:cubicBezTo>
                  <a:pt x="5403492" y="137052"/>
                  <a:pt x="5394175" y="151026"/>
                  <a:pt x="5394175" y="160344"/>
                </a:cubicBezTo>
                <a:cubicBezTo>
                  <a:pt x="5394175" y="169661"/>
                  <a:pt x="5384858" y="183636"/>
                  <a:pt x="5366226" y="202267"/>
                </a:cubicBezTo>
                <a:cubicBezTo>
                  <a:pt x="5366226" y="202267"/>
                  <a:pt x="5363897" y="206925"/>
                  <a:pt x="5359240" y="216241"/>
                </a:cubicBezTo>
                <a:cubicBezTo>
                  <a:pt x="5354580" y="225560"/>
                  <a:pt x="5352252" y="230217"/>
                  <a:pt x="5352252" y="230217"/>
                </a:cubicBezTo>
                <a:cubicBezTo>
                  <a:pt x="5352252" y="239533"/>
                  <a:pt x="5361568" y="232545"/>
                  <a:pt x="5380201" y="209255"/>
                </a:cubicBezTo>
                <a:cubicBezTo>
                  <a:pt x="5398834" y="185963"/>
                  <a:pt x="5408150" y="178975"/>
                  <a:pt x="5408150" y="188294"/>
                </a:cubicBezTo>
                <a:lnTo>
                  <a:pt x="5436098" y="174318"/>
                </a:lnTo>
                <a:cubicBezTo>
                  <a:pt x="5436098" y="155687"/>
                  <a:pt x="5440758" y="146368"/>
                  <a:pt x="5450074" y="146368"/>
                </a:cubicBezTo>
                <a:cubicBezTo>
                  <a:pt x="5450074" y="146368"/>
                  <a:pt x="5452402" y="146368"/>
                  <a:pt x="5457062" y="146368"/>
                </a:cubicBezTo>
                <a:cubicBezTo>
                  <a:pt x="5461719" y="146368"/>
                  <a:pt x="5464050" y="141711"/>
                  <a:pt x="5464050" y="132395"/>
                </a:cubicBezTo>
                <a:lnTo>
                  <a:pt x="5491997" y="118421"/>
                </a:lnTo>
                <a:lnTo>
                  <a:pt x="5505971" y="118421"/>
                </a:lnTo>
                <a:lnTo>
                  <a:pt x="5519946" y="104445"/>
                </a:lnTo>
                <a:lnTo>
                  <a:pt x="5519946" y="118421"/>
                </a:lnTo>
                <a:cubicBezTo>
                  <a:pt x="5519946" y="137052"/>
                  <a:pt x="5515288" y="153356"/>
                  <a:pt x="5505971" y="167330"/>
                </a:cubicBezTo>
                <a:cubicBezTo>
                  <a:pt x="5496656" y="181306"/>
                  <a:pt x="5487338" y="197610"/>
                  <a:pt x="5478024" y="216241"/>
                </a:cubicBezTo>
                <a:lnTo>
                  <a:pt x="5464050" y="216241"/>
                </a:lnTo>
                <a:cubicBezTo>
                  <a:pt x="5464050" y="206925"/>
                  <a:pt x="5457062" y="202267"/>
                  <a:pt x="5443086" y="202267"/>
                </a:cubicBezTo>
                <a:cubicBezTo>
                  <a:pt x="5429112" y="202267"/>
                  <a:pt x="5422124" y="209255"/>
                  <a:pt x="5422124" y="223229"/>
                </a:cubicBezTo>
                <a:cubicBezTo>
                  <a:pt x="5422124" y="237205"/>
                  <a:pt x="5426784" y="244191"/>
                  <a:pt x="5436098" y="244191"/>
                </a:cubicBezTo>
                <a:cubicBezTo>
                  <a:pt x="5436098" y="253509"/>
                  <a:pt x="5433770" y="260495"/>
                  <a:pt x="5429112" y="265152"/>
                </a:cubicBezTo>
                <a:cubicBezTo>
                  <a:pt x="5424453" y="269809"/>
                  <a:pt x="5422124" y="276797"/>
                  <a:pt x="5422124" y="286114"/>
                </a:cubicBezTo>
                <a:cubicBezTo>
                  <a:pt x="5412808" y="314063"/>
                  <a:pt x="5401163" y="335025"/>
                  <a:pt x="5387187" y="349000"/>
                </a:cubicBezTo>
                <a:cubicBezTo>
                  <a:pt x="5373214" y="362975"/>
                  <a:pt x="5368554" y="372293"/>
                  <a:pt x="5373214" y="376950"/>
                </a:cubicBezTo>
                <a:cubicBezTo>
                  <a:pt x="5377872" y="381607"/>
                  <a:pt x="5380201" y="379279"/>
                  <a:pt x="5380201" y="369962"/>
                </a:cubicBezTo>
                <a:lnTo>
                  <a:pt x="5380201" y="383936"/>
                </a:lnTo>
                <a:cubicBezTo>
                  <a:pt x="5370884" y="393254"/>
                  <a:pt x="5366226" y="402569"/>
                  <a:pt x="5366226" y="411885"/>
                </a:cubicBezTo>
                <a:lnTo>
                  <a:pt x="5352252" y="439835"/>
                </a:lnTo>
                <a:lnTo>
                  <a:pt x="5352252" y="411885"/>
                </a:lnTo>
                <a:lnTo>
                  <a:pt x="5352252" y="397912"/>
                </a:lnTo>
                <a:lnTo>
                  <a:pt x="5338278" y="411885"/>
                </a:lnTo>
                <a:cubicBezTo>
                  <a:pt x="5301012" y="449151"/>
                  <a:pt x="5287038" y="472442"/>
                  <a:pt x="5296353" y="481758"/>
                </a:cubicBezTo>
                <a:cubicBezTo>
                  <a:pt x="5305670" y="481758"/>
                  <a:pt x="5347594" y="458466"/>
                  <a:pt x="5422124" y="411885"/>
                </a:cubicBezTo>
                <a:cubicBezTo>
                  <a:pt x="5496656" y="365305"/>
                  <a:pt x="5533920" y="337355"/>
                  <a:pt x="5533920" y="328039"/>
                </a:cubicBezTo>
                <a:cubicBezTo>
                  <a:pt x="5533920" y="328039"/>
                  <a:pt x="5533920" y="325708"/>
                  <a:pt x="5533920" y="321051"/>
                </a:cubicBezTo>
                <a:cubicBezTo>
                  <a:pt x="5533920" y="316394"/>
                  <a:pt x="5529263" y="314063"/>
                  <a:pt x="5519946" y="314063"/>
                </a:cubicBezTo>
                <a:cubicBezTo>
                  <a:pt x="5510630" y="314063"/>
                  <a:pt x="5505971" y="314063"/>
                  <a:pt x="5505971" y="314063"/>
                </a:cubicBezTo>
                <a:cubicBezTo>
                  <a:pt x="5505971" y="314063"/>
                  <a:pt x="5505971" y="309406"/>
                  <a:pt x="5505971" y="300089"/>
                </a:cubicBezTo>
                <a:cubicBezTo>
                  <a:pt x="5505971" y="281457"/>
                  <a:pt x="5515288" y="272140"/>
                  <a:pt x="5533920" y="272140"/>
                </a:cubicBezTo>
                <a:lnTo>
                  <a:pt x="5547896" y="286114"/>
                </a:lnTo>
                <a:cubicBezTo>
                  <a:pt x="5547896" y="295432"/>
                  <a:pt x="5550224" y="302418"/>
                  <a:pt x="5554882" y="307077"/>
                </a:cubicBezTo>
                <a:cubicBezTo>
                  <a:pt x="5559541" y="311735"/>
                  <a:pt x="5566529" y="314063"/>
                  <a:pt x="5575844" y="314063"/>
                </a:cubicBezTo>
                <a:cubicBezTo>
                  <a:pt x="5575844" y="314063"/>
                  <a:pt x="5580503" y="311735"/>
                  <a:pt x="5589820" y="307077"/>
                </a:cubicBezTo>
                <a:cubicBezTo>
                  <a:pt x="5599136" y="302418"/>
                  <a:pt x="5608452" y="295432"/>
                  <a:pt x="5617768" y="286114"/>
                </a:cubicBezTo>
                <a:lnTo>
                  <a:pt x="5659692" y="258166"/>
                </a:lnTo>
                <a:cubicBezTo>
                  <a:pt x="5669008" y="258166"/>
                  <a:pt x="5675994" y="255836"/>
                  <a:pt x="5680654" y="251179"/>
                </a:cubicBezTo>
                <a:cubicBezTo>
                  <a:pt x="5685313" y="246521"/>
                  <a:pt x="5692298" y="244191"/>
                  <a:pt x="5701615" y="244191"/>
                </a:cubicBezTo>
                <a:cubicBezTo>
                  <a:pt x="5729564" y="262824"/>
                  <a:pt x="5752855" y="248848"/>
                  <a:pt x="5771488" y="202267"/>
                </a:cubicBezTo>
                <a:cubicBezTo>
                  <a:pt x="5780804" y="192951"/>
                  <a:pt x="5792450" y="185963"/>
                  <a:pt x="5806425" y="181306"/>
                </a:cubicBezTo>
                <a:cubicBezTo>
                  <a:pt x="5820399" y="176648"/>
                  <a:pt x="5822728" y="169661"/>
                  <a:pt x="5813411" y="160344"/>
                </a:cubicBezTo>
                <a:cubicBezTo>
                  <a:pt x="5813411" y="160344"/>
                  <a:pt x="5822728" y="160344"/>
                  <a:pt x="5841360" y="160344"/>
                </a:cubicBezTo>
                <a:cubicBezTo>
                  <a:pt x="5859996" y="160344"/>
                  <a:pt x="5871638" y="158014"/>
                  <a:pt x="5876298" y="153356"/>
                </a:cubicBezTo>
                <a:cubicBezTo>
                  <a:pt x="5880955" y="148699"/>
                  <a:pt x="5887943" y="146368"/>
                  <a:pt x="5897260" y="146368"/>
                </a:cubicBezTo>
                <a:cubicBezTo>
                  <a:pt x="5906576" y="146368"/>
                  <a:pt x="5936854" y="139382"/>
                  <a:pt x="5988094" y="125407"/>
                </a:cubicBezTo>
                <a:cubicBezTo>
                  <a:pt x="6039334" y="111433"/>
                  <a:pt x="6069612" y="99788"/>
                  <a:pt x="6078928" y="90472"/>
                </a:cubicBezTo>
                <a:lnTo>
                  <a:pt x="6092902" y="90472"/>
                </a:lnTo>
                <a:cubicBezTo>
                  <a:pt x="6102218" y="118421"/>
                  <a:pt x="6134827" y="104445"/>
                  <a:pt x="6190724" y="48548"/>
                </a:cubicBezTo>
                <a:cubicBezTo>
                  <a:pt x="6200041" y="34573"/>
                  <a:pt x="6206446" y="22346"/>
                  <a:pt x="6209940" y="11865"/>
                </a:cubicBezTo>
                <a:lnTo>
                  <a:pt x="6210730" y="0"/>
                </a:lnTo>
                <a:lnTo>
                  <a:pt x="6334444" y="0"/>
                </a:lnTo>
                <a:lnTo>
                  <a:pt x="6330470" y="6623"/>
                </a:lnTo>
                <a:lnTo>
                  <a:pt x="6338197" y="0"/>
                </a:lnTo>
                <a:lnTo>
                  <a:pt x="7839721" y="0"/>
                </a:lnTo>
                <a:lnTo>
                  <a:pt x="7839721" y="6623"/>
                </a:lnTo>
                <a:cubicBezTo>
                  <a:pt x="7839721" y="15941"/>
                  <a:pt x="7837392" y="22927"/>
                  <a:pt x="7832735" y="27585"/>
                </a:cubicBezTo>
                <a:cubicBezTo>
                  <a:pt x="7828076" y="32244"/>
                  <a:pt x="7825748" y="34573"/>
                  <a:pt x="7825748" y="34573"/>
                </a:cubicBezTo>
                <a:cubicBezTo>
                  <a:pt x="7825748" y="43889"/>
                  <a:pt x="7825748" y="48548"/>
                  <a:pt x="7825748" y="48548"/>
                </a:cubicBezTo>
                <a:cubicBezTo>
                  <a:pt x="7825748" y="48548"/>
                  <a:pt x="7823418" y="48548"/>
                  <a:pt x="7818760" y="48548"/>
                </a:cubicBezTo>
                <a:cubicBezTo>
                  <a:pt x="7814102" y="48548"/>
                  <a:pt x="7811774" y="53205"/>
                  <a:pt x="7811774" y="62522"/>
                </a:cubicBezTo>
                <a:cubicBezTo>
                  <a:pt x="7811774" y="62522"/>
                  <a:pt x="7816431" y="62522"/>
                  <a:pt x="7825748" y="62522"/>
                </a:cubicBezTo>
                <a:lnTo>
                  <a:pt x="7825748" y="76496"/>
                </a:lnTo>
                <a:lnTo>
                  <a:pt x="7825748" y="90472"/>
                </a:lnTo>
                <a:cubicBezTo>
                  <a:pt x="7825748" y="90472"/>
                  <a:pt x="7828076" y="88141"/>
                  <a:pt x="7832735" y="83484"/>
                </a:cubicBezTo>
                <a:cubicBezTo>
                  <a:pt x="7837392" y="78826"/>
                  <a:pt x="7839721" y="71838"/>
                  <a:pt x="7839721" y="62522"/>
                </a:cubicBezTo>
                <a:lnTo>
                  <a:pt x="7853697" y="62522"/>
                </a:lnTo>
                <a:cubicBezTo>
                  <a:pt x="7853697" y="90472"/>
                  <a:pt x="7858354" y="104445"/>
                  <a:pt x="7867670" y="104445"/>
                </a:cubicBezTo>
                <a:cubicBezTo>
                  <a:pt x="7867670" y="104445"/>
                  <a:pt x="7870001" y="99788"/>
                  <a:pt x="7874658" y="90472"/>
                </a:cubicBezTo>
                <a:cubicBezTo>
                  <a:pt x="7879316" y="81153"/>
                  <a:pt x="7881646" y="71838"/>
                  <a:pt x="7881646" y="62522"/>
                </a:cubicBezTo>
                <a:lnTo>
                  <a:pt x="7895620" y="62522"/>
                </a:lnTo>
                <a:cubicBezTo>
                  <a:pt x="7904936" y="71838"/>
                  <a:pt x="7914253" y="71838"/>
                  <a:pt x="7923570" y="62522"/>
                </a:cubicBezTo>
                <a:lnTo>
                  <a:pt x="7923570" y="90472"/>
                </a:lnTo>
                <a:cubicBezTo>
                  <a:pt x="7914253" y="90472"/>
                  <a:pt x="7909594" y="90472"/>
                  <a:pt x="7909594" y="90472"/>
                </a:cubicBezTo>
                <a:cubicBezTo>
                  <a:pt x="7909594" y="81153"/>
                  <a:pt x="7909594" y="76496"/>
                  <a:pt x="7909594" y="76496"/>
                </a:cubicBezTo>
                <a:cubicBezTo>
                  <a:pt x="7909594" y="76496"/>
                  <a:pt x="7904936" y="76496"/>
                  <a:pt x="7895620" y="76496"/>
                </a:cubicBezTo>
                <a:cubicBezTo>
                  <a:pt x="7895620" y="76496"/>
                  <a:pt x="7895620" y="85814"/>
                  <a:pt x="7895620" y="104445"/>
                </a:cubicBezTo>
                <a:cubicBezTo>
                  <a:pt x="7904936" y="104445"/>
                  <a:pt x="7909594" y="106776"/>
                  <a:pt x="7909594" y="111433"/>
                </a:cubicBezTo>
                <a:cubicBezTo>
                  <a:pt x="7909594" y="116090"/>
                  <a:pt x="7904936" y="118421"/>
                  <a:pt x="7895620" y="118421"/>
                </a:cubicBezTo>
                <a:lnTo>
                  <a:pt x="7895620" y="160344"/>
                </a:lnTo>
                <a:cubicBezTo>
                  <a:pt x="7904936" y="160344"/>
                  <a:pt x="7909594" y="165001"/>
                  <a:pt x="7909594" y="174318"/>
                </a:cubicBezTo>
                <a:lnTo>
                  <a:pt x="7923570" y="174318"/>
                </a:lnTo>
                <a:cubicBezTo>
                  <a:pt x="7932886" y="165001"/>
                  <a:pt x="7932886" y="155687"/>
                  <a:pt x="7923570" y="146368"/>
                </a:cubicBezTo>
                <a:lnTo>
                  <a:pt x="7937544" y="146368"/>
                </a:lnTo>
                <a:lnTo>
                  <a:pt x="7965492" y="146368"/>
                </a:lnTo>
                <a:cubicBezTo>
                  <a:pt x="7974809" y="146368"/>
                  <a:pt x="7988783" y="146368"/>
                  <a:pt x="8007416" y="146368"/>
                </a:cubicBezTo>
                <a:lnTo>
                  <a:pt x="7993442" y="174318"/>
                </a:lnTo>
                <a:cubicBezTo>
                  <a:pt x="8002758" y="174318"/>
                  <a:pt x="8007416" y="169661"/>
                  <a:pt x="8007416" y="160344"/>
                </a:cubicBezTo>
                <a:cubicBezTo>
                  <a:pt x="8007416" y="151026"/>
                  <a:pt x="8012075" y="146368"/>
                  <a:pt x="8021392" y="146368"/>
                </a:cubicBezTo>
                <a:cubicBezTo>
                  <a:pt x="8021392" y="155687"/>
                  <a:pt x="8026049" y="153356"/>
                  <a:pt x="8035366" y="139382"/>
                </a:cubicBezTo>
                <a:cubicBezTo>
                  <a:pt x="8044682" y="125407"/>
                  <a:pt x="8047010" y="116090"/>
                  <a:pt x="8042354" y="111433"/>
                </a:cubicBezTo>
                <a:cubicBezTo>
                  <a:pt x="8037694" y="106776"/>
                  <a:pt x="8030708" y="109102"/>
                  <a:pt x="8021392" y="118421"/>
                </a:cubicBezTo>
                <a:cubicBezTo>
                  <a:pt x="8012075" y="127737"/>
                  <a:pt x="8007416" y="127737"/>
                  <a:pt x="8007416" y="118421"/>
                </a:cubicBezTo>
                <a:cubicBezTo>
                  <a:pt x="8007416" y="118421"/>
                  <a:pt x="8007416" y="113762"/>
                  <a:pt x="8007416" y="104445"/>
                </a:cubicBezTo>
                <a:cubicBezTo>
                  <a:pt x="8007416" y="95129"/>
                  <a:pt x="8007416" y="90472"/>
                  <a:pt x="8007416" y="90472"/>
                </a:cubicBezTo>
                <a:cubicBezTo>
                  <a:pt x="7979466" y="109102"/>
                  <a:pt x="7965492" y="109102"/>
                  <a:pt x="7965492" y="90472"/>
                </a:cubicBezTo>
                <a:cubicBezTo>
                  <a:pt x="7965492" y="81153"/>
                  <a:pt x="7960836" y="76496"/>
                  <a:pt x="7951519" y="76496"/>
                </a:cubicBezTo>
                <a:cubicBezTo>
                  <a:pt x="7951519" y="76496"/>
                  <a:pt x="7949188" y="76496"/>
                  <a:pt x="7944531" y="76496"/>
                </a:cubicBezTo>
                <a:cubicBezTo>
                  <a:pt x="7939874" y="76496"/>
                  <a:pt x="7937544" y="71838"/>
                  <a:pt x="7937544" y="62522"/>
                </a:cubicBezTo>
                <a:lnTo>
                  <a:pt x="7979466" y="76496"/>
                </a:lnTo>
                <a:lnTo>
                  <a:pt x="8007416" y="62522"/>
                </a:lnTo>
                <a:cubicBezTo>
                  <a:pt x="8016732" y="62522"/>
                  <a:pt x="8021392" y="57865"/>
                  <a:pt x="8021392" y="48548"/>
                </a:cubicBezTo>
                <a:lnTo>
                  <a:pt x="8035366" y="62522"/>
                </a:lnTo>
                <a:cubicBezTo>
                  <a:pt x="8053998" y="71838"/>
                  <a:pt x="8058658" y="81153"/>
                  <a:pt x="8049339" y="90472"/>
                </a:cubicBezTo>
                <a:lnTo>
                  <a:pt x="8063315" y="90472"/>
                </a:lnTo>
                <a:lnTo>
                  <a:pt x="8091264" y="90472"/>
                </a:lnTo>
                <a:cubicBezTo>
                  <a:pt x="8091264" y="99788"/>
                  <a:pt x="8093593" y="109102"/>
                  <a:pt x="8098250" y="118421"/>
                </a:cubicBezTo>
                <a:cubicBezTo>
                  <a:pt x="8102910" y="127737"/>
                  <a:pt x="8109896" y="127737"/>
                  <a:pt x="8119214" y="118421"/>
                </a:cubicBezTo>
                <a:lnTo>
                  <a:pt x="8133188" y="118421"/>
                </a:lnTo>
                <a:cubicBezTo>
                  <a:pt x="8123871" y="127737"/>
                  <a:pt x="8114554" y="132395"/>
                  <a:pt x="8105238" y="132395"/>
                </a:cubicBezTo>
                <a:cubicBezTo>
                  <a:pt x="8095922" y="132395"/>
                  <a:pt x="8088934" y="132395"/>
                  <a:pt x="8084276" y="132395"/>
                </a:cubicBezTo>
                <a:cubicBezTo>
                  <a:pt x="8079619" y="132395"/>
                  <a:pt x="8072632" y="137052"/>
                  <a:pt x="8063315" y="146368"/>
                </a:cubicBezTo>
                <a:cubicBezTo>
                  <a:pt x="8035366" y="165001"/>
                  <a:pt x="8030708" y="178975"/>
                  <a:pt x="8049339" y="188294"/>
                </a:cubicBezTo>
                <a:cubicBezTo>
                  <a:pt x="8058658" y="197610"/>
                  <a:pt x="8058658" y="202267"/>
                  <a:pt x="8049339" y="202267"/>
                </a:cubicBezTo>
                <a:cubicBezTo>
                  <a:pt x="8049339" y="202267"/>
                  <a:pt x="8049339" y="206925"/>
                  <a:pt x="8049339" y="216241"/>
                </a:cubicBezTo>
                <a:cubicBezTo>
                  <a:pt x="8058658" y="225560"/>
                  <a:pt x="8060986" y="232545"/>
                  <a:pt x="8056327" y="237205"/>
                </a:cubicBezTo>
                <a:cubicBezTo>
                  <a:pt x="8051670" y="241862"/>
                  <a:pt x="8044682" y="244191"/>
                  <a:pt x="8035366" y="244191"/>
                </a:cubicBezTo>
                <a:cubicBezTo>
                  <a:pt x="8026049" y="244191"/>
                  <a:pt x="8026049" y="248848"/>
                  <a:pt x="8035366" y="258166"/>
                </a:cubicBezTo>
                <a:lnTo>
                  <a:pt x="8035366" y="272140"/>
                </a:lnTo>
                <a:cubicBezTo>
                  <a:pt x="8016732" y="272140"/>
                  <a:pt x="8012075" y="258166"/>
                  <a:pt x="8021392" y="230217"/>
                </a:cubicBezTo>
                <a:cubicBezTo>
                  <a:pt x="8021392" y="230217"/>
                  <a:pt x="8021392" y="225560"/>
                  <a:pt x="8021392" y="216241"/>
                </a:cubicBezTo>
                <a:lnTo>
                  <a:pt x="7979466" y="272140"/>
                </a:lnTo>
                <a:cubicBezTo>
                  <a:pt x="7979466" y="272140"/>
                  <a:pt x="7974809" y="276797"/>
                  <a:pt x="7965492" y="286114"/>
                </a:cubicBezTo>
                <a:lnTo>
                  <a:pt x="7951519" y="300089"/>
                </a:lnTo>
                <a:cubicBezTo>
                  <a:pt x="7951519" y="309406"/>
                  <a:pt x="7949188" y="314063"/>
                  <a:pt x="7944531" y="314063"/>
                </a:cubicBezTo>
                <a:cubicBezTo>
                  <a:pt x="7939874" y="314063"/>
                  <a:pt x="7937544" y="318721"/>
                  <a:pt x="7937544" y="328039"/>
                </a:cubicBezTo>
                <a:cubicBezTo>
                  <a:pt x="7937544" y="328039"/>
                  <a:pt x="7939874" y="328039"/>
                  <a:pt x="7944531" y="328039"/>
                </a:cubicBezTo>
                <a:cubicBezTo>
                  <a:pt x="7949188" y="328039"/>
                  <a:pt x="7953848" y="325708"/>
                  <a:pt x="7958505" y="321051"/>
                </a:cubicBezTo>
                <a:cubicBezTo>
                  <a:pt x="7963164" y="316394"/>
                  <a:pt x="7965492" y="314063"/>
                  <a:pt x="7965492" y="314063"/>
                </a:cubicBezTo>
                <a:cubicBezTo>
                  <a:pt x="7965492" y="314063"/>
                  <a:pt x="7970150" y="314063"/>
                  <a:pt x="7979466" y="314063"/>
                </a:cubicBezTo>
                <a:lnTo>
                  <a:pt x="7979466" y="342013"/>
                </a:lnTo>
                <a:cubicBezTo>
                  <a:pt x="7970150" y="342013"/>
                  <a:pt x="7965492" y="342013"/>
                  <a:pt x="7965492" y="342013"/>
                </a:cubicBezTo>
                <a:lnTo>
                  <a:pt x="7951519" y="355988"/>
                </a:lnTo>
                <a:cubicBezTo>
                  <a:pt x="7960836" y="355988"/>
                  <a:pt x="7960836" y="360646"/>
                  <a:pt x="7951519" y="369962"/>
                </a:cubicBezTo>
                <a:cubicBezTo>
                  <a:pt x="7942202" y="379279"/>
                  <a:pt x="7937544" y="379279"/>
                  <a:pt x="7937544" y="369962"/>
                </a:cubicBezTo>
                <a:lnTo>
                  <a:pt x="7937544" y="383936"/>
                </a:lnTo>
                <a:cubicBezTo>
                  <a:pt x="7937544" y="383936"/>
                  <a:pt x="7935214" y="386267"/>
                  <a:pt x="7930558" y="390924"/>
                </a:cubicBezTo>
                <a:cubicBezTo>
                  <a:pt x="7925898" y="395581"/>
                  <a:pt x="7918910" y="397912"/>
                  <a:pt x="7909594" y="397912"/>
                </a:cubicBezTo>
                <a:lnTo>
                  <a:pt x="7909594" y="411885"/>
                </a:lnTo>
                <a:cubicBezTo>
                  <a:pt x="7909594" y="421202"/>
                  <a:pt x="7909594" y="425861"/>
                  <a:pt x="7909594" y="425861"/>
                </a:cubicBezTo>
                <a:cubicBezTo>
                  <a:pt x="7909594" y="425861"/>
                  <a:pt x="7914253" y="423530"/>
                  <a:pt x="7923570" y="418873"/>
                </a:cubicBezTo>
                <a:cubicBezTo>
                  <a:pt x="7932886" y="414216"/>
                  <a:pt x="7942202" y="407228"/>
                  <a:pt x="7951519" y="397912"/>
                </a:cubicBezTo>
                <a:lnTo>
                  <a:pt x="7979466" y="369962"/>
                </a:lnTo>
                <a:lnTo>
                  <a:pt x="7979466" y="397912"/>
                </a:lnTo>
                <a:lnTo>
                  <a:pt x="7965492" y="411885"/>
                </a:lnTo>
                <a:cubicBezTo>
                  <a:pt x="7956176" y="411885"/>
                  <a:pt x="7951519" y="416543"/>
                  <a:pt x="7951519" y="425861"/>
                </a:cubicBezTo>
                <a:cubicBezTo>
                  <a:pt x="7942202" y="435177"/>
                  <a:pt x="7942202" y="439835"/>
                  <a:pt x="7951519" y="439835"/>
                </a:cubicBezTo>
                <a:cubicBezTo>
                  <a:pt x="7951519" y="449151"/>
                  <a:pt x="7951519" y="453809"/>
                  <a:pt x="7951519" y="453809"/>
                </a:cubicBezTo>
                <a:cubicBezTo>
                  <a:pt x="7951519" y="453809"/>
                  <a:pt x="7951519" y="458466"/>
                  <a:pt x="7951519" y="467784"/>
                </a:cubicBezTo>
                <a:lnTo>
                  <a:pt x="7951519" y="481758"/>
                </a:lnTo>
                <a:lnTo>
                  <a:pt x="7965492" y="481758"/>
                </a:lnTo>
                <a:cubicBezTo>
                  <a:pt x="7965492" y="491075"/>
                  <a:pt x="7963164" y="498063"/>
                  <a:pt x="7958505" y="502720"/>
                </a:cubicBezTo>
                <a:cubicBezTo>
                  <a:pt x="7953848" y="507377"/>
                  <a:pt x="7949188" y="512038"/>
                  <a:pt x="7944531" y="516695"/>
                </a:cubicBezTo>
                <a:cubicBezTo>
                  <a:pt x="7939874" y="521353"/>
                  <a:pt x="7937544" y="526012"/>
                  <a:pt x="7937544" y="530669"/>
                </a:cubicBezTo>
                <a:cubicBezTo>
                  <a:pt x="7937544" y="535326"/>
                  <a:pt x="7937544" y="537657"/>
                  <a:pt x="7937544" y="537657"/>
                </a:cubicBezTo>
                <a:cubicBezTo>
                  <a:pt x="7937544" y="537657"/>
                  <a:pt x="7942202" y="533000"/>
                  <a:pt x="7951519" y="523682"/>
                </a:cubicBezTo>
                <a:cubicBezTo>
                  <a:pt x="7960836" y="514365"/>
                  <a:pt x="7967822" y="512038"/>
                  <a:pt x="7972480" y="516695"/>
                </a:cubicBezTo>
                <a:cubicBezTo>
                  <a:pt x="7977138" y="521353"/>
                  <a:pt x="7979466" y="519024"/>
                  <a:pt x="7979466" y="509707"/>
                </a:cubicBezTo>
                <a:cubicBezTo>
                  <a:pt x="7970150" y="509707"/>
                  <a:pt x="7970150" y="505050"/>
                  <a:pt x="7979466" y="495734"/>
                </a:cubicBezTo>
                <a:cubicBezTo>
                  <a:pt x="7988783" y="495734"/>
                  <a:pt x="7993442" y="500391"/>
                  <a:pt x="7993442" y="509707"/>
                </a:cubicBezTo>
                <a:cubicBezTo>
                  <a:pt x="8002758" y="519024"/>
                  <a:pt x="8016732" y="509707"/>
                  <a:pt x="8035366" y="481758"/>
                </a:cubicBezTo>
                <a:lnTo>
                  <a:pt x="8063315" y="467784"/>
                </a:lnTo>
                <a:cubicBezTo>
                  <a:pt x="8063315" y="467784"/>
                  <a:pt x="8056327" y="477101"/>
                  <a:pt x="8042354" y="495734"/>
                </a:cubicBezTo>
                <a:cubicBezTo>
                  <a:pt x="8028378" y="514365"/>
                  <a:pt x="8019061" y="530669"/>
                  <a:pt x="8014404" y="544643"/>
                </a:cubicBezTo>
                <a:cubicBezTo>
                  <a:pt x="8009746" y="558619"/>
                  <a:pt x="8005088" y="565607"/>
                  <a:pt x="8000430" y="565607"/>
                </a:cubicBezTo>
                <a:cubicBezTo>
                  <a:pt x="7995771" y="565607"/>
                  <a:pt x="7991114" y="570264"/>
                  <a:pt x="7986454" y="579580"/>
                </a:cubicBezTo>
                <a:cubicBezTo>
                  <a:pt x="7981797" y="588897"/>
                  <a:pt x="7958505" y="616846"/>
                  <a:pt x="7916582" y="663427"/>
                </a:cubicBezTo>
                <a:cubicBezTo>
                  <a:pt x="7874658" y="710009"/>
                  <a:pt x="7851366" y="730971"/>
                  <a:pt x="7846709" y="726314"/>
                </a:cubicBezTo>
                <a:cubicBezTo>
                  <a:pt x="7842052" y="721656"/>
                  <a:pt x="7835064" y="721656"/>
                  <a:pt x="7825748" y="726314"/>
                </a:cubicBezTo>
                <a:cubicBezTo>
                  <a:pt x="7816431" y="730971"/>
                  <a:pt x="7816431" y="737959"/>
                  <a:pt x="7825748" y="747275"/>
                </a:cubicBezTo>
                <a:cubicBezTo>
                  <a:pt x="7835064" y="756591"/>
                  <a:pt x="7835064" y="765906"/>
                  <a:pt x="7825748" y="775224"/>
                </a:cubicBezTo>
                <a:cubicBezTo>
                  <a:pt x="7816431" y="784541"/>
                  <a:pt x="7811774" y="784541"/>
                  <a:pt x="7811774" y="775224"/>
                </a:cubicBezTo>
                <a:lnTo>
                  <a:pt x="7797798" y="803172"/>
                </a:lnTo>
                <a:cubicBezTo>
                  <a:pt x="7788482" y="812491"/>
                  <a:pt x="7783824" y="819478"/>
                  <a:pt x="7783824" y="824136"/>
                </a:cubicBezTo>
                <a:cubicBezTo>
                  <a:pt x="7783824" y="828793"/>
                  <a:pt x="7783824" y="835779"/>
                  <a:pt x="7783824" y="845097"/>
                </a:cubicBezTo>
                <a:lnTo>
                  <a:pt x="7769848" y="831121"/>
                </a:lnTo>
                <a:cubicBezTo>
                  <a:pt x="7769848" y="821805"/>
                  <a:pt x="7767520" y="819478"/>
                  <a:pt x="7762862" y="824136"/>
                </a:cubicBezTo>
                <a:cubicBezTo>
                  <a:pt x="7758204" y="828793"/>
                  <a:pt x="7755874" y="835779"/>
                  <a:pt x="7755874" y="845097"/>
                </a:cubicBezTo>
                <a:lnTo>
                  <a:pt x="7755874" y="873047"/>
                </a:lnTo>
                <a:cubicBezTo>
                  <a:pt x="7755874" y="873047"/>
                  <a:pt x="7746558" y="880033"/>
                  <a:pt x="7727925" y="894008"/>
                </a:cubicBezTo>
                <a:cubicBezTo>
                  <a:pt x="7709292" y="907982"/>
                  <a:pt x="7695318" y="914970"/>
                  <a:pt x="7686002" y="914970"/>
                </a:cubicBezTo>
                <a:cubicBezTo>
                  <a:pt x="7676686" y="914970"/>
                  <a:pt x="7672028" y="917298"/>
                  <a:pt x="7672028" y="921956"/>
                </a:cubicBezTo>
                <a:cubicBezTo>
                  <a:pt x="7672028" y="926615"/>
                  <a:pt x="7672028" y="931273"/>
                  <a:pt x="7672028" y="935931"/>
                </a:cubicBezTo>
                <a:cubicBezTo>
                  <a:pt x="7672028" y="940589"/>
                  <a:pt x="7669698" y="947577"/>
                  <a:pt x="7665040" y="956893"/>
                </a:cubicBezTo>
                <a:cubicBezTo>
                  <a:pt x="7660381" y="966210"/>
                  <a:pt x="7653395" y="975526"/>
                  <a:pt x="7644078" y="984843"/>
                </a:cubicBezTo>
                <a:cubicBezTo>
                  <a:pt x="7625446" y="994159"/>
                  <a:pt x="7616130" y="1003475"/>
                  <a:pt x="7616130" y="1012792"/>
                </a:cubicBezTo>
                <a:cubicBezTo>
                  <a:pt x="7616130" y="1022108"/>
                  <a:pt x="7616130" y="1026766"/>
                  <a:pt x="7616130" y="1026766"/>
                </a:cubicBezTo>
                <a:cubicBezTo>
                  <a:pt x="7616130" y="1026766"/>
                  <a:pt x="7611472" y="1033754"/>
                  <a:pt x="7602154" y="1047727"/>
                </a:cubicBezTo>
                <a:cubicBezTo>
                  <a:pt x="7592837" y="1061703"/>
                  <a:pt x="7588180" y="1064032"/>
                  <a:pt x="7588180" y="1054715"/>
                </a:cubicBezTo>
                <a:lnTo>
                  <a:pt x="7560230" y="1054715"/>
                </a:lnTo>
                <a:cubicBezTo>
                  <a:pt x="7560230" y="1064032"/>
                  <a:pt x="7555573" y="1073348"/>
                  <a:pt x="7546256" y="1082665"/>
                </a:cubicBezTo>
                <a:cubicBezTo>
                  <a:pt x="7536940" y="1091981"/>
                  <a:pt x="7527624" y="1096638"/>
                  <a:pt x="7518307" y="1096638"/>
                </a:cubicBezTo>
                <a:cubicBezTo>
                  <a:pt x="7508990" y="1096638"/>
                  <a:pt x="7504334" y="1101298"/>
                  <a:pt x="7504334" y="1110614"/>
                </a:cubicBezTo>
                <a:cubicBezTo>
                  <a:pt x="7504334" y="1138562"/>
                  <a:pt x="7485700" y="1166511"/>
                  <a:pt x="7448434" y="1194461"/>
                </a:cubicBezTo>
                <a:cubicBezTo>
                  <a:pt x="7448434" y="1194461"/>
                  <a:pt x="7448434" y="1199118"/>
                  <a:pt x="7448434" y="1208434"/>
                </a:cubicBezTo>
                <a:cubicBezTo>
                  <a:pt x="7448434" y="1217751"/>
                  <a:pt x="7446106" y="1222410"/>
                  <a:pt x="7441446" y="1222410"/>
                </a:cubicBezTo>
                <a:cubicBezTo>
                  <a:pt x="7436790" y="1222410"/>
                  <a:pt x="7434460" y="1222410"/>
                  <a:pt x="7434460" y="1222410"/>
                </a:cubicBezTo>
                <a:cubicBezTo>
                  <a:pt x="7425144" y="1222410"/>
                  <a:pt x="7415828" y="1231727"/>
                  <a:pt x="7406511" y="1250360"/>
                </a:cubicBezTo>
                <a:lnTo>
                  <a:pt x="7406511" y="1264333"/>
                </a:lnTo>
                <a:lnTo>
                  <a:pt x="7392536" y="1278307"/>
                </a:lnTo>
                <a:cubicBezTo>
                  <a:pt x="7392536" y="1287624"/>
                  <a:pt x="7387878" y="1296940"/>
                  <a:pt x="7378562" y="1306257"/>
                </a:cubicBezTo>
                <a:cubicBezTo>
                  <a:pt x="7369245" y="1315573"/>
                  <a:pt x="7364588" y="1320232"/>
                  <a:pt x="7364588" y="1320232"/>
                </a:cubicBezTo>
                <a:lnTo>
                  <a:pt x="7364588" y="1306257"/>
                </a:lnTo>
                <a:lnTo>
                  <a:pt x="7364588" y="1292283"/>
                </a:lnTo>
                <a:cubicBezTo>
                  <a:pt x="7364588" y="1292283"/>
                  <a:pt x="7357600" y="1301599"/>
                  <a:pt x="7343624" y="1320232"/>
                </a:cubicBezTo>
                <a:cubicBezTo>
                  <a:pt x="7329650" y="1338864"/>
                  <a:pt x="7313346" y="1357497"/>
                  <a:pt x="7294715" y="1376129"/>
                </a:cubicBezTo>
                <a:cubicBezTo>
                  <a:pt x="7276082" y="1394762"/>
                  <a:pt x="7264436" y="1408736"/>
                  <a:pt x="7259778" y="1418052"/>
                </a:cubicBezTo>
                <a:cubicBezTo>
                  <a:pt x="7255120" y="1427371"/>
                  <a:pt x="7252790" y="1436685"/>
                  <a:pt x="7252790" y="1446002"/>
                </a:cubicBezTo>
                <a:lnTo>
                  <a:pt x="7252790" y="1459978"/>
                </a:lnTo>
                <a:cubicBezTo>
                  <a:pt x="7243474" y="1469294"/>
                  <a:pt x="7238816" y="1473952"/>
                  <a:pt x="7238816" y="1473952"/>
                </a:cubicBezTo>
                <a:lnTo>
                  <a:pt x="7224842" y="1473952"/>
                </a:lnTo>
                <a:cubicBezTo>
                  <a:pt x="7224842" y="1483268"/>
                  <a:pt x="7222512" y="1492585"/>
                  <a:pt x="7217854" y="1501901"/>
                </a:cubicBezTo>
                <a:cubicBezTo>
                  <a:pt x="7213196" y="1511217"/>
                  <a:pt x="7206210" y="1515875"/>
                  <a:pt x="7196893" y="1515875"/>
                </a:cubicBezTo>
                <a:cubicBezTo>
                  <a:pt x="7187576" y="1515875"/>
                  <a:pt x="7182918" y="1515875"/>
                  <a:pt x="7182918" y="1515875"/>
                </a:cubicBezTo>
                <a:lnTo>
                  <a:pt x="7168944" y="1557800"/>
                </a:lnTo>
                <a:lnTo>
                  <a:pt x="7154968" y="1557800"/>
                </a:lnTo>
                <a:lnTo>
                  <a:pt x="7140994" y="1557800"/>
                </a:lnTo>
                <a:cubicBezTo>
                  <a:pt x="7113044" y="1585748"/>
                  <a:pt x="7099071" y="1604381"/>
                  <a:pt x="7099071" y="1613697"/>
                </a:cubicBezTo>
                <a:lnTo>
                  <a:pt x="7099071" y="1641646"/>
                </a:lnTo>
                <a:cubicBezTo>
                  <a:pt x="7089754" y="1632330"/>
                  <a:pt x="7080438" y="1632330"/>
                  <a:pt x="7071122" y="1641646"/>
                </a:cubicBezTo>
                <a:cubicBezTo>
                  <a:pt x="7061805" y="1650963"/>
                  <a:pt x="7057148" y="1657951"/>
                  <a:pt x="7057148" y="1662608"/>
                </a:cubicBezTo>
                <a:cubicBezTo>
                  <a:pt x="7057148" y="1667265"/>
                  <a:pt x="7059476" y="1669596"/>
                  <a:pt x="7064134" y="1669596"/>
                </a:cubicBezTo>
                <a:cubicBezTo>
                  <a:pt x="7068793" y="1669596"/>
                  <a:pt x="7073450" y="1667265"/>
                  <a:pt x="7078110" y="1662608"/>
                </a:cubicBezTo>
                <a:cubicBezTo>
                  <a:pt x="7082766" y="1657951"/>
                  <a:pt x="7089754" y="1655620"/>
                  <a:pt x="7099071" y="1655620"/>
                </a:cubicBezTo>
                <a:lnTo>
                  <a:pt x="7071122" y="1669596"/>
                </a:lnTo>
                <a:cubicBezTo>
                  <a:pt x="7052488" y="1678912"/>
                  <a:pt x="7038514" y="1688229"/>
                  <a:pt x="7029198" y="1697545"/>
                </a:cubicBezTo>
                <a:cubicBezTo>
                  <a:pt x="7019882" y="1706862"/>
                  <a:pt x="7001249" y="1725493"/>
                  <a:pt x="6973300" y="1753442"/>
                </a:cubicBezTo>
                <a:cubicBezTo>
                  <a:pt x="6926719" y="1818658"/>
                  <a:pt x="6894110" y="1851264"/>
                  <a:pt x="6875477" y="1851264"/>
                </a:cubicBezTo>
                <a:lnTo>
                  <a:pt x="6861504" y="1851264"/>
                </a:lnTo>
                <a:lnTo>
                  <a:pt x="6833554" y="1893188"/>
                </a:lnTo>
                <a:lnTo>
                  <a:pt x="6763682" y="1977036"/>
                </a:lnTo>
                <a:cubicBezTo>
                  <a:pt x="6763682" y="1977036"/>
                  <a:pt x="6754365" y="1986353"/>
                  <a:pt x="6735732" y="2004985"/>
                </a:cubicBezTo>
                <a:cubicBezTo>
                  <a:pt x="6717099" y="2042249"/>
                  <a:pt x="6717099" y="2056225"/>
                  <a:pt x="6735732" y="2046909"/>
                </a:cubicBezTo>
                <a:lnTo>
                  <a:pt x="6763682" y="2046909"/>
                </a:lnTo>
                <a:lnTo>
                  <a:pt x="6749708" y="2060883"/>
                </a:lnTo>
                <a:cubicBezTo>
                  <a:pt x="6731074" y="2070199"/>
                  <a:pt x="6721758" y="2074858"/>
                  <a:pt x="6721758" y="2074858"/>
                </a:cubicBezTo>
                <a:cubicBezTo>
                  <a:pt x="6721758" y="2074858"/>
                  <a:pt x="6710113" y="2086503"/>
                  <a:pt x="6686820" y="2109794"/>
                </a:cubicBezTo>
                <a:cubicBezTo>
                  <a:pt x="6663530" y="2133086"/>
                  <a:pt x="6651886" y="2144731"/>
                  <a:pt x="6651886" y="2144731"/>
                </a:cubicBezTo>
                <a:lnTo>
                  <a:pt x="6679835" y="2130755"/>
                </a:lnTo>
                <a:cubicBezTo>
                  <a:pt x="6698466" y="2112122"/>
                  <a:pt x="6707782" y="2102806"/>
                  <a:pt x="6707782" y="2102806"/>
                </a:cubicBezTo>
                <a:lnTo>
                  <a:pt x="6791630" y="2032933"/>
                </a:lnTo>
                <a:lnTo>
                  <a:pt x="6805604" y="2018959"/>
                </a:lnTo>
                <a:lnTo>
                  <a:pt x="6805604" y="2004985"/>
                </a:lnTo>
                <a:lnTo>
                  <a:pt x="6791630" y="1991010"/>
                </a:lnTo>
                <a:cubicBezTo>
                  <a:pt x="6800947" y="1991010"/>
                  <a:pt x="6805604" y="1986353"/>
                  <a:pt x="6805604" y="1977036"/>
                </a:cubicBezTo>
                <a:lnTo>
                  <a:pt x="6805604" y="1963060"/>
                </a:lnTo>
                <a:cubicBezTo>
                  <a:pt x="6814921" y="1953744"/>
                  <a:pt x="6840542" y="1928125"/>
                  <a:pt x="6882465" y="1886202"/>
                </a:cubicBezTo>
                <a:cubicBezTo>
                  <a:pt x="6924388" y="1844276"/>
                  <a:pt x="6945350" y="1823315"/>
                  <a:pt x="6945350" y="1823315"/>
                </a:cubicBezTo>
                <a:lnTo>
                  <a:pt x="6931376" y="1851264"/>
                </a:lnTo>
                <a:lnTo>
                  <a:pt x="6903426" y="1879214"/>
                </a:lnTo>
                <a:lnTo>
                  <a:pt x="6917402" y="1893188"/>
                </a:lnTo>
                <a:cubicBezTo>
                  <a:pt x="6936034" y="1902504"/>
                  <a:pt x="6945350" y="1909492"/>
                  <a:pt x="6945350" y="1914149"/>
                </a:cubicBezTo>
                <a:cubicBezTo>
                  <a:pt x="6945350" y="1918809"/>
                  <a:pt x="6950009" y="1921137"/>
                  <a:pt x="6959326" y="1921137"/>
                </a:cubicBezTo>
                <a:lnTo>
                  <a:pt x="6945350" y="1893188"/>
                </a:lnTo>
                <a:cubicBezTo>
                  <a:pt x="6936034" y="1893188"/>
                  <a:pt x="6936034" y="1888530"/>
                  <a:pt x="6945350" y="1879214"/>
                </a:cubicBezTo>
                <a:cubicBezTo>
                  <a:pt x="6945350" y="1869897"/>
                  <a:pt x="6947680" y="1862909"/>
                  <a:pt x="6952338" y="1858252"/>
                </a:cubicBezTo>
                <a:cubicBezTo>
                  <a:pt x="6956995" y="1853593"/>
                  <a:pt x="6959326" y="1851264"/>
                  <a:pt x="6959326" y="1851264"/>
                </a:cubicBezTo>
                <a:cubicBezTo>
                  <a:pt x="6959326" y="1851264"/>
                  <a:pt x="6961654" y="1848936"/>
                  <a:pt x="6966314" y="1844276"/>
                </a:cubicBezTo>
                <a:cubicBezTo>
                  <a:pt x="6970970" y="1839619"/>
                  <a:pt x="6973300" y="1832632"/>
                  <a:pt x="6973300" y="1823315"/>
                </a:cubicBezTo>
                <a:cubicBezTo>
                  <a:pt x="6982616" y="1813999"/>
                  <a:pt x="6982616" y="1809341"/>
                  <a:pt x="6973300" y="1809341"/>
                </a:cubicBezTo>
                <a:cubicBezTo>
                  <a:pt x="6973300" y="1800025"/>
                  <a:pt x="6973300" y="1795365"/>
                  <a:pt x="6973300" y="1795365"/>
                </a:cubicBezTo>
                <a:cubicBezTo>
                  <a:pt x="6973300" y="1795365"/>
                  <a:pt x="6973300" y="1790708"/>
                  <a:pt x="6973300" y="1781392"/>
                </a:cubicBezTo>
                <a:cubicBezTo>
                  <a:pt x="6982616" y="1790708"/>
                  <a:pt x="6987275" y="1795365"/>
                  <a:pt x="6987275" y="1795365"/>
                </a:cubicBezTo>
                <a:cubicBezTo>
                  <a:pt x="6987275" y="1804682"/>
                  <a:pt x="6989604" y="1807013"/>
                  <a:pt x="6994261" y="1802353"/>
                </a:cubicBezTo>
                <a:cubicBezTo>
                  <a:pt x="6998920" y="1797696"/>
                  <a:pt x="6998920" y="1793037"/>
                  <a:pt x="6994261" y="1788380"/>
                </a:cubicBezTo>
                <a:cubicBezTo>
                  <a:pt x="6989604" y="1783720"/>
                  <a:pt x="6991932" y="1776734"/>
                  <a:pt x="7001249" y="1767418"/>
                </a:cubicBezTo>
                <a:lnTo>
                  <a:pt x="7006240" y="1764422"/>
                </a:lnTo>
                <a:lnTo>
                  <a:pt x="7004742" y="1767418"/>
                </a:lnTo>
                <a:cubicBezTo>
                  <a:pt x="7004742" y="1769746"/>
                  <a:pt x="7005906" y="1772075"/>
                  <a:pt x="7008236" y="1774404"/>
                </a:cubicBezTo>
                <a:cubicBezTo>
                  <a:pt x="7012894" y="1779063"/>
                  <a:pt x="7017553" y="1779063"/>
                  <a:pt x="7022210" y="1774404"/>
                </a:cubicBezTo>
                <a:cubicBezTo>
                  <a:pt x="7026870" y="1769746"/>
                  <a:pt x="7026870" y="1765088"/>
                  <a:pt x="7022210" y="1760430"/>
                </a:cubicBezTo>
                <a:lnTo>
                  <a:pt x="7017128" y="1757889"/>
                </a:lnTo>
                <a:lnTo>
                  <a:pt x="7018718" y="1756937"/>
                </a:lnTo>
                <a:cubicBezTo>
                  <a:pt x="7025704" y="1754609"/>
                  <a:pt x="7033856" y="1753442"/>
                  <a:pt x="7043172" y="1753442"/>
                </a:cubicBezTo>
                <a:lnTo>
                  <a:pt x="7078110" y="1739469"/>
                </a:lnTo>
                <a:lnTo>
                  <a:pt x="7071122" y="1739469"/>
                </a:lnTo>
                <a:cubicBezTo>
                  <a:pt x="7071122" y="1732481"/>
                  <a:pt x="7073741" y="1730734"/>
                  <a:pt x="7078982" y="1734227"/>
                </a:cubicBezTo>
                <a:lnTo>
                  <a:pt x="7082874" y="1737562"/>
                </a:lnTo>
                <a:lnTo>
                  <a:pt x="7113044" y="1725493"/>
                </a:lnTo>
                <a:cubicBezTo>
                  <a:pt x="7150310" y="1688229"/>
                  <a:pt x="7159627" y="1669596"/>
                  <a:pt x="7140994" y="1669596"/>
                </a:cubicBezTo>
                <a:cubicBezTo>
                  <a:pt x="7131678" y="1669596"/>
                  <a:pt x="7122361" y="1674253"/>
                  <a:pt x="7113044" y="1683569"/>
                </a:cubicBezTo>
                <a:lnTo>
                  <a:pt x="7099071" y="1683569"/>
                </a:lnTo>
                <a:lnTo>
                  <a:pt x="7127020" y="1655620"/>
                </a:lnTo>
                <a:lnTo>
                  <a:pt x="7154968" y="1655620"/>
                </a:lnTo>
                <a:cubicBezTo>
                  <a:pt x="7154968" y="1664936"/>
                  <a:pt x="7166615" y="1657951"/>
                  <a:pt x="7189906" y="1634659"/>
                </a:cubicBezTo>
                <a:cubicBezTo>
                  <a:pt x="7213196" y="1611368"/>
                  <a:pt x="7224842" y="1599723"/>
                  <a:pt x="7224842" y="1599723"/>
                </a:cubicBezTo>
                <a:lnTo>
                  <a:pt x="7224842" y="1585748"/>
                </a:lnTo>
                <a:lnTo>
                  <a:pt x="7280740" y="1529850"/>
                </a:lnTo>
                <a:cubicBezTo>
                  <a:pt x="7318006" y="1501901"/>
                  <a:pt x="7336638" y="1492585"/>
                  <a:pt x="7336638" y="1501901"/>
                </a:cubicBezTo>
                <a:cubicBezTo>
                  <a:pt x="7336638" y="1520534"/>
                  <a:pt x="7336638" y="1529850"/>
                  <a:pt x="7336638" y="1529850"/>
                </a:cubicBezTo>
                <a:lnTo>
                  <a:pt x="7364588" y="1529850"/>
                </a:lnTo>
                <a:cubicBezTo>
                  <a:pt x="7364588" y="1539167"/>
                  <a:pt x="7362258" y="1548483"/>
                  <a:pt x="7357600" y="1557800"/>
                </a:cubicBezTo>
                <a:cubicBezTo>
                  <a:pt x="7352943" y="1567116"/>
                  <a:pt x="7355272" y="1571774"/>
                  <a:pt x="7364588" y="1571774"/>
                </a:cubicBezTo>
                <a:lnTo>
                  <a:pt x="7392536" y="1515875"/>
                </a:lnTo>
                <a:cubicBezTo>
                  <a:pt x="7383219" y="1515875"/>
                  <a:pt x="7383219" y="1511217"/>
                  <a:pt x="7392536" y="1501901"/>
                </a:cubicBezTo>
                <a:cubicBezTo>
                  <a:pt x="7383219" y="1501901"/>
                  <a:pt x="7378562" y="1501901"/>
                  <a:pt x="7378562" y="1501901"/>
                </a:cubicBezTo>
                <a:cubicBezTo>
                  <a:pt x="7378562" y="1501901"/>
                  <a:pt x="7373904" y="1497244"/>
                  <a:pt x="7364588" y="1487927"/>
                </a:cubicBezTo>
                <a:cubicBezTo>
                  <a:pt x="7364588" y="1478609"/>
                  <a:pt x="7373904" y="1478609"/>
                  <a:pt x="7392536" y="1487927"/>
                </a:cubicBezTo>
                <a:cubicBezTo>
                  <a:pt x="7401852" y="1487927"/>
                  <a:pt x="7406511" y="1492585"/>
                  <a:pt x="7406511" y="1501901"/>
                </a:cubicBezTo>
                <a:lnTo>
                  <a:pt x="7434460" y="1487927"/>
                </a:lnTo>
                <a:cubicBezTo>
                  <a:pt x="7453092" y="1469294"/>
                  <a:pt x="7467068" y="1462306"/>
                  <a:pt x="7476384" y="1466964"/>
                </a:cubicBezTo>
                <a:cubicBezTo>
                  <a:pt x="7485700" y="1471623"/>
                  <a:pt x="7492688" y="1471623"/>
                  <a:pt x="7497346" y="1466964"/>
                </a:cubicBezTo>
                <a:cubicBezTo>
                  <a:pt x="7502003" y="1462306"/>
                  <a:pt x="7508990" y="1455318"/>
                  <a:pt x="7518307" y="1446002"/>
                </a:cubicBezTo>
                <a:lnTo>
                  <a:pt x="7532281" y="1432028"/>
                </a:lnTo>
                <a:cubicBezTo>
                  <a:pt x="7522964" y="1441345"/>
                  <a:pt x="7518307" y="1455318"/>
                  <a:pt x="7518307" y="1473952"/>
                </a:cubicBezTo>
                <a:cubicBezTo>
                  <a:pt x="7490358" y="1464635"/>
                  <a:pt x="7471724" y="1478609"/>
                  <a:pt x="7462408" y="1515875"/>
                </a:cubicBezTo>
                <a:cubicBezTo>
                  <a:pt x="7462408" y="1525191"/>
                  <a:pt x="7462408" y="1529850"/>
                  <a:pt x="7462408" y="1529850"/>
                </a:cubicBezTo>
                <a:lnTo>
                  <a:pt x="7462408" y="1543824"/>
                </a:lnTo>
                <a:cubicBezTo>
                  <a:pt x="7471724" y="1543824"/>
                  <a:pt x="7474055" y="1546153"/>
                  <a:pt x="7469396" y="1550812"/>
                </a:cubicBezTo>
                <a:cubicBezTo>
                  <a:pt x="7464738" y="1555469"/>
                  <a:pt x="7457751" y="1557800"/>
                  <a:pt x="7448434" y="1557800"/>
                </a:cubicBezTo>
                <a:lnTo>
                  <a:pt x="7434460" y="1585748"/>
                </a:lnTo>
                <a:cubicBezTo>
                  <a:pt x="7415828" y="1595064"/>
                  <a:pt x="7406511" y="1602052"/>
                  <a:pt x="7406511" y="1606709"/>
                </a:cubicBezTo>
                <a:cubicBezTo>
                  <a:pt x="7406511" y="1611368"/>
                  <a:pt x="7401852" y="1616025"/>
                  <a:pt x="7392536" y="1620685"/>
                </a:cubicBezTo>
                <a:cubicBezTo>
                  <a:pt x="7383219" y="1625342"/>
                  <a:pt x="7373904" y="1632330"/>
                  <a:pt x="7364588" y="1641646"/>
                </a:cubicBezTo>
                <a:cubicBezTo>
                  <a:pt x="7364588" y="1650963"/>
                  <a:pt x="7364588" y="1655620"/>
                  <a:pt x="7364588" y="1655620"/>
                </a:cubicBezTo>
                <a:cubicBezTo>
                  <a:pt x="7355272" y="1655620"/>
                  <a:pt x="7341296" y="1669596"/>
                  <a:pt x="7322663" y="1697545"/>
                </a:cubicBezTo>
                <a:cubicBezTo>
                  <a:pt x="7304032" y="1725493"/>
                  <a:pt x="7299372" y="1739469"/>
                  <a:pt x="7308689" y="1739469"/>
                </a:cubicBezTo>
                <a:cubicBezTo>
                  <a:pt x="7308689" y="1730152"/>
                  <a:pt x="7311018" y="1725493"/>
                  <a:pt x="7315677" y="1725493"/>
                </a:cubicBezTo>
                <a:cubicBezTo>
                  <a:pt x="7320334" y="1725493"/>
                  <a:pt x="7322663" y="1725493"/>
                  <a:pt x="7322663" y="1725493"/>
                </a:cubicBezTo>
                <a:lnTo>
                  <a:pt x="7336638" y="1725493"/>
                </a:lnTo>
                <a:lnTo>
                  <a:pt x="7350612" y="1725493"/>
                </a:lnTo>
                <a:cubicBezTo>
                  <a:pt x="7350612" y="1725493"/>
                  <a:pt x="7355272" y="1725493"/>
                  <a:pt x="7364588" y="1725493"/>
                </a:cubicBezTo>
                <a:cubicBezTo>
                  <a:pt x="7355272" y="1744126"/>
                  <a:pt x="7345955" y="1762759"/>
                  <a:pt x="7336638" y="1781392"/>
                </a:cubicBezTo>
                <a:cubicBezTo>
                  <a:pt x="7308689" y="1809341"/>
                  <a:pt x="7290056" y="1823315"/>
                  <a:pt x="7280740" y="1823315"/>
                </a:cubicBezTo>
                <a:cubicBezTo>
                  <a:pt x="7262106" y="1832632"/>
                  <a:pt x="7252790" y="1841948"/>
                  <a:pt x="7252790" y="1851264"/>
                </a:cubicBezTo>
                <a:lnTo>
                  <a:pt x="7252790" y="1879214"/>
                </a:lnTo>
                <a:cubicBezTo>
                  <a:pt x="7243474" y="1879214"/>
                  <a:pt x="7238816" y="1883871"/>
                  <a:pt x="7238816" y="1893188"/>
                </a:cubicBezTo>
                <a:cubicBezTo>
                  <a:pt x="7238816" y="1902504"/>
                  <a:pt x="7220184" y="1925795"/>
                  <a:pt x="7182918" y="1963060"/>
                </a:cubicBezTo>
                <a:cubicBezTo>
                  <a:pt x="7145652" y="2000326"/>
                  <a:pt x="7122361" y="2018959"/>
                  <a:pt x="7113044" y="2018959"/>
                </a:cubicBezTo>
                <a:cubicBezTo>
                  <a:pt x="7113044" y="2018959"/>
                  <a:pt x="7108388" y="2028276"/>
                  <a:pt x="7099071" y="2046909"/>
                </a:cubicBezTo>
                <a:cubicBezTo>
                  <a:pt x="7089754" y="2065542"/>
                  <a:pt x="7080438" y="2074858"/>
                  <a:pt x="7071122" y="2074858"/>
                </a:cubicBezTo>
                <a:cubicBezTo>
                  <a:pt x="7061805" y="2074858"/>
                  <a:pt x="7061805" y="2079516"/>
                  <a:pt x="7071122" y="2088832"/>
                </a:cubicBezTo>
                <a:lnTo>
                  <a:pt x="7085096" y="2102806"/>
                </a:lnTo>
                <a:cubicBezTo>
                  <a:pt x="7075779" y="2102806"/>
                  <a:pt x="7066464" y="2102806"/>
                  <a:pt x="7057148" y="2102806"/>
                </a:cubicBezTo>
                <a:cubicBezTo>
                  <a:pt x="7057148" y="2121439"/>
                  <a:pt x="7052488" y="2130755"/>
                  <a:pt x="7043172" y="2130755"/>
                </a:cubicBezTo>
                <a:cubicBezTo>
                  <a:pt x="7033856" y="2130755"/>
                  <a:pt x="7029198" y="2130755"/>
                  <a:pt x="7029198" y="2130755"/>
                </a:cubicBezTo>
                <a:lnTo>
                  <a:pt x="6973300" y="2172679"/>
                </a:lnTo>
                <a:lnTo>
                  <a:pt x="6960257" y="2187586"/>
                </a:lnTo>
                <a:lnTo>
                  <a:pt x="6973300" y="2200628"/>
                </a:lnTo>
                <a:cubicBezTo>
                  <a:pt x="6973300" y="2200628"/>
                  <a:pt x="6968642" y="2200628"/>
                  <a:pt x="6959326" y="2200628"/>
                </a:cubicBezTo>
                <a:cubicBezTo>
                  <a:pt x="6959326" y="2195971"/>
                  <a:pt x="6959326" y="2192478"/>
                  <a:pt x="6959326" y="2190147"/>
                </a:cubicBezTo>
                <a:lnTo>
                  <a:pt x="6959326" y="2188650"/>
                </a:lnTo>
                <a:lnTo>
                  <a:pt x="6948845" y="2200628"/>
                </a:lnTo>
                <a:cubicBezTo>
                  <a:pt x="6941857" y="2209944"/>
                  <a:pt x="6936036" y="2219261"/>
                  <a:pt x="6931376" y="2228577"/>
                </a:cubicBezTo>
                <a:cubicBezTo>
                  <a:pt x="6922060" y="2256527"/>
                  <a:pt x="6912743" y="2268172"/>
                  <a:pt x="6903426" y="2263515"/>
                </a:cubicBezTo>
                <a:cubicBezTo>
                  <a:pt x="6894110" y="2258856"/>
                  <a:pt x="6889453" y="2258856"/>
                  <a:pt x="6889453" y="2263515"/>
                </a:cubicBezTo>
                <a:cubicBezTo>
                  <a:pt x="6889453" y="2268172"/>
                  <a:pt x="6884794" y="2275160"/>
                  <a:pt x="6875477" y="2284476"/>
                </a:cubicBezTo>
                <a:cubicBezTo>
                  <a:pt x="6866160" y="2293793"/>
                  <a:pt x="6842870" y="2317083"/>
                  <a:pt x="6805604" y="2354349"/>
                </a:cubicBezTo>
                <a:cubicBezTo>
                  <a:pt x="6796288" y="2363666"/>
                  <a:pt x="6789300" y="2372982"/>
                  <a:pt x="6784643" y="2382298"/>
                </a:cubicBezTo>
                <a:cubicBezTo>
                  <a:pt x="6779986" y="2391615"/>
                  <a:pt x="6777655" y="2396272"/>
                  <a:pt x="6777655" y="2396272"/>
                </a:cubicBezTo>
                <a:lnTo>
                  <a:pt x="6735732" y="2466145"/>
                </a:lnTo>
                <a:cubicBezTo>
                  <a:pt x="6735732" y="2475461"/>
                  <a:pt x="6733403" y="2482449"/>
                  <a:pt x="6728744" y="2487106"/>
                </a:cubicBezTo>
                <a:cubicBezTo>
                  <a:pt x="6724086" y="2491766"/>
                  <a:pt x="6721758" y="2494094"/>
                  <a:pt x="6721758" y="2494094"/>
                </a:cubicBezTo>
                <a:cubicBezTo>
                  <a:pt x="6721758" y="2494094"/>
                  <a:pt x="6717099" y="2498752"/>
                  <a:pt x="6707782" y="2508068"/>
                </a:cubicBezTo>
                <a:lnTo>
                  <a:pt x="6707782" y="2522044"/>
                </a:lnTo>
                <a:cubicBezTo>
                  <a:pt x="6717099" y="2522044"/>
                  <a:pt x="6740391" y="2498752"/>
                  <a:pt x="6777655" y="2452171"/>
                </a:cubicBezTo>
                <a:cubicBezTo>
                  <a:pt x="6786972" y="2433538"/>
                  <a:pt x="6796288" y="2424222"/>
                  <a:pt x="6805604" y="2424222"/>
                </a:cubicBezTo>
                <a:cubicBezTo>
                  <a:pt x="6805604" y="2414905"/>
                  <a:pt x="6807935" y="2407917"/>
                  <a:pt x="6812592" y="2403260"/>
                </a:cubicBezTo>
                <a:cubicBezTo>
                  <a:pt x="6817250" y="2398603"/>
                  <a:pt x="6819580" y="2396272"/>
                  <a:pt x="6819580" y="2396272"/>
                </a:cubicBezTo>
                <a:lnTo>
                  <a:pt x="6833554" y="2382298"/>
                </a:lnTo>
                <a:cubicBezTo>
                  <a:pt x="6833554" y="2382298"/>
                  <a:pt x="6838212" y="2375311"/>
                  <a:pt x="6847530" y="2361335"/>
                </a:cubicBezTo>
                <a:cubicBezTo>
                  <a:pt x="6856846" y="2347361"/>
                  <a:pt x="6870820" y="2328730"/>
                  <a:pt x="6889453" y="2305438"/>
                </a:cubicBezTo>
                <a:cubicBezTo>
                  <a:pt x="6908086" y="2282146"/>
                  <a:pt x="6922060" y="2265843"/>
                  <a:pt x="6931376" y="2256527"/>
                </a:cubicBezTo>
                <a:lnTo>
                  <a:pt x="6959326" y="2242551"/>
                </a:lnTo>
                <a:lnTo>
                  <a:pt x="6973300" y="2242551"/>
                </a:lnTo>
                <a:cubicBezTo>
                  <a:pt x="6982616" y="2233234"/>
                  <a:pt x="6984944" y="2223920"/>
                  <a:pt x="6980287" y="2214604"/>
                </a:cubicBezTo>
                <a:cubicBezTo>
                  <a:pt x="6975630" y="2205287"/>
                  <a:pt x="6977958" y="2200628"/>
                  <a:pt x="6987275" y="2200628"/>
                </a:cubicBezTo>
                <a:cubicBezTo>
                  <a:pt x="7005906" y="2209944"/>
                  <a:pt x="7038514" y="2186654"/>
                  <a:pt x="7085096" y="2130755"/>
                </a:cubicBezTo>
                <a:cubicBezTo>
                  <a:pt x="7113044" y="2112122"/>
                  <a:pt x="7129349" y="2107465"/>
                  <a:pt x="7134006" y="2116781"/>
                </a:cubicBezTo>
                <a:cubicBezTo>
                  <a:pt x="7138666" y="2126098"/>
                  <a:pt x="7140994" y="2126098"/>
                  <a:pt x="7140994" y="2116781"/>
                </a:cubicBezTo>
                <a:cubicBezTo>
                  <a:pt x="7140994" y="2107465"/>
                  <a:pt x="7138666" y="2100477"/>
                  <a:pt x="7134006" y="2095820"/>
                </a:cubicBezTo>
                <a:cubicBezTo>
                  <a:pt x="7129349" y="2091160"/>
                  <a:pt x="7131678" y="2084175"/>
                  <a:pt x="7140994" y="2074858"/>
                </a:cubicBezTo>
                <a:cubicBezTo>
                  <a:pt x="7150310" y="2065542"/>
                  <a:pt x="7152640" y="2058554"/>
                  <a:pt x="7147982" y="2053895"/>
                </a:cubicBezTo>
                <a:cubicBezTo>
                  <a:pt x="7143323" y="2049237"/>
                  <a:pt x="7145652" y="2046909"/>
                  <a:pt x="7154968" y="2046909"/>
                </a:cubicBezTo>
                <a:cubicBezTo>
                  <a:pt x="7164286" y="2046909"/>
                  <a:pt x="7168944" y="2042249"/>
                  <a:pt x="7168944" y="2032933"/>
                </a:cubicBezTo>
                <a:cubicBezTo>
                  <a:pt x="7168944" y="2023616"/>
                  <a:pt x="7173601" y="2023616"/>
                  <a:pt x="7182918" y="2032933"/>
                </a:cubicBezTo>
                <a:lnTo>
                  <a:pt x="7210867" y="1963060"/>
                </a:lnTo>
                <a:cubicBezTo>
                  <a:pt x="7210867" y="1953744"/>
                  <a:pt x="7210867" y="1949087"/>
                  <a:pt x="7210867" y="1949087"/>
                </a:cubicBezTo>
                <a:cubicBezTo>
                  <a:pt x="7210867" y="1949087"/>
                  <a:pt x="7215524" y="1949087"/>
                  <a:pt x="7224842" y="1949087"/>
                </a:cubicBezTo>
                <a:cubicBezTo>
                  <a:pt x="7234159" y="1939770"/>
                  <a:pt x="7238816" y="1939770"/>
                  <a:pt x="7238816" y="1949087"/>
                </a:cubicBezTo>
                <a:cubicBezTo>
                  <a:pt x="7238816" y="1949087"/>
                  <a:pt x="7238816" y="1951415"/>
                  <a:pt x="7238816" y="1956074"/>
                </a:cubicBezTo>
                <a:cubicBezTo>
                  <a:pt x="7238816" y="1960732"/>
                  <a:pt x="7243474" y="1963060"/>
                  <a:pt x="7252790" y="1963060"/>
                </a:cubicBezTo>
                <a:cubicBezTo>
                  <a:pt x="7252790" y="1963060"/>
                  <a:pt x="7255120" y="1960732"/>
                  <a:pt x="7259778" y="1956074"/>
                </a:cubicBezTo>
                <a:cubicBezTo>
                  <a:pt x="7264436" y="1951415"/>
                  <a:pt x="7262106" y="1944429"/>
                  <a:pt x="7252790" y="1935113"/>
                </a:cubicBezTo>
                <a:lnTo>
                  <a:pt x="7252790" y="1921137"/>
                </a:lnTo>
                <a:cubicBezTo>
                  <a:pt x="7262106" y="1921137"/>
                  <a:pt x="7266766" y="1925795"/>
                  <a:pt x="7266766" y="1935113"/>
                </a:cubicBezTo>
                <a:lnTo>
                  <a:pt x="7294715" y="1907163"/>
                </a:lnTo>
                <a:cubicBezTo>
                  <a:pt x="7294715" y="1897847"/>
                  <a:pt x="7299372" y="1893188"/>
                  <a:pt x="7308689" y="1893188"/>
                </a:cubicBezTo>
                <a:cubicBezTo>
                  <a:pt x="7336638" y="1893188"/>
                  <a:pt x="7345955" y="1879214"/>
                  <a:pt x="7336638" y="1851264"/>
                </a:cubicBezTo>
                <a:cubicBezTo>
                  <a:pt x="7345955" y="1851264"/>
                  <a:pt x="7350612" y="1851264"/>
                  <a:pt x="7350612" y="1851264"/>
                </a:cubicBezTo>
                <a:cubicBezTo>
                  <a:pt x="7359929" y="1851264"/>
                  <a:pt x="7364588" y="1848936"/>
                  <a:pt x="7364588" y="1844276"/>
                </a:cubicBezTo>
                <a:cubicBezTo>
                  <a:pt x="7364588" y="1839619"/>
                  <a:pt x="7369245" y="1837290"/>
                  <a:pt x="7378562" y="1837290"/>
                </a:cubicBezTo>
                <a:lnTo>
                  <a:pt x="7378562" y="1823315"/>
                </a:lnTo>
                <a:cubicBezTo>
                  <a:pt x="7378562" y="1813999"/>
                  <a:pt x="7380890" y="1804682"/>
                  <a:pt x="7385550" y="1795365"/>
                </a:cubicBezTo>
                <a:cubicBezTo>
                  <a:pt x="7390207" y="1786049"/>
                  <a:pt x="7397194" y="1781392"/>
                  <a:pt x="7406511" y="1781392"/>
                </a:cubicBezTo>
                <a:cubicBezTo>
                  <a:pt x="7406511" y="1781392"/>
                  <a:pt x="7411168" y="1781392"/>
                  <a:pt x="7420485" y="1781392"/>
                </a:cubicBezTo>
                <a:lnTo>
                  <a:pt x="7518307" y="1683569"/>
                </a:lnTo>
                <a:lnTo>
                  <a:pt x="7532281" y="1669596"/>
                </a:lnTo>
                <a:cubicBezTo>
                  <a:pt x="7532281" y="1669596"/>
                  <a:pt x="7536940" y="1660279"/>
                  <a:pt x="7546256" y="1641646"/>
                </a:cubicBezTo>
                <a:cubicBezTo>
                  <a:pt x="7546256" y="1650963"/>
                  <a:pt x="7546256" y="1655620"/>
                  <a:pt x="7546256" y="1655620"/>
                </a:cubicBezTo>
                <a:cubicBezTo>
                  <a:pt x="7546256" y="1655620"/>
                  <a:pt x="7550914" y="1655620"/>
                  <a:pt x="7560230" y="1655620"/>
                </a:cubicBezTo>
                <a:cubicBezTo>
                  <a:pt x="7569547" y="1646304"/>
                  <a:pt x="7574206" y="1639318"/>
                  <a:pt x="7574206" y="1634659"/>
                </a:cubicBezTo>
                <a:cubicBezTo>
                  <a:pt x="7574206" y="1630001"/>
                  <a:pt x="7578864" y="1623013"/>
                  <a:pt x="7588180" y="1613697"/>
                </a:cubicBezTo>
                <a:lnTo>
                  <a:pt x="7616130" y="1599723"/>
                </a:lnTo>
                <a:lnTo>
                  <a:pt x="7602154" y="1627673"/>
                </a:lnTo>
                <a:cubicBezTo>
                  <a:pt x="7602154" y="1627673"/>
                  <a:pt x="7602154" y="1632330"/>
                  <a:pt x="7602154" y="1641646"/>
                </a:cubicBezTo>
                <a:cubicBezTo>
                  <a:pt x="7602154" y="1641646"/>
                  <a:pt x="7604484" y="1639318"/>
                  <a:pt x="7609142" y="1634659"/>
                </a:cubicBezTo>
                <a:cubicBezTo>
                  <a:pt x="7613800" y="1630001"/>
                  <a:pt x="7616130" y="1627673"/>
                  <a:pt x="7616130" y="1627673"/>
                </a:cubicBezTo>
                <a:cubicBezTo>
                  <a:pt x="7625446" y="1627673"/>
                  <a:pt x="7637091" y="1620685"/>
                  <a:pt x="7651064" y="1606709"/>
                </a:cubicBezTo>
                <a:cubicBezTo>
                  <a:pt x="7665040" y="1592735"/>
                  <a:pt x="7672028" y="1590406"/>
                  <a:pt x="7672028" y="1599723"/>
                </a:cubicBezTo>
                <a:cubicBezTo>
                  <a:pt x="7672028" y="1599723"/>
                  <a:pt x="7669698" y="1602052"/>
                  <a:pt x="7665040" y="1606709"/>
                </a:cubicBezTo>
                <a:cubicBezTo>
                  <a:pt x="7660381" y="1611368"/>
                  <a:pt x="7658052" y="1613697"/>
                  <a:pt x="7658052" y="1613697"/>
                </a:cubicBezTo>
                <a:cubicBezTo>
                  <a:pt x="7658052" y="1613697"/>
                  <a:pt x="7662710" y="1613697"/>
                  <a:pt x="7672028" y="1613697"/>
                </a:cubicBezTo>
                <a:cubicBezTo>
                  <a:pt x="7672028" y="1604381"/>
                  <a:pt x="7672028" y="1599723"/>
                  <a:pt x="7672028" y="1599723"/>
                </a:cubicBezTo>
                <a:cubicBezTo>
                  <a:pt x="7690660" y="1609040"/>
                  <a:pt x="7723268" y="1590406"/>
                  <a:pt x="7769848" y="1543824"/>
                </a:cubicBezTo>
                <a:lnTo>
                  <a:pt x="7797798" y="1529850"/>
                </a:lnTo>
                <a:cubicBezTo>
                  <a:pt x="7797798" y="1529850"/>
                  <a:pt x="7802457" y="1529850"/>
                  <a:pt x="7811774" y="1529850"/>
                </a:cubicBezTo>
                <a:lnTo>
                  <a:pt x="7811774" y="1543824"/>
                </a:lnTo>
                <a:lnTo>
                  <a:pt x="7797798" y="1543824"/>
                </a:lnTo>
                <a:cubicBezTo>
                  <a:pt x="7788482" y="1543824"/>
                  <a:pt x="7786153" y="1546153"/>
                  <a:pt x="7790810" y="1550812"/>
                </a:cubicBezTo>
                <a:cubicBezTo>
                  <a:pt x="7795469" y="1555469"/>
                  <a:pt x="7790810" y="1564786"/>
                  <a:pt x="7776836" y="1578761"/>
                </a:cubicBezTo>
                <a:cubicBezTo>
                  <a:pt x="7762862" y="1592735"/>
                  <a:pt x="7751218" y="1599723"/>
                  <a:pt x="7741901" y="1599723"/>
                </a:cubicBezTo>
                <a:lnTo>
                  <a:pt x="7755874" y="1613697"/>
                </a:lnTo>
                <a:lnTo>
                  <a:pt x="7769848" y="1613697"/>
                </a:lnTo>
                <a:cubicBezTo>
                  <a:pt x="7779165" y="1604381"/>
                  <a:pt x="7786153" y="1599723"/>
                  <a:pt x="7790810" y="1599723"/>
                </a:cubicBezTo>
                <a:cubicBezTo>
                  <a:pt x="7795469" y="1599723"/>
                  <a:pt x="7797798" y="1599723"/>
                  <a:pt x="7797798" y="1599723"/>
                </a:cubicBezTo>
                <a:lnTo>
                  <a:pt x="7811774" y="1585748"/>
                </a:lnTo>
                <a:cubicBezTo>
                  <a:pt x="7802457" y="1576431"/>
                  <a:pt x="7802457" y="1571774"/>
                  <a:pt x="7811774" y="1571774"/>
                </a:cubicBezTo>
                <a:lnTo>
                  <a:pt x="7839721" y="1585748"/>
                </a:lnTo>
                <a:lnTo>
                  <a:pt x="7811774" y="1613697"/>
                </a:lnTo>
                <a:cubicBezTo>
                  <a:pt x="7802457" y="1623013"/>
                  <a:pt x="7788482" y="1632330"/>
                  <a:pt x="7769848" y="1641646"/>
                </a:cubicBezTo>
                <a:cubicBezTo>
                  <a:pt x="7751218" y="1650963"/>
                  <a:pt x="7741901" y="1655620"/>
                  <a:pt x="7741901" y="1655620"/>
                </a:cubicBezTo>
                <a:cubicBezTo>
                  <a:pt x="7741901" y="1664936"/>
                  <a:pt x="7741901" y="1669596"/>
                  <a:pt x="7741901" y="1669596"/>
                </a:cubicBezTo>
                <a:lnTo>
                  <a:pt x="7741901" y="1683569"/>
                </a:lnTo>
                <a:cubicBezTo>
                  <a:pt x="7751218" y="1692886"/>
                  <a:pt x="7755874" y="1702203"/>
                  <a:pt x="7755874" y="1711519"/>
                </a:cubicBezTo>
                <a:cubicBezTo>
                  <a:pt x="7755874" y="1720836"/>
                  <a:pt x="7751218" y="1725493"/>
                  <a:pt x="7741901" y="1725493"/>
                </a:cubicBezTo>
                <a:cubicBezTo>
                  <a:pt x="7741901" y="1725493"/>
                  <a:pt x="7739570" y="1723164"/>
                  <a:pt x="7734913" y="1718507"/>
                </a:cubicBezTo>
                <a:cubicBezTo>
                  <a:pt x="7730254" y="1713848"/>
                  <a:pt x="7727925" y="1711519"/>
                  <a:pt x="7727925" y="1711519"/>
                </a:cubicBezTo>
                <a:cubicBezTo>
                  <a:pt x="7737242" y="1702203"/>
                  <a:pt x="7732584" y="1697545"/>
                  <a:pt x="7713952" y="1697545"/>
                </a:cubicBezTo>
                <a:lnTo>
                  <a:pt x="7713952" y="1725493"/>
                </a:lnTo>
                <a:lnTo>
                  <a:pt x="7699976" y="1744126"/>
                </a:lnTo>
                <a:lnTo>
                  <a:pt x="7699976" y="1739469"/>
                </a:lnTo>
                <a:cubicBezTo>
                  <a:pt x="7690660" y="1739469"/>
                  <a:pt x="7686002" y="1739469"/>
                  <a:pt x="7686002" y="1739469"/>
                </a:cubicBezTo>
                <a:cubicBezTo>
                  <a:pt x="7686002" y="1739469"/>
                  <a:pt x="7688330" y="1741797"/>
                  <a:pt x="7692990" y="1746456"/>
                </a:cubicBezTo>
                <a:lnTo>
                  <a:pt x="7695983" y="1749450"/>
                </a:lnTo>
                <a:lnTo>
                  <a:pt x="7672028" y="1781392"/>
                </a:lnTo>
                <a:cubicBezTo>
                  <a:pt x="7662710" y="1781392"/>
                  <a:pt x="7658052" y="1788380"/>
                  <a:pt x="7658052" y="1802353"/>
                </a:cubicBezTo>
                <a:cubicBezTo>
                  <a:pt x="7658052" y="1816329"/>
                  <a:pt x="7669698" y="1811670"/>
                  <a:pt x="7692990" y="1788380"/>
                </a:cubicBezTo>
                <a:cubicBezTo>
                  <a:pt x="7716280" y="1765088"/>
                  <a:pt x="7727925" y="1753442"/>
                  <a:pt x="7727925" y="1753442"/>
                </a:cubicBezTo>
                <a:lnTo>
                  <a:pt x="7672028" y="1823315"/>
                </a:lnTo>
                <a:lnTo>
                  <a:pt x="7672028" y="1851264"/>
                </a:lnTo>
                <a:cubicBezTo>
                  <a:pt x="7681344" y="1841948"/>
                  <a:pt x="7686002" y="1837290"/>
                  <a:pt x="7686002" y="1837290"/>
                </a:cubicBezTo>
                <a:lnTo>
                  <a:pt x="7672028" y="1879214"/>
                </a:lnTo>
                <a:cubicBezTo>
                  <a:pt x="7662710" y="1879214"/>
                  <a:pt x="7658052" y="1883871"/>
                  <a:pt x="7658052" y="1893188"/>
                </a:cubicBezTo>
                <a:cubicBezTo>
                  <a:pt x="7648736" y="1893188"/>
                  <a:pt x="7644078" y="1897847"/>
                  <a:pt x="7644078" y="1907163"/>
                </a:cubicBezTo>
                <a:cubicBezTo>
                  <a:pt x="7644078" y="1907163"/>
                  <a:pt x="7644078" y="1911820"/>
                  <a:pt x="7644078" y="1921137"/>
                </a:cubicBezTo>
                <a:lnTo>
                  <a:pt x="7630103" y="1921137"/>
                </a:lnTo>
                <a:cubicBezTo>
                  <a:pt x="7611472" y="1939770"/>
                  <a:pt x="7611472" y="1949087"/>
                  <a:pt x="7630103" y="1949087"/>
                </a:cubicBezTo>
                <a:cubicBezTo>
                  <a:pt x="7639420" y="1949087"/>
                  <a:pt x="7653395" y="1939770"/>
                  <a:pt x="7672028" y="1921137"/>
                </a:cubicBezTo>
                <a:cubicBezTo>
                  <a:pt x="7681344" y="1911820"/>
                  <a:pt x="7688330" y="1907163"/>
                  <a:pt x="7692990" y="1907163"/>
                </a:cubicBezTo>
                <a:cubicBezTo>
                  <a:pt x="7697647" y="1907163"/>
                  <a:pt x="7699976" y="1907163"/>
                  <a:pt x="7699976" y="1907163"/>
                </a:cubicBezTo>
                <a:lnTo>
                  <a:pt x="7755874" y="1893188"/>
                </a:lnTo>
                <a:cubicBezTo>
                  <a:pt x="7783824" y="1865238"/>
                  <a:pt x="7797798" y="1851264"/>
                  <a:pt x="7797798" y="1851264"/>
                </a:cubicBezTo>
                <a:cubicBezTo>
                  <a:pt x="7797798" y="1851264"/>
                  <a:pt x="7797798" y="1846607"/>
                  <a:pt x="7797798" y="1837290"/>
                </a:cubicBezTo>
                <a:cubicBezTo>
                  <a:pt x="7797798" y="1827974"/>
                  <a:pt x="7807114" y="1818658"/>
                  <a:pt x="7825748" y="1809341"/>
                </a:cubicBezTo>
                <a:cubicBezTo>
                  <a:pt x="7844380" y="1800025"/>
                  <a:pt x="7853697" y="1790708"/>
                  <a:pt x="7853697" y="1781392"/>
                </a:cubicBezTo>
                <a:cubicBezTo>
                  <a:pt x="7853697" y="1772075"/>
                  <a:pt x="7858354" y="1767418"/>
                  <a:pt x="7867670" y="1767418"/>
                </a:cubicBezTo>
                <a:cubicBezTo>
                  <a:pt x="7895620" y="1767418"/>
                  <a:pt x="7904936" y="1753442"/>
                  <a:pt x="7895620" y="1725493"/>
                </a:cubicBezTo>
                <a:cubicBezTo>
                  <a:pt x="7895620" y="1725493"/>
                  <a:pt x="7900278" y="1723164"/>
                  <a:pt x="7909594" y="1718507"/>
                </a:cubicBezTo>
                <a:cubicBezTo>
                  <a:pt x="7918910" y="1713848"/>
                  <a:pt x="7928227" y="1706862"/>
                  <a:pt x="7937544" y="1697545"/>
                </a:cubicBezTo>
                <a:lnTo>
                  <a:pt x="7979466" y="1655620"/>
                </a:lnTo>
                <a:cubicBezTo>
                  <a:pt x="7998100" y="1646304"/>
                  <a:pt x="8007416" y="1636989"/>
                  <a:pt x="8007416" y="1627673"/>
                </a:cubicBezTo>
                <a:lnTo>
                  <a:pt x="8007416" y="1613697"/>
                </a:lnTo>
                <a:cubicBezTo>
                  <a:pt x="8007416" y="1613697"/>
                  <a:pt x="8012075" y="1609040"/>
                  <a:pt x="8021392" y="1599723"/>
                </a:cubicBezTo>
                <a:cubicBezTo>
                  <a:pt x="8030708" y="1590406"/>
                  <a:pt x="8037694" y="1585748"/>
                  <a:pt x="8042354" y="1585748"/>
                </a:cubicBezTo>
                <a:cubicBezTo>
                  <a:pt x="8047010" y="1585748"/>
                  <a:pt x="8053998" y="1585748"/>
                  <a:pt x="8063315" y="1585748"/>
                </a:cubicBezTo>
                <a:cubicBezTo>
                  <a:pt x="8072632" y="1585748"/>
                  <a:pt x="8077288" y="1581090"/>
                  <a:pt x="8077288" y="1571774"/>
                </a:cubicBezTo>
                <a:lnTo>
                  <a:pt x="8105238" y="1557800"/>
                </a:lnTo>
                <a:lnTo>
                  <a:pt x="8091264" y="1571774"/>
                </a:lnTo>
                <a:cubicBezTo>
                  <a:pt x="8091264" y="1581090"/>
                  <a:pt x="8088934" y="1588078"/>
                  <a:pt x="8084276" y="1592735"/>
                </a:cubicBezTo>
                <a:cubicBezTo>
                  <a:pt x="8079619" y="1597392"/>
                  <a:pt x="8072632" y="1599723"/>
                  <a:pt x="8063315" y="1599723"/>
                </a:cubicBezTo>
                <a:cubicBezTo>
                  <a:pt x="8053998" y="1599723"/>
                  <a:pt x="8049339" y="1604381"/>
                  <a:pt x="8049339" y="1613697"/>
                </a:cubicBezTo>
                <a:cubicBezTo>
                  <a:pt x="8049339" y="1623013"/>
                  <a:pt x="8047010" y="1630001"/>
                  <a:pt x="8042354" y="1634659"/>
                </a:cubicBezTo>
                <a:cubicBezTo>
                  <a:pt x="8037694" y="1639318"/>
                  <a:pt x="8035366" y="1641646"/>
                  <a:pt x="8035366" y="1641646"/>
                </a:cubicBezTo>
                <a:cubicBezTo>
                  <a:pt x="8026049" y="1641646"/>
                  <a:pt x="8026049" y="1646304"/>
                  <a:pt x="8035366" y="1655620"/>
                </a:cubicBezTo>
                <a:cubicBezTo>
                  <a:pt x="8035366" y="1655620"/>
                  <a:pt x="8037694" y="1653292"/>
                  <a:pt x="8042354" y="1648634"/>
                </a:cubicBezTo>
                <a:cubicBezTo>
                  <a:pt x="8047010" y="1643975"/>
                  <a:pt x="8051670" y="1639318"/>
                  <a:pt x="8056327" y="1634659"/>
                </a:cubicBezTo>
                <a:cubicBezTo>
                  <a:pt x="8060986" y="1630001"/>
                  <a:pt x="8065644" y="1627673"/>
                  <a:pt x="8070302" y="1627673"/>
                </a:cubicBezTo>
                <a:cubicBezTo>
                  <a:pt x="8074960" y="1627673"/>
                  <a:pt x="8077288" y="1627673"/>
                  <a:pt x="8077288" y="1627673"/>
                </a:cubicBezTo>
                <a:cubicBezTo>
                  <a:pt x="8077288" y="1627673"/>
                  <a:pt x="8079619" y="1625342"/>
                  <a:pt x="8084276" y="1620685"/>
                </a:cubicBezTo>
                <a:cubicBezTo>
                  <a:pt x="8088934" y="1616025"/>
                  <a:pt x="8091264" y="1613697"/>
                  <a:pt x="8091264" y="1613697"/>
                </a:cubicBezTo>
                <a:cubicBezTo>
                  <a:pt x="8091264" y="1604381"/>
                  <a:pt x="8098250" y="1597392"/>
                  <a:pt x="8112226" y="1592735"/>
                </a:cubicBezTo>
                <a:cubicBezTo>
                  <a:pt x="8126200" y="1588078"/>
                  <a:pt x="8133188" y="1583419"/>
                  <a:pt x="8133188" y="1578761"/>
                </a:cubicBezTo>
                <a:cubicBezTo>
                  <a:pt x="8133188" y="1574102"/>
                  <a:pt x="8133188" y="1569445"/>
                  <a:pt x="8133188" y="1564786"/>
                </a:cubicBezTo>
                <a:cubicBezTo>
                  <a:pt x="8133188" y="1560129"/>
                  <a:pt x="8142504" y="1557800"/>
                  <a:pt x="8161135" y="1557800"/>
                </a:cubicBezTo>
                <a:cubicBezTo>
                  <a:pt x="8179770" y="1557800"/>
                  <a:pt x="8189084" y="1553141"/>
                  <a:pt x="8189084" y="1543824"/>
                </a:cubicBezTo>
                <a:cubicBezTo>
                  <a:pt x="8189084" y="1534508"/>
                  <a:pt x="8193744" y="1525191"/>
                  <a:pt x="8203060" y="1515875"/>
                </a:cubicBezTo>
                <a:lnTo>
                  <a:pt x="8217034" y="1501901"/>
                </a:lnTo>
                <a:lnTo>
                  <a:pt x="8217034" y="1473952"/>
                </a:lnTo>
                <a:cubicBezTo>
                  <a:pt x="8226350" y="1464635"/>
                  <a:pt x="8233338" y="1459978"/>
                  <a:pt x="8237996" y="1459978"/>
                </a:cubicBezTo>
                <a:cubicBezTo>
                  <a:pt x="8242655" y="1459978"/>
                  <a:pt x="8244984" y="1464635"/>
                  <a:pt x="8244984" y="1473952"/>
                </a:cubicBezTo>
                <a:cubicBezTo>
                  <a:pt x="8263616" y="1464635"/>
                  <a:pt x="8282250" y="1446002"/>
                  <a:pt x="8300882" y="1418052"/>
                </a:cubicBezTo>
                <a:lnTo>
                  <a:pt x="8314856" y="1404079"/>
                </a:lnTo>
                <a:cubicBezTo>
                  <a:pt x="8324172" y="1404079"/>
                  <a:pt x="8328830" y="1399422"/>
                  <a:pt x="8328830" y="1390105"/>
                </a:cubicBezTo>
                <a:cubicBezTo>
                  <a:pt x="8328830" y="1380789"/>
                  <a:pt x="8324172" y="1371472"/>
                  <a:pt x="8314856" y="1362156"/>
                </a:cubicBezTo>
                <a:cubicBezTo>
                  <a:pt x="8305540" y="1352839"/>
                  <a:pt x="8300882" y="1357497"/>
                  <a:pt x="8300882" y="1376129"/>
                </a:cubicBezTo>
                <a:cubicBezTo>
                  <a:pt x="8300882" y="1385446"/>
                  <a:pt x="8296223" y="1390105"/>
                  <a:pt x="8286907" y="1390105"/>
                </a:cubicBezTo>
                <a:lnTo>
                  <a:pt x="8272933" y="1390105"/>
                </a:lnTo>
                <a:cubicBezTo>
                  <a:pt x="8272933" y="1380789"/>
                  <a:pt x="8275262" y="1376129"/>
                  <a:pt x="8279919" y="1376129"/>
                </a:cubicBezTo>
                <a:cubicBezTo>
                  <a:pt x="8284578" y="1376129"/>
                  <a:pt x="8286907" y="1371472"/>
                  <a:pt x="8286907" y="1362156"/>
                </a:cubicBezTo>
                <a:cubicBezTo>
                  <a:pt x="8305540" y="1334206"/>
                  <a:pt x="8324172" y="1334206"/>
                  <a:pt x="8342806" y="1362156"/>
                </a:cubicBezTo>
                <a:cubicBezTo>
                  <a:pt x="8352122" y="1362156"/>
                  <a:pt x="8356780" y="1362156"/>
                  <a:pt x="8356780" y="1362156"/>
                </a:cubicBezTo>
                <a:cubicBezTo>
                  <a:pt x="8356780" y="1371472"/>
                  <a:pt x="8366096" y="1366813"/>
                  <a:pt x="8384729" y="1348180"/>
                </a:cubicBezTo>
                <a:cubicBezTo>
                  <a:pt x="8403360" y="1338864"/>
                  <a:pt x="8415007" y="1331878"/>
                  <a:pt x="8419664" y="1327218"/>
                </a:cubicBezTo>
                <a:cubicBezTo>
                  <a:pt x="8424323" y="1322561"/>
                  <a:pt x="8421995" y="1315573"/>
                  <a:pt x="8412678" y="1306257"/>
                </a:cubicBezTo>
                <a:cubicBezTo>
                  <a:pt x="8394045" y="1296940"/>
                  <a:pt x="8394045" y="1292283"/>
                  <a:pt x="8412678" y="1292283"/>
                </a:cubicBezTo>
                <a:cubicBezTo>
                  <a:pt x="8421995" y="1282966"/>
                  <a:pt x="8426652" y="1282966"/>
                  <a:pt x="8426652" y="1292283"/>
                </a:cubicBezTo>
                <a:lnTo>
                  <a:pt x="8440628" y="1306257"/>
                </a:lnTo>
                <a:cubicBezTo>
                  <a:pt x="8459259" y="1296940"/>
                  <a:pt x="8466247" y="1287624"/>
                  <a:pt x="8461589" y="1278307"/>
                </a:cubicBezTo>
                <a:cubicBezTo>
                  <a:pt x="8456932" y="1268991"/>
                  <a:pt x="8454602" y="1259676"/>
                  <a:pt x="8454602" y="1250360"/>
                </a:cubicBezTo>
                <a:lnTo>
                  <a:pt x="8482551" y="1250360"/>
                </a:lnTo>
                <a:cubicBezTo>
                  <a:pt x="8482551" y="1250360"/>
                  <a:pt x="8484880" y="1252688"/>
                  <a:pt x="8489539" y="1257345"/>
                </a:cubicBezTo>
                <a:cubicBezTo>
                  <a:pt x="8494196" y="1262005"/>
                  <a:pt x="8496525" y="1264333"/>
                  <a:pt x="8496525" y="1264333"/>
                </a:cubicBezTo>
                <a:lnTo>
                  <a:pt x="8538448" y="1236384"/>
                </a:lnTo>
                <a:cubicBezTo>
                  <a:pt x="8538448" y="1227068"/>
                  <a:pt x="8538448" y="1217751"/>
                  <a:pt x="8538448" y="1208434"/>
                </a:cubicBezTo>
                <a:lnTo>
                  <a:pt x="8538448" y="1180487"/>
                </a:lnTo>
                <a:cubicBezTo>
                  <a:pt x="8538448" y="1180487"/>
                  <a:pt x="8533791" y="1180487"/>
                  <a:pt x="8524474" y="1180487"/>
                </a:cubicBezTo>
                <a:cubicBezTo>
                  <a:pt x="8524474" y="1180487"/>
                  <a:pt x="8524474" y="1175828"/>
                  <a:pt x="8524474" y="1166511"/>
                </a:cubicBezTo>
                <a:cubicBezTo>
                  <a:pt x="8515158" y="1166511"/>
                  <a:pt x="8510500" y="1171170"/>
                  <a:pt x="8510500" y="1180487"/>
                </a:cubicBezTo>
                <a:cubicBezTo>
                  <a:pt x="8510500" y="1189803"/>
                  <a:pt x="8510500" y="1196789"/>
                  <a:pt x="8510500" y="1201449"/>
                </a:cubicBezTo>
                <a:cubicBezTo>
                  <a:pt x="8510500" y="1206106"/>
                  <a:pt x="8510500" y="1208434"/>
                  <a:pt x="8510500" y="1208434"/>
                </a:cubicBezTo>
                <a:cubicBezTo>
                  <a:pt x="8501182" y="1208434"/>
                  <a:pt x="8496525" y="1213094"/>
                  <a:pt x="8496525" y="1222410"/>
                </a:cubicBezTo>
                <a:lnTo>
                  <a:pt x="8482551" y="1222410"/>
                </a:lnTo>
                <a:lnTo>
                  <a:pt x="8468575" y="1222410"/>
                </a:lnTo>
                <a:cubicBezTo>
                  <a:pt x="8477894" y="1213094"/>
                  <a:pt x="8482551" y="1199118"/>
                  <a:pt x="8482551" y="1180487"/>
                </a:cubicBezTo>
                <a:lnTo>
                  <a:pt x="8496525" y="1180487"/>
                </a:lnTo>
                <a:lnTo>
                  <a:pt x="8496525" y="1152538"/>
                </a:lnTo>
                <a:cubicBezTo>
                  <a:pt x="8487208" y="1143221"/>
                  <a:pt x="8484880" y="1136233"/>
                  <a:pt x="8489539" y="1131576"/>
                </a:cubicBezTo>
                <a:cubicBezTo>
                  <a:pt x="8494196" y="1126917"/>
                  <a:pt x="8501182" y="1124588"/>
                  <a:pt x="8510500" y="1124588"/>
                </a:cubicBezTo>
                <a:cubicBezTo>
                  <a:pt x="8538448" y="1096638"/>
                  <a:pt x="8552424" y="1087322"/>
                  <a:pt x="8552424" y="1096638"/>
                </a:cubicBezTo>
                <a:lnTo>
                  <a:pt x="8552424" y="1124588"/>
                </a:lnTo>
                <a:lnTo>
                  <a:pt x="8510500" y="1138562"/>
                </a:lnTo>
                <a:lnTo>
                  <a:pt x="8538448" y="1138562"/>
                </a:lnTo>
                <a:cubicBezTo>
                  <a:pt x="8547766" y="1138562"/>
                  <a:pt x="8552424" y="1138562"/>
                  <a:pt x="8552424" y="1138562"/>
                </a:cubicBezTo>
                <a:lnTo>
                  <a:pt x="8566398" y="1124588"/>
                </a:lnTo>
                <a:lnTo>
                  <a:pt x="8566398" y="1152538"/>
                </a:lnTo>
                <a:cubicBezTo>
                  <a:pt x="8547766" y="1161854"/>
                  <a:pt x="8543107" y="1171170"/>
                  <a:pt x="8552424" y="1180487"/>
                </a:cubicBezTo>
                <a:lnTo>
                  <a:pt x="8566398" y="1180487"/>
                </a:lnTo>
                <a:cubicBezTo>
                  <a:pt x="8566398" y="1171170"/>
                  <a:pt x="8571055" y="1168840"/>
                  <a:pt x="8580373" y="1173499"/>
                </a:cubicBezTo>
                <a:cubicBezTo>
                  <a:pt x="8589690" y="1178157"/>
                  <a:pt x="8599004" y="1171170"/>
                  <a:pt x="8608321" y="1152538"/>
                </a:cubicBezTo>
                <a:lnTo>
                  <a:pt x="8636270" y="1138562"/>
                </a:lnTo>
                <a:lnTo>
                  <a:pt x="8636270" y="1166511"/>
                </a:lnTo>
                <a:lnTo>
                  <a:pt x="8636270" y="1180487"/>
                </a:lnTo>
                <a:cubicBezTo>
                  <a:pt x="8626954" y="1171170"/>
                  <a:pt x="8603663" y="1185144"/>
                  <a:pt x="8566398" y="1222410"/>
                </a:cubicBezTo>
                <a:cubicBezTo>
                  <a:pt x="8547766" y="1250360"/>
                  <a:pt x="8543107" y="1264333"/>
                  <a:pt x="8552424" y="1264333"/>
                </a:cubicBezTo>
                <a:cubicBezTo>
                  <a:pt x="8561740" y="1255017"/>
                  <a:pt x="8566398" y="1252688"/>
                  <a:pt x="8566398" y="1257345"/>
                </a:cubicBezTo>
                <a:cubicBezTo>
                  <a:pt x="8566398" y="1262005"/>
                  <a:pt x="8559412" y="1268991"/>
                  <a:pt x="8545436" y="1278307"/>
                </a:cubicBezTo>
                <a:cubicBezTo>
                  <a:pt x="8531462" y="1287624"/>
                  <a:pt x="8526805" y="1299271"/>
                  <a:pt x="8531462" y="1313245"/>
                </a:cubicBezTo>
                <a:cubicBezTo>
                  <a:pt x="8536119" y="1327218"/>
                  <a:pt x="8533791" y="1334206"/>
                  <a:pt x="8524474" y="1334206"/>
                </a:cubicBezTo>
                <a:cubicBezTo>
                  <a:pt x="8524474" y="1343522"/>
                  <a:pt x="8522144" y="1348180"/>
                  <a:pt x="8517486" y="1348180"/>
                </a:cubicBezTo>
                <a:cubicBezTo>
                  <a:pt x="8512829" y="1348180"/>
                  <a:pt x="8505843" y="1343522"/>
                  <a:pt x="8496525" y="1334206"/>
                </a:cubicBezTo>
                <a:cubicBezTo>
                  <a:pt x="8487208" y="1334206"/>
                  <a:pt x="8487208" y="1338864"/>
                  <a:pt x="8496525" y="1348180"/>
                </a:cubicBezTo>
                <a:cubicBezTo>
                  <a:pt x="8496525" y="1357497"/>
                  <a:pt x="8496525" y="1364484"/>
                  <a:pt x="8496525" y="1369143"/>
                </a:cubicBezTo>
                <a:cubicBezTo>
                  <a:pt x="8496525" y="1373801"/>
                  <a:pt x="8496525" y="1376129"/>
                  <a:pt x="8496525" y="1376129"/>
                </a:cubicBezTo>
                <a:cubicBezTo>
                  <a:pt x="8505843" y="1376129"/>
                  <a:pt x="8510500" y="1380789"/>
                  <a:pt x="8510500" y="1390105"/>
                </a:cubicBezTo>
                <a:lnTo>
                  <a:pt x="8524474" y="1390105"/>
                </a:lnTo>
                <a:cubicBezTo>
                  <a:pt x="8524474" y="1380789"/>
                  <a:pt x="8524474" y="1376129"/>
                  <a:pt x="8524474" y="1376129"/>
                </a:cubicBezTo>
                <a:lnTo>
                  <a:pt x="8524474" y="1362156"/>
                </a:lnTo>
                <a:lnTo>
                  <a:pt x="8552424" y="1390105"/>
                </a:lnTo>
                <a:cubicBezTo>
                  <a:pt x="8552424" y="1399422"/>
                  <a:pt x="8547766" y="1408736"/>
                  <a:pt x="8538448" y="1418052"/>
                </a:cubicBezTo>
                <a:lnTo>
                  <a:pt x="8524474" y="1418052"/>
                </a:lnTo>
                <a:cubicBezTo>
                  <a:pt x="8524474" y="1427371"/>
                  <a:pt x="8519817" y="1434357"/>
                  <a:pt x="8510500" y="1439016"/>
                </a:cubicBezTo>
                <a:cubicBezTo>
                  <a:pt x="8501182" y="1443673"/>
                  <a:pt x="8496525" y="1455318"/>
                  <a:pt x="8496525" y="1473952"/>
                </a:cubicBezTo>
                <a:cubicBezTo>
                  <a:pt x="8496525" y="1501901"/>
                  <a:pt x="8501182" y="1506558"/>
                  <a:pt x="8510500" y="1487927"/>
                </a:cubicBezTo>
                <a:cubicBezTo>
                  <a:pt x="8519817" y="1478609"/>
                  <a:pt x="8524474" y="1478609"/>
                  <a:pt x="8524474" y="1487927"/>
                </a:cubicBezTo>
                <a:cubicBezTo>
                  <a:pt x="8524474" y="1497244"/>
                  <a:pt x="8524474" y="1504229"/>
                  <a:pt x="8524474" y="1508889"/>
                </a:cubicBezTo>
                <a:cubicBezTo>
                  <a:pt x="8524474" y="1513546"/>
                  <a:pt x="8529132" y="1515875"/>
                  <a:pt x="8538448" y="1515875"/>
                </a:cubicBezTo>
                <a:cubicBezTo>
                  <a:pt x="8538448" y="1515875"/>
                  <a:pt x="8543107" y="1511217"/>
                  <a:pt x="8552424" y="1501901"/>
                </a:cubicBezTo>
                <a:lnTo>
                  <a:pt x="8552424" y="1487927"/>
                </a:lnTo>
                <a:cubicBezTo>
                  <a:pt x="8543107" y="1487927"/>
                  <a:pt x="8538448" y="1487927"/>
                  <a:pt x="8538448" y="1487927"/>
                </a:cubicBezTo>
                <a:cubicBezTo>
                  <a:pt x="8538448" y="1469294"/>
                  <a:pt x="8547766" y="1469294"/>
                  <a:pt x="8566398" y="1487927"/>
                </a:cubicBezTo>
                <a:lnTo>
                  <a:pt x="8594347" y="1501901"/>
                </a:lnTo>
                <a:lnTo>
                  <a:pt x="8622296" y="1473952"/>
                </a:lnTo>
                <a:cubicBezTo>
                  <a:pt x="8631613" y="1464635"/>
                  <a:pt x="8638601" y="1457647"/>
                  <a:pt x="8643258" y="1452990"/>
                </a:cubicBezTo>
                <a:cubicBezTo>
                  <a:pt x="8647915" y="1448333"/>
                  <a:pt x="8650246" y="1446002"/>
                  <a:pt x="8650246" y="1446002"/>
                </a:cubicBezTo>
                <a:cubicBezTo>
                  <a:pt x="8650246" y="1446002"/>
                  <a:pt x="8650246" y="1443673"/>
                  <a:pt x="8650246" y="1439016"/>
                </a:cubicBezTo>
                <a:cubicBezTo>
                  <a:pt x="8650246" y="1434357"/>
                  <a:pt x="8654903" y="1432028"/>
                  <a:pt x="8664220" y="1432028"/>
                </a:cubicBezTo>
                <a:lnTo>
                  <a:pt x="8664220" y="1418052"/>
                </a:lnTo>
                <a:cubicBezTo>
                  <a:pt x="8654903" y="1418052"/>
                  <a:pt x="8652575" y="1415724"/>
                  <a:pt x="8657232" y="1411067"/>
                </a:cubicBezTo>
                <a:cubicBezTo>
                  <a:pt x="8661889" y="1406408"/>
                  <a:pt x="8668877" y="1404079"/>
                  <a:pt x="8678193" y="1404079"/>
                </a:cubicBezTo>
                <a:lnTo>
                  <a:pt x="8692169" y="1376129"/>
                </a:lnTo>
                <a:lnTo>
                  <a:pt x="8692169" y="1348180"/>
                </a:lnTo>
                <a:lnTo>
                  <a:pt x="8678193" y="1362156"/>
                </a:lnTo>
                <a:cubicBezTo>
                  <a:pt x="8659562" y="1380789"/>
                  <a:pt x="8650246" y="1390105"/>
                  <a:pt x="8650246" y="1390105"/>
                </a:cubicBezTo>
                <a:cubicBezTo>
                  <a:pt x="8650246" y="1390105"/>
                  <a:pt x="8647915" y="1392434"/>
                  <a:pt x="8643258" y="1397091"/>
                </a:cubicBezTo>
                <a:cubicBezTo>
                  <a:pt x="8638601" y="1401750"/>
                  <a:pt x="8631613" y="1404079"/>
                  <a:pt x="8622296" y="1404079"/>
                </a:cubicBezTo>
                <a:lnTo>
                  <a:pt x="8636270" y="1390105"/>
                </a:lnTo>
                <a:cubicBezTo>
                  <a:pt x="8636270" y="1380789"/>
                  <a:pt x="8636270" y="1371472"/>
                  <a:pt x="8636270" y="1362156"/>
                </a:cubicBezTo>
                <a:cubicBezTo>
                  <a:pt x="8636270" y="1362156"/>
                  <a:pt x="8633942" y="1359827"/>
                  <a:pt x="8629284" y="1355168"/>
                </a:cubicBezTo>
                <a:cubicBezTo>
                  <a:pt x="8624625" y="1350510"/>
                  <a:pt x="8622296" y="1348180"/>
                  <a:pt x="8622296" y="1348180"/>
                </a:cubicBezTo>
                <a:lnTo>
                  <a:pt x="8608321" y="1362156"/>
                </a:lnTo>
                <a:cubicBezTo>
                  <a:pt x="8580373" y="1380789"/>
                  <a:pt x="8566398" y="1385446"/>
                  <a:pt x="8566398" y="1376129"/>
                </a:cubicBezTo>
                <a:cubicBezTo>
                  <a:pt x="8566398" y="1376129"/>
                  <a:pt x="8571055" y="1371472"/>
                  <a:pt x="8580373" y="1362156"/>
                </a:cubicBezTo>
                <a:lnTo>
                  <a:pt x="8622296" y="1334206"/>
                </a:lnTo>
                <a:cubicBezTo>
                  <a:pt x="8640928" y="1324889"/>
                  <a:pt x="8654903" y="1320232"/>
                  <a:pt x="8664220" y="1320232"/>
                </a:cubicBezTo>
                <a:lnTo>
                  <a:pt x="8664220" y="1348180"/>
                </a:lnTo>
                <a:cubicBezTo>
                  <a:pt x="8682853" y="1348180"/>
                  <a:pt x="8692169" y="1338864"/>
                  <a:pt x="8692169" y="1320232"/>
                </a:cubicBezTo>
                <a:lnTo>
                  <a:pt x="8692169" y="1306257"/>
                </a:lnTo>
                <a:cubicBezTo>
                  <a:pt x="8692169" y="1315573"/>
                  <a:pt x="8696826" y="1315573"/>
                  <a:pt x="8706143" y="1306257"/>
                </a:cubicBezTo>
                <a:lnTo>
                  <a:pt x="8734092" y="1292283"/>
                </a:lnTo>
                <a:lnTo>
                  <a:pt x="8762042" y="1292283"/>
                </a:lnTo>
                <a:cubicBezTo>
                  <a:pt x="8771358" y="1282966"/>
                  <a:pt x="8780673" y="1278307"/>
                  <a:pt x="8789991" y="1278307"/>
                </a:cubicBezTo>
                <a:lnTo>
                  <a:pt x="8803965" y="1264333"/>
                </a:lnTo>
                <a:cubicBezTo>
                  <a:pt x="8803965" y="1264333"/>
                  <a:pt x="8806296" y="1262005"/>
                  <a:pt x="8810953" y="1257345"/>
                </a:cubicBezTo>
                <a:cubicBezTo>
                  <a:pt x="8815610" y="1252688"/>
                  <a:pt x="8822598" y="1250360"/>
                  <a:pt x="8831915" y="1250360"/>
                </a:cubicBezTo>
                <a:cubicBezTo>
                  <a:pt x="8841231" y="1241043"/>
                  <a:pt x="8845888" y="1231727"/>
                  <a:pt x="8845888" y="1222410"/>
                </a:cubicBezTo>
                <a:cubicBezTo>
                  <a:pt x="8845888" y="1213094"/>
                  <a:pt x="8841231" y="1210765"/>
                  <a:pt x="8831915" y="1215422"/>
                </a:cubicBezTo>
                <a:cubicBezTo>
                  <a:pt x="8822598" y="1220080"/>
                  <a:pt x="8813282" y="1224739"/>
                  <a:pt x="8803965" y="1229396"/>
                </a:cubicBezTo>
                <a:cubicBezTo>
                  <a:pt x="8794649" y="1234055"/>
                  <a:pt x="8785334" y="1238714"/>
                  <a:pt x="8776016" y="1243372"/>
                </a:cubicBezTo>
                <a:cubicBezTo>
                  <a:pt x="8766699" y="1248029"/>
                  <a:pt x="8762042" y="1250360"/>
                  <a:pt x="8762042" y="1250360"/>
                </a:cubicBezTo>
                <a:lnTo>
                  <a:pt x="8817941" y="1194461"/>
                </a:lnTo>
                <a:cubicBezTo>
                  <a:pt x="8827257" y="1194461"/>
                  <a:pt x="8834245" y="1196789"/>
                  <a:pt x="8838902" y="1201449"/>
                </a:cubicBezTo>
                <a:cubicBezTo>
                  <a:pt x="8843560" y="1206106"/>
                  <a:pt x="8845888" y="1203777"/>
                  <a:pt x="8845888" y="1194461"/>
                </a:cubicBezTo>
                <a:lnTo>
                  <a:pt x="8859864" y="1194461"/>
                </a:lnTo>
                <a:lnTo>
                  <a:pt x="8887813" y="1194461"/>
                </a:lnTo>
                <a:cubicBezTo>
                  <a:pt x="8897130" y="1185144"/>
                  <a:pt x="8906445" y="1180487"/>
                  <a:pt x="8915761" y="1180487"/>
                </a:cubicBezTo>
                <a:cubicBezTo>
                  <a:pt x="8915761" y="1180487"/>
                  <a:pt x="8918092" y="1178157"/>
                  <a:pt x="8922749" y="1173499"/>
                </a:cubicBezTo>
                <a:cubicBezTo>
                  <a:pt x="8927406" y="1168840"/>
                  <a:pt x="8929737" y="1161854"/>
                  <a:pt x="8929737" y="1152538"/>
                </a:cubicBezTo>
                <a:cubicBezTo>
                  <a:pt x="8929737" y="1143221"/>
                  <a:pt x="8934394" y="1138562"/>
                  <a:pt x="8943710" y="1138562"/>
                </a:cubicBezTo>
                <a:cubicBezTo>
                  <a:pt x="8953029" y="1138562"/>
                  <a:pt x="8957686" y="1129245"/>
                  <a:pt x="8957686" y="1110614"/>
                </a:cubicBezTo>
                <a:lnTo>
                  <a:pt x="9013583" y="1082665"/>
                </a:lnTo>
                <a:lnTo>
                  <a:pt x="9027559" y="1054715"/>
                </a:lnTo>
                <a:cubicBezTo>
                  <a:pt x="9027559" y="1036082"/>
                  <a:pt x="9022902" y="1026766"/>
                  <a:pt x="9013583" y="1026766"/>
                </a:cubicBezTo>
                <a:cubicBezTo>
                  <a:pt x="9004267" y="1026766"/>
                  <a:pt x="8999609" y="1022108"/>
                  <a:pt x="8999609" y="1012792"/>
                </a:cubicBezTo>
                <a:lnTo>
                  <a:pt x="8985634" y="1012792"/>
                </a:lnTo>
                <a:lnTo>
                  <a:pt x="8957686" y="1026766"/>
                </a:lnTo>
                <a:lnTo>
                  <a:pt x="8915761" y="1040742"/>
                </a:lnTo>
                <a:lnTo>
                  <a:pt x="8929737" y="1026766"/>
                </a:lnTo>
                <a:cubicBezTo>
                  <a:pt x="8939053" y="1017450"/>
                  <a:pt x="8943710" y="1010461"/>
                  <a:pt x="8943710" y="1005804"/>
                </a:cubicBezTo>
                <a:cubicBezTo>
                  <a:pt x="8943710" y="1001145"/>
                  <a:pt x="8948368" y="994159"/>
                  <a:pt x="8957686" y="984843"/>
                </a:cubicBezTo>
                <a:lnTo>
                  <a:pt x="8971660" y="970867"/>
                </a:lnTo>
                <a:lnTo>
                  <a:pt x="8971660" y="984843"/>
                </a:lnTo>
                <a:lnTo>
                  <a:pt x="8971660" y="1012792"/>
                </a:lnTo>
                <a:lnTo>
                  <a:pt x="8999609" y="984843"/>
                </a:lnTo>
                <a:cubicBezTo>
                  <a:pt x="9027559" y="947577"/>
                  <a:pt x="9046190" y="942919"/>
                  <a:pt x="9055506" y="970867"/>
                </a:cubicBezTo>
                <a:cubicBezTo>
                  <a:pt x="9064825" y="970867"/>
                  <a:pt x="9069482" y="970867"/>
                  <a:pt x="9069482" y="970867"/>
                </a:cubicBezTo>
                <a:cubicBezTo>
                  <a:pt x="9069482" y="970867"/>
                  <a:pt x="9069482" y="966210"/>
                  <a:pt x="9069482" y="956893"/>
                </a:cubicBezTo>
                <a:cubicBezTo>
                  <a:pt x="9069482" y="947577"/>
                  <a:pt x="9074139" y="942919"/>
                  <a:pt x="9083456" y="942919"/>
                </a:cubicBezTo>
                <a:cubicBezTo>
                  <a:pt x="9083456" y="942919"/>
                  <a:pt x="9083456" y="945248"/>
                  <a:pt x="9083456" y="949905"/>
                </a:cubicBezTo>
                <a:cubicBezTo>
                  <a:pt x="9083456" y="954564"/>
                  <a:pt x="9083456" y="961550"/>
                  <a:pt x="9083456" y="970867"/>
                </a:cubicBezTo>
                <a:lnTo>
                  <a:pt x="9125379" y="942919"/>
                </a:lnTo>
                <a:cubicBezTo>
                  <a:pt x="9125379" y="952236"/>
                  <a:pt x="9125379" y="956893"/>
                  <a:pt x="9125379" y="956893"/>
                </a:cubicBezTo>
                <a:cubicBezTo>
                  <a:pt x="9125379" y="956893"/>
                  <a:pt x="9130038" y="956893"/>
                  <a:pt x="9139355" y="956893"/>
                </a:cubicBezTo>
                <a:lnTo>
                  <a:pt x="9153329" y="942919"/>
                </a:lnTo>
                <a:lnTo>
                  <a:pt x="9142149" y="931738"/>
                </a:lnTo>
                <a:lnTo>
                  <a:pt x="9167304" y="914970"/>
                </a:lnTo>
                <a:cubicBezTo>
                  <a:pt x="9176621" y="914970"/>
                  <a:pt x="9178947" y="912641"/>
                  <a:pt x="9174290" y="907982"/>
                </a:cubicBezTo>
                <a:cubicBezTo>
                  <a:pt x="9169633" y="903325"/>
                  <a:pt x="9169633" y="896337"/>
                  <a:pt x="9174290" y="887020"/>
                </a:cubicBezTo>
                <a:cubicBezTo>
                  <a:pt x="9178947" y="877704"/>
                  <a:pt x="9190594" y="861402"/>
                  <a:pt x="9209227" y="838110"/>
                </a:cubicBezTo>
                <a:cubicBezTo>
                  <a:pt x="9227859" y="814817"/>
                  <a:pt x="9239506" y="803172"/>
                  <a:pt x="9244163" y="803172"/>
                </a:cubicBezTo>
                <a:cubicBezTo>
                  <a:pt x="9248822" y="803172"/>
                  <a:pt x="9255808" y="796186"/>
                  <a:pt x="9265126" y="782210"/>
                </a:cubicBezTo>
                <a:cubicBezTo>
                  <a:pt x="9274443" y="768237"/>
                  <a:pt x="9290745" y="747275"/>
                  <a:pt x="9314036" y="719326"/>
                </a:cubicBezTo>
                <a:cubicBezTo>
                  <a:pt x="9337328" y="691376"/>
                  <a:pt x="9348973" y="682060"/>
                  <a:pt x="9348973" y="691376"/>
                </a:cubicBezTo>
                <a:cubicBezTo>
                  <a:pt x="9348973" y="682060"/>
                  <a:pt x="9351303" y="675072"/>
                  <a:pt x="9355961" y="670414"/>
                </a:cubicBezTo>
                <a:cubicBezTo>
                  <a:pt x="9360618" y="665757"/>
                  <a:pt x="9362947" y="663427"/>
                  <a:pt x="9362947" y="663427"/>
                </a:cubicBezTo>
                <a:cubicBezTo>
                  <a:pt x="9372265" y="654110"/>
                  <a:pt x="9376922" y="651783"/>
                  <a:pt x="9376922" y="656441"/>
                </a:cubicBezTo>
                <a:cubicBezTo>
                  <a:pt x="9376922" y="661098"/>
                  <a:pt x="9376922" y="668084"/>
                  <a:pt x="9376922" y="677403"/>
                </a:cubicBezTo>
                <a:lnTo>
                  <a:pt x="9390896" y="677403"/>
                </a:lnTo>
                <a:cubicBezTo>
                  <a:pt x="9400214" y="668084"/>
                  <a:pt x="9404872" y="663427"/>
                  <a:pt x="9404872" y="663427"/>
                </a:cubicBezTo>
                <a:cubicBezTo>
                  <a:pt x="9404872" y="663427"/>
                  <a:pt x="9407200" y="661098"/>
                  <a:pt x="9411858" y="656441"/>
                </a:cubicBezTo>
                <a:cubicBezTo>
                  <a:pt x="9416515" y="651783"/>
                  <a:pt x="9418846" y="649453"/>
                  <a:pt x="9418846" y="649453"/>
                </a:cubicBezTo>
                <a:cubicBezTo>
                  <a:pt x="9428162" y="640136"/>
                  <a:pt x="9435150" y="642465"/>
                  <a:pt x="9439807" y="656441"/>
                </a:cubicBezTo>
                <a:cubicBezTo>
                  <a:pt x="9444464" y="670414"/>
                  <a:pt x="9446795" y="677403"/>
                  <a:pt x="9446795" y="677403"/>
                </a:cubicBezTo>
                <a:lnTo>
                  <a:pt x="9460769" y="677403"/>
                </a:lnTo>
                <a:cubicBezTo>
                  <a:pt x="9470087" y="668084"/>
                  <a:pt x="9474744" y="663427"/>
                  <a:pt x="9474744" y="663427"/>
                </a:cubicBezTo>
                <a:lnTo>
                  <a:pt x="9488718" y="649453"/>
                </a:lnTo>
                <a:cubicBezTo>
                  <a:pt x="9488718" y="640136"/>
                  <a:pt x="9486388" y="635479"/>
                  <a:pt x="9481730" y="635479"/>
                </a:cubicBezTo>
                <a:cubicBezTo>
                  <a:pt x="9477073" y="635479"/>
                  <a:pt x="9474744" y="630822"/>
                  <a:pt x="9474744" y="621503"/>
                </a:cubicBezTo>
                <a:lnTo>
                  <a:pt x="9488718" y="621503"/>
                </a:lnTo>
                <a:cubicBezTo>
                  <a:pt x="9498035" y="640136"/>
                  <a:pt x="9502692" y="649453"/>
                  <a:pt x="9502692" y="649453"/>
                </a:cubicBezTo>
                <a:lnTo>
                  <a:pt x="9502692" y="621503"/>
                </a:lnTo>
                <a:cubicBezTo>
                  <a:pt x="9493376" y="612187"/>
                  <a:pt x="9488718" y="605199"/>
                  <a:pt x="9488718" y="600542"/>
                </a:cubicBezTo>
                <a:cubicBezTo>
                  <a:pt x="9488718" y="595884"/>
                  <a:pt x="9488718" y="588897"/>
                  <a:pt x="9488718" y="579580"/>
                </a:cubicBezTo>
                <a:cubicBezTo>
                  <a:pt x="9488718" y="570264"/>
                  <a:pt x="9484061" y="560947"/>
                  <a:pt x="9474744" y="551631"/>
                </a:cubicBezTo>
                <a:cubicBezTo>
                  <a:pt x="9465426" y="551631"/>
                  <a:pt x="9460769" y="546974"/>
                  <a:pt x="9460769" y="537657"/>
                </a:cubicBezTo>
                <a:cubicBezTo>
                  <a:pt x="9460769" y="528339"/>
                  <a:pt x="9465426" y="523682"/>
                  <a:pt x="9474744" y="523682"/>
                </a:cubicBezTo>
                <a:lnTo>
                  <a:pt x="9474744" y="537657"/>
                </a:lnTo>
                <a:lnTo>
                  <a:pt x="9502692" y="537657"/>
                </a:lnTo>
                <a:cubicBezTo>
                  <a:pt x="9512010" y="537657"/>
                  <a:pt x="9516668" y="537657"/>
                  <a:pt x="9516668" y="537657"/>
                </a:cubicBezTo>
                <a:cubicBezTo>
                  <a:pt x="9516668" y="537657"/>
                  <a:pt x="9521325" y="542314"/>
                  <a:pt x="9530641" y="551631"/>
                </a:cubicBezTo>
                <a:lnTo>
                  <a:pt x="9544617" y="551631"/>
                </a:lnTo>
                <a:cubicBezTo>
                  <a:pt x="9544617" y="542314"/>
                  <a:pt x="9549274" y="539986"/>
                  <a:pt x="9558591" y="544643"/>
                </a:cubicBezTo>
                <a:cubicBezTo>
                  <a:pt x="9567907" y="549302"/>
                  <a:pt x="9572565" y="549302"/>
                  <a:pt x="9572565" y="544643"/>
                </a:cubicBezTo>
                <a:cubicBezTo>
                  <a:pt x="9572565" y="539986"/>
                  <a:pt x="9577224" y="537657"/>
                  <a:pt x="9586540" y="537657"/>
                </a:cubicBezTo>
                <a:cubicBezTo>
                  <a:pt x="9595857" y="537657"/>
                  <a:pt x="9600514" y="535326"/>
                  <a:pt x="9600514" y="530669"/>
                </a:cubicBezTo>
                <a:cubicBezTo>
                  <a:pt x="9600514" y="526012"/>
                  <a:pt x="9598185" y="521353"/>
                  <a:pt x="9593528" y="516695"/>
                </a:cubicBezTo>
                <a:cubicBezTo>
                  <a:pt x="9588871" y="512038"/>
                  <a:pt x="9581883" y="514365"/>
                  <a:pt x="9572565" y="523682"/>
                </a:cubicBezTo>
                <a:cubicBezTo>
                  <a:pt x="9563248" y="533000"/>
                  <a:pt x="9558591" y="535326"/>
                  <a:pt x="9558591" y="530669"/>
                </a:cubicBezTo>
                <a:cubicBezTo>
                  <a:pt x="9558591" y="526012"/>
                  <a:pt x="9553934" y="523682"/>
                  <a:pt x="9544617" y="523682"/>
                </a:cubicBezTo>
                <a:lnTo>
                  <a:pt x="9558591" y="509707"/>
                </a:lnTo>
                <a:cubicBezTo>
                  <a:pt x="9577224" y="491075"/>
                  <a:pt x="9581883" y="477101"/>
                  <a:pt x="9572565" y="467784"/>
                </a:cubicBezTo>
                <a:cubicBezTo>
                  <a:pt x="9572565" y="467784"/>
                  <a:pt x="9572565" y="463127"/>
                  <a:pt x="9572565" y="453809"/>
                </a:cubicBezTo>
                <a:cubicBezTo>
                  <a:pt x="9581883" y="453809"/>
                  <a:pt x="9586540" y="449151"/>
                  <a:pt x="9586540" y="439835"/>
                </a:cubicBezTo>
                <a:cubicBezTo>
                  <a:pt x="9614490" y="411885"/>
                  <a:pt x="9642439" y="397912"/>
                  <a:pt x="9670387" y="397912"/>
                </a:cubicBezTo>
                <a:cubicBezTo>
                  <a:pt x="9670387" y="397912"/>
                  <a:pt x="9675044" y="397912"/>
                  <a:pt x="9684363" y="397912"/>
                </a:cubicBezTo>
                <a:cubicBezTo>
                  <a:pt x="9693679" y="435177"/>
                  <a:pt x="9712312" y="444492"/>
                  <a:pt x="9740260" y="425861"/>
                </a:cubicBezTo>
                <a:cubicBezTo>
                  <a:pt x="9749578" y="425861"/>
                  <a:pt x="9749578" y="421202"/>
                  <a:pt x="9740260" y="411885"/>
                </a:cubicBezTo>
                <a:lnTo>
                  <a:pt x="9754235" y="369962"/>
                </a:lnTo>
                <a:cubicBezTo>
                  <a:pt x="9754235" y="379279"/>
                  <a:pt x="9758893" y="379279"/>
                  <a:pt x="9768209" y="369962"/>
                </a:cubicBezTo>
                <a:cubicBezTo>
                  <a:pt x="9772868" y="365303"/>
                  <a:pt x="9776361" y="360646"/>
                  <a:pt x="9778690" y="355988"/>
                </a:cubicBezTo>
                <a:lnTo>
                  <a:pt x="9779388" y="353192"/>
                </a:lnTo>
                <a:lnTo>
                  <a:pt x="9775197" y="355988"/>
                </a:lnTo>
                <a:cubicBezTo>
                  <a:pt x="9770540" y="355988"/>
                  <a:pt x="9768209" y="351329"/>
                  <a:pt x="9768209" y="342013"/>
                </a:cubicBezTo>
                <a:lnTo>
                  <a:pt x="9782185" y="342013"/>
                </a:lnTo>
                <a:lnTo>
                  <a:pt x="9782185" y="328039"/>
                </a:lnTo>
                <a:lnTo>
                  <a:pt x="9768209" y="300089"/>
                </a:lnTo>
                <a:cubicBezTo>
                  <a:pt x="9768209" y="281457"/>
                  <a:pt x="9763552" y="274470"/>
                  <a:pt x="9754235" y="279128"/>
                </a:cubicBezTo>
                <a:cubicBezTo>
                  <a:pt x="9744917" y="283785"/>
                  <a:pt x="9740260" y="283785"/>
                  <a:pt x="9740260" y="279128"/>
                </a:cubicBezTo>
                <a:cubicBezTo>
                  <a:pt x="9740260" y="274470"/>
                  <a:pt x="9740260" y="262824"/>
                  <a:pt x="9740260" y="244191"/>
                </a:cubicBezTo>
                <a:lnTo>
                  <a:pt x="9768209" y="258166"/>
                </a:lnTo>
                <a:lnTo>
                  <a:pt x="9782185" y="230217"/>
                </a:lnTo>
                <a:lnTo>
                  <a:pt x="9796158" y="216241"/>
                </a:lnTo>
                <a:cubicBezTo>
                  <a:pt x="9796158" y="225560"/>
                  <a:pt x="9791501" y="234874"/>
                  <a:pt x="9782185" y="244191"/>
                </a:cubicBezTo>
                <a:lnTo>
                  <a:pt x="9810132" y="244191"/>
                </a:lnTo>
                <a:lnTo>
                  <a:pt x="9838082" y="216241"/>
                </a:lnTo>
                <a:lnTo>
                  <a:pt x="9796158" y="272140"/>
                </a:lnTo>
                <a:cubicBezTo>
                  <a:pt x="9786842" y="281457"/>
                  <a:pt x="9786842" y="290773"/>
                  <a:pt x="9796158" y="300089"/>
                </a:cubicBezTo>
                <a:lnTo>
                  <a:pt x="9810132" y="286114"/>
                </a:lnTo>
                <a:cubicBezTo>
                  <a:pt x="9819451" y="286114"/>
                  <a:pt x="9826437" y="283785"/>
                  <a:pt x="9831096" y="279128"/>
                </a:cubicBezTo>
                <a:cubicBezTo>
                  <a:pt x="9835753" y="274470"/>
                  <a:pt x="9838082" y="267483"/>
                  <a:pt x="9838082" y="258166"/>
                </a:cubicBezTo>
                <a:lnTo>
                  <a:pt x="9852057" y="244191"/>
                </a:lnTo>
                <a:lnTo>
                  <a:pt x="9880005" y="244191"/>
                </a:lnTo>
                <a:lnTo>
                  <a:pt x="9893981" y="244191"/>
                </a:lnTo>
                <a:cubicBezTo>
                  <a:pt x="9893981" y="253509"/>
                  <a:pt x="9891650" y="258166"/>
                  <a:pt x="9886993" y="258166"/>
                </a:cubicBezTo>
                <a:cubicBezTo>
                  <a:pt x="9882335" y="258166"/>
                  <a:pt x="9880005" y="258166"/>
                  <a:pt x="9880005" y="258166"/>
                </a:cubicBezTo>
                <a:lnTo>
                  <a:pt x="9880005" y="286114"/>
                </a:lnTo>
                <a:lnTo>
                  <a:pt x="9838082" y="300089"/>
                </a:lnTo>
                <a:cubicBezTo>
                  <a:pt x="9838082" y="300089"/>
                  <a:pt x="9831096" y="309406"/>
                  <a:pt x="9817120" y="328039"/>
                </a:cubicBezTo>
                <a:cubicBezTo>
                  <a:pt x="9803146" y="346670"/>
                  <a:pt x="9800816" y="355988"/>
                  <a:pt x="9810132" y="355988"/>
                </a:cubicBezTo>
                <a:lnTo>
                  <a:pt x="9810132" y="383936"/>
                </a:lnTo>
                <a:cubicBezTo>
                  <a:pt x="9810132" y="402569"/>
                  <a:pt x="9796158" y="407228"/>
                  <a:pt x="9768209" y="397912"/>
                </a:cubicBezTo>
                <a:cubicBezTo>
                  <a:pt x="9758893" y="397912"/>
                  <a:pt x="9754235" y="407228"/>
                  <a:pt x="9754235" y="425861"/>
                </a:cubicBezTo>
                <a:cubicBezTo>
                  <a:pt x="9754235" y="444492"/>
                  <a:pt x="9763552" y="444492"/>
                  <a:pt x="9782185" y="425861"/>
                </a:cubicBezTo>
                <a:lnTo>
                  <a:pt x="9810132" y="411885"/>
                </a:lnTo>
                <a:cubicBezTo>
                  <a:pt x="9819451" y="421202"/>
                  <a:pt x="9819451" y="425861"/>
                  <a:pt x="9810132" y="425861"/>
                </a:cubicBezTo>
                <a:lnTo>
                  <a:pt x="9796158" y="425861"/>
                </a:lnTo>
                <a:lnTo>
                  <a:pt x="9824108" y="439835"/>
                </a:lnTo>
                <a:cubicBezTo>
                  <a:pt x="9833424" y="430519"/>
                  <a:pt x="9838082" y="428190"/>
                  <a:pt x="9838082" y="432847"/>
                </a:cubicBezTo>
                <a:cubicBezTo>
                  <a:pt x="9838082" y="437504"/>
                  <a:pt x="9838082" y="444492"/>
                  <a:pt x="9838082" y="453809"/>
                </a:cubicBezTo>
                <a:lnTo>
                  <a:pt x="9810132" y="453809"/>
                </a:lnTo>
                <a:cubicBezTo>
                  <a:pt x="9810132" y="453809"/>
                  <a:pt x="9805475" y="449151"/>
                  <a:pt x="9796158" y="439835"/>
                </a:cubicBezTo>
                <a:lnTo>
                  <a:pt x="9796158" y="453809"/>
                </a:lnTo>
                <a:lnTo>
                  <a:pt x="9782185" y="467784"/>
                </a:lnTo>
                <a:cubicBezTo>
                  <a:pt x="9754235" y="467784"/>
                  <a:pt x="9758893" y="481758"/>
                  <a:pt x="9796158" y="509707"/>
                </a:cubicBezTo>
                <a:cubicBezTo>
                  <a:pt x="9814790" y="528339"/>
                  <a:pt x="9824108" y="542314"/>
                  <a:pt x="9824108" y="551631"/>
                </a:cubicBezTo>
                <a:cubicBezTo>
                  <a:pt x="9824108" y="551631"/>
                  <a:pt x="9826437" y="556288"/>
                  <a:pt x="9831096" y="565607"/>
                </a:cubicBezTo>
                <a:cubicBezTo>
                  <a:pt x="9835753" y="574923"/>
                  <a:pt x="9840412" y="584237"/>
                  <a:pt x="9845070" y="593554"/>
                </a:cubicBezTo>
                <a:cubicBezTo>
                  <a:pt x="9849727" y="602872"/>
                  <a:pt x="9854386" y="609858"/>
                  <a:pt x="9859043" y="614516"/>
                </a:cubicBezTo>
                <a:cubicBezTo>
                  <a:pt x="9863701" y="619175"/>
                  <a:pt x="9866031" y="621503"/>
                  <a:pt x="9866031" y="621503"/>
                </a:cubicBezTo>
                <a:cubicBezTo>
                  <a:pt x="9875348" y="612187"/>
                  <a:pt x="9877676" y="605199"/>
                  <a:pt x="9873019" y="600542"/>
                </a:cubicBezTo>
                <a:cubicBezTo>
                  <a:pt x="9868362" y="595884"/>
                  <a:pt x="9866031" y="588897"/>
                  <a:pt x="9866031" y="579580"/>
                </a:cubicBezTo>
                <a:lnTo>
                  <a:pt x="9866031" y="565607"/>
                </a:lnTo>
                <a:cubicBezTo>
                  <a:pt x="9866031" y="574923"/>
                  <a:pt x="9868362" y="577250"/>
                  <a:pt x="9873019" y="572592"/>
                </a:cubicBezTo>
                <a:cubicBezTo>
                  <a:pt x="9877676" y="567935"/>
                  <a:pt x="9880005" y="565607"/>
                  <a:pt x="9880005" y="565607"/>
                </a:cubicBezTo>
                <a:lnTo>
                  <a:pt x="9893981" y="551631"/>
                </a:lnTo>
                <a:lnTo>
                  <a:pt x="9893981" y="537657"/>
                </a:lnTo>
                <a:cubicBezTo>
                  <a:pt x="9903297" y="528339"/>
                  <a:pt x="9907954" y="523682"/>
                  <a:pt x="9907954" y="523682"/>
                </a:cubicBezTo>
                <a:cubicBezTo>
                  <a:pt x="9907954" y="523682"/>
                  <a:pt x="9912612" y="523682"/>
                  <a:pt x="9921930" y="523682"/>
                </a:cubicBezTo>
                <a:cubicBezTo>
                  <a:pt x="9921930" y="514365"/>
                  <a:pt x="9926587" y="514365"/>
                  <a:pt x="9935904" y="523682"/>
                </a:cubicBezTo>
                <a:lnTo>
                  <a:pt x="9949878" y="523682"/>
                </a:lnTo>
                <a:cubicBezTo>
                  <a:pt x="9968511" y="505050"/>
                  <a:pt x="9968511" y="495734"/>
                  <a:pt x="9949878" y="495734"/>
                </a:cubicBezTo>
                <a:lnTo>
                  <a:pt x="9963853" y="467784"/>
                </a:lnTo>
                <a:lnTo>
                  <a:pt x="9977827" y="467784"/>
                </a:lnTo>
                <a:lnTo>
                  <a:pt x="9977827" y="453809"/>
                </a:lnTo>
                <a:cubicBezTo>
                  <a:pt x="9977827" y="444492"/>
                  <a:pt x="9982484" y="439835"/>
                  <a:pt x="9991803" y="439835"/>
                </a:cubicBezTo>
                <a:cubicBezTo>
                  <a:pt x="9991803" y="430519"/>
                  <a:pt x="9998789" y="428190"/>
                  <a:pt x="10012764" y="432847"/>
                </a:cubicBezTo>
                <a:cubicBezTo>
                  <a:pt x="10026738" y="437504"/>
                  <a:pt x="10038383" y="439835"/>
                  <a:pt x="10047700" y="439835"/>
                </a:cubicBezTo>
                <a:lnTo>
                  <a:pt x="10061675" y="439835"/>
                </a:lnTo>
                <a:lnTo>
                  <a:pt x="10075649" y="439835"/>
                </a:lnTo>
                <a:lnTo>
                  <a:pt x="10089625" y="425861"/>
                </a:lnTo>
                <a:cubicBezTo>
                  <a:pt x="10098941" y="425861"/>
                  <a:pt x="10101268" y="423530"/>
                  <a:pt x="10096611" y="418873"/>
                </a:cubicBezTo>
                <a:cubicBezTo>
                  <a:pt x="10091954" y="414216"/>
                  <a:pt x="10091954" y="411885"/>
                  <a:pt x="10096611" y="411885"/>
                </a:cubicBezTo>
                <a:cubicBezTo>
                  <a:pt x="10101268" y="411885"/>
                  <a:pt x="10108256" y="402569"/>
                  <a:pt x="10117572" y="383936"/>
                </a:cubicBezTo>
                <a:lnTo>
                  <a:pt x="10103599" y="383936"/>
                </a:lnTo>
                <a:cubicBezTo>
                  <a:pt x="10094282" y="383936"/>
                  <a:pt x="10089625" y="383936"/>
                  <a:pt x="10089625" y="383936"/>
                </a:cubicBezTo>
                <a:lnTo>
                  <a:pt x="10089625" y="369962"/>
                </a:lnTo>
                <a:lnTo>
                  <a:pt x="10145522" y="328039"/>
                </a:lnTo>
                <a:lnTo>
                  <a:pt x="10159498" y="342013"/>
                </a:lnTo>
                <a:lnTo>
                  <a:pt x="10173471" y="355988"/>
                </a:lnTo>
                <a:lnTo>
                  <a:pt x="10145522" y="383936"/>
                </a:lnTo>
                <a:cubicBezTo>
                  <a:pt x="10136205" y="393254"/>
                  <a:pt x="10131548" y="400240"/>
                  <a:pt x="10131548" y="404898"/>
                </a:cubicBezTo>
                <a:cubicBezTo>
                  <a:pt x="10131548" y="409555"/>
                  <a:pt x="10131548" y="416543"/>
                  <a:pt x="10131548" y="425861"/>
                </a:cubicBezTo>
                <a:cubicBezTo>
                  <a:pt x="10122230" y="425861"/>
                  <a:pt x="10117572" y="430519"/>
                  <a:pt x="10117572" y="439835"/>
                </a:cubicBezTo>
                <a:cubicBezTo>
                  <a:pt x="10117572" y="439835"/>
                  <a:pt x="10122230" y="444492"/>
                  <a:pt x="10131548" y="453809"/>
                </a:cubicBezTo>
                <a:lnTo>
                  <a:pt x="10145522" y="467784"/>
                </a:lnTo>
                <a:lnTo>
                  <a:pt x="10145522" y="481758"/>
                </a:lnTo>
                <a:lnTo>
                  <a:pt x="10159498" y="467784"/>
                </a:lnTo>
                <a:cubicBezTo>
                  <a:pt x="10150179" y="477101"/>
                  <a:pt x="10150179" y="484089"/>
                  <a:pt x="10159498" y="488746"/>
                </a:cubicBezTo>
                <a:cubicBezTo>
                  <a:pt x="10168814" y="493403"/>
                  <a:pt x="10168814" y="500391"/>
                  <a:pt x="10159498" y="509707"/>
                </a:cubicBezTo>
                <a:cubicBezTo>
                  <a:pt x="10159498" y="519024"/>
                  <a:pt x="10159498" y="526012"/>
                  <a:pt x="10159498" y="530669"/>
                </a:cubicBezTo>
                <a:cubicBezTo>
                  <a:pt x="10159498" y="535326"/>
                  <a:pt x="10159498" y="537657"/>
                  <a:pt x="10159498" y="537657"/>
                </a:cubicBezTo>
                <a:lnTo>
                  <a:pt x="10173471" y="523682"/>
                </a:lnTo>
                <a:cubicBezTo>
                  <a:pt x="10182788" y="523682"/>
                  <a:pt x="10187445" y="519024"/>
                  <a:pt x="10187445" y="509707"/>
                </a:cubicBezTo>
                <a:cubicBezTo>
                  <a:pt x="10187445" y="500391"/>
                  <a:pt x="10187445" y="495734"/>
                  <a:pt x="10187445" y="495734"/>
                </a:cubicBezTo>
                <a:cubicBezTo>
                  <a:pt x="10187445" y="495734"/>
                  <a:pt x="10192102" y="495734"/>
                  <a:pt x="10201421" y="495734"/>
                </a:cubicBezTo>
                <a:lnTo>
                  <a:pt x="10201421" y="523682"/>
                </a:lnTo>
                <a:cubicBezTo>
                  <a:pt x="10182788" y="542314"/>
                  <a:pt x="10173471" y="551631"/>
                  <a:pt x="10173471" y="551631"/>
                </a:cubicBezTo>
                <a:lnTo>
                  <a:pt x="10173471" y="565607"/>
                </a:lnTo>
                <a:cubicBezTo>
                  <a:pt x="10173471" y="556288"/>
                  <a:pt x="10171141" y="553961"/>
                  <a:pt x="10166484" y="558619"/>
                </a:cubicBezTo>
                <a:cubicBezTo>
                  <a:pt x="10161826" y="563276"/>
                  <a:pt x="10154838" y="565607"/>
                  <a:pt x="10145522" y="565607"/>
                </a:cubicBezTo>
                <a:cubicBezTo>
                  <a:pt x="10126891" y="574923"/>
                  <a:pt x="10119903" y="584237"/>
                  <a:pt x="10124560" y="593554"/>
                </a:cubicBezTo>
                <a:cubicBezTo>
                  <a:pt x="10129218" y="602872"/>
                  <a:pt x="10126891" y="607530"/>
                  <a:pt x="10117572" y="607530"/>
                </a:cubicBezTo>
                <a:cubicBezTo>
                  <a:pt x="10117572" y="607530"/>
                  <a:pt x="10117572" y="612187"/>
                  <a:pt x="10117572" y="621503"/>
                </a:cubicBezTo>
                <a:cubicBezTo>
                  <a:pt x="10117572" y="630822"/>
                  <a:pt x="10108256" y="640136"/>
                  <a:pt x="10089625" y="649453"/>
                </a:cubicBezTo>
                <a:lnTo>
                  <a:pt x="10089625" y="677403"/>
                </a:lnTo>
                <a:cubicBezTo>
                  <a:pt x="10089625" y="677403"/>
                  <a:pt x="10094282" y="672745"/>
                  <a:pt x="10103599" y="663427"/>
                </a:cubicBezTo>
                <a:cubicBezTo>
                  <a:pt x="10103599" y="663427"/>
                  <a:pt x="10105929" y="661098"/>
                  <a:pt x="10110587" y="656441"/>
                </a:cubicBezTo>
                <a:cubicBezTo>
                  <a:pt x="10115244" y="651783"/>
                  <a:pt x="10122230" y="649453"/>
                  <a:pt x="10131548" y="649453"/>
                </a:cubicBezTo>
                <a:lnTo>
                  <a:pt x="10159498" y="621503"/>
                </a:lnTo>
                <a:cubicBezTo>
                  <a:pt x="10159498" y="612187"/>
                  <a:pt x="10164155" y="607530"/>
                  <a:pt x="10173471" y="607530"/>
                </a:cubicBezTo>
                <a:cubicBezTo>
                  <a:pt x="10182788" y="607530"/>
                  <a:pt x="10187445" y="616846"/>
                  <a:pt x="10187445" y="635479"/>
                </a:cubicBezTo>
                <a:lnTo>
                  <a:pt x="10201421" y="621503"/>
                </a:lnTo>
                <a:cubicBezTo>
                  <a:pt x="10210737" y="612187"/>
                  <a:pt x="10220052" y="602872"/>
                  <a:pt x="10229370" y="593554"/>
                </a:cubicBezTo>
                <a:cubicBezTo>
                  <a:pt x="10238687" y="584237"/>
                  <a:pt x="10243344" y="577250"/>
                  <a:pt x="10243344" y="572592"/>
                </a:cubicBezTo>
                <a:cubicBezTo>
                  <a:pt x="10243344" y="567935"/>
                  <a:pt x="10243344" y="563276"/>
                  <a:pt x="10243344" y="558619"/>
                </a:cubicBezTo>
                <a:cubicBezTo>
                  <a:pt x="10243344" y="553961"/>
                  <a:pt x="10243344" y="551631"/>
                  <a:pt x="10243344" y="551631"/>
                </a:cubicBezTo>
                <a:cubicBezTo>
                  <a:pt x="10252661" y="551631"/>
                  <a:pt x="10259648" y="546974"/>
                  <a:pt x="10264306" y="537657"/>
                </a:cubicBezTo>
                <a:cubicBezTo>
                  <a:pt x="10268963" y="528339"/>
                  <a:pt x="10266636" y="519024"/>
                  <a:pt x="10257318" y="509707"/>
                </a:cubicBezTo>
                <a:cubicBezTo>
                  <a:pt x="10266636" y="509707"/>
                  <a:pt x="10271294" y="509707"/>
                  <a:pt x="10271294" y="509707"/>
                </a:cubicBezTo>
                <a:lnTo>
                  <a:pt x="10299243" y="509707"/>
                </a:lnTo>
                <a:cubicBezTo>
                  <a:pt x="10299243" y="519024"/>
                  <a:pt x="10306229" y="516695"/>
                  <a:pt x="10320205" y="502720"/>
                </a:cubicBezTo>
                <a:cubicBezTo>
                  <a:pt x="10334178" y="488746"/>
                  <a:pt x="10345824" y="481758"/>
                  <a:pt x="10355140" y="481758"/>
                </a:cubicBezTo>
                <a:lnTo>
                  <a:pt x="10341166" y="495734"/>
                </a:lnTo>
                <a:lnTo>
                  <a:pt x="10327191" y="537657"/>
                </a:lnTo>
                <a:cubicBezTo>
                  <a:pt x="10336509" y="537657"/>
                  <a:pt x="10343495" y="533000"/>
                  <a:pt x="10348154" y="523682"/>
                </a:cubicBezTo>
                <a:cubicBezTo>
                  <a:pt x="10352811" y="514365"/>
                  <a:pt x="10357471" y="509707"/>
                  <a:pt x="10362128" y="509707"/>
                </a:cubicBezTo>
                <a:cubicBezTo>
                  <a:pt x="10366785" y="509707"/>
                  <a:pt x="10369116" y="505050"/>
                  <a:pt x="10369116" y="495734"/>
                </a:cubicBezTo>
                <a:lnTo>
                  <a:pt x="10383089" y="453809"/>
                </a:lnTo>
                <a:lnTo>
                  <a:pt x="10397063" y="425861"/>
                </a:lnTo>
                <a:lnTo>
                  <a:pt x="10397063" y="411885"/>
                </a:lnTo>
                <a:cubicBezTo>
                  <a:pt x="10397063" y="411885"/>
                  <a:pt x="10401722" y="409555"/>
                  <a:pt x="10411039" y="404898"/>
                </a:cubicBezTo>
                <a:cubicBezTo>
                  <a:pt x="10420355" y="400240"/>
                  <a:pt x="10425013" y="397912"/>
                  <a:pt x="10425013" y="397912"/>
                </a:cubicBezTo>
                <a:cubicBezTo>
                  <a:pt x="10434331" y="397912"/>
                  <a:pt x="10438988" y="402569"/>
                  <a:pt x="10438988" y="411885"/>
                </a:cubicBezTo>
                <a:cubicBezTo>
                  <a:pt x="10438988" y="421202"/>
                  <a:pt x="10434331" y="430519"/>
                  <a:pt x="10425013" y="439835"/>
                </a:cubicBezTo>
                <a:cubicBezTo>
                  <a:pt x="10397063" y="477101"/>
                  <a:pt x="10387747" y="500391"/>
                  <a:pt x="10397063" y="509707"/>
                </a:cubicBezTo>
                <a:cubicBezTo>
                  <a:pt x="10397063" y="509707"/>
                  <a:pt x="10392406" y="516695"/>
                  <a:pt x="10383089" y="530669"/>
                </a:cubicBezTo>
                <a:cubicBezTo>
                  <a:pt x="10373773" y="544643"/>
                  <a:pt x="10371444" y="553961"/>
                  <a:pt x="10376102" y="558619"/>
                </a:cubicBezTo>
                <a:cubicBezTo>
                  <a:pt x="10380759" y="563276"/>
                  <a:pt x="10390077" y="560947"/>
                  <a:pt x="10404051" y="551631"/>
                </a:cubicBezTo>
                <a:cubicBezTo>
                  <a:pt x="10418027" y="542314"/>
                  <a:pt x="10425013" y="537657"/>
                  <a:pt x="10425013" y="537657"/>
                </a:cubicBezTo>
                <a:lnTo>
                  <a:pt x="10425013" y="551631"/>
                </a:lnTo>
                <a:lnTo>
                  <a:pt x="10411039" y="551631"/>
                </a:lnTo>
                <a:cubicBezTo>
                  <a:pt x="10392406" y="560947"/>
                  <a:pt x="10373773" y="588897"/>
                  <a:pt x="10355140" y="635479"/>
                </a:cubicBezTo>
                <a:cubicBezTo>
                  <a:pt x="10345824" y="644796"/>
                  <a:pt x="10341166" y="654110"/>
                  <a:pt x="10341166" y="663427"/>
                </a:cubicBezTo>
                <a:cubicBezTo>
                  <a:pt x="10341166" y="672745"/>
                  <a:pt x="10341166" y="677403"/>
                  <a:pt x="10341166" y="677403"/>
                </a:cubicBezTo>
                <a:lnTo>
                  <a:pt x="10341166" y="691376"/>
                </a:lnTo>
                <a:lnTo>
                  <a:pt x="10327191" y="705352"/>
                </a:lnTo>
                <a:lnTo>
                  <a:pt x="10327191" y="677403"/>
                </a:lnTo>
                <a:cubicBezTo>
                  <a:pt x="10317874" y="677403"/>
                  <a:pt x="10313217" y="677403"/>
                  <a:pt x="10313217" y="677403"/>
                </a:cubicBezTo>
                <a:cubicBezTo>
                  <a:pt x="10313217" y="696033"/>
                  <a:pt x="10308559" y="700695"/>
                  <a:pt x="10299243" y="691376"/>
                </a:cubicBezTo>
                <a:lnTo>
                  <a:pt x="10285267" y="705352"/>
                </a:lnTo>
                <a:lnTo>
                  <a:pt x="10271294" y="733299"/>
                </a:lnTo>
                <a:cubicBezTo>
                  <a:pt x="10234028" y="770567"/>
                  <a:pt x="10229370" y="789198"/>
                  <a:pt x="10257318" y="789198"/>
                </a:cubicBezTo>
                <a:cubicBezTo>
                  <a:pt x="10257318" y="789198"/>
                  <a:pt x="10261975" y="784541"/>
                  <a:pt x="10271294" y="775224"/>
                </a:cubicBezTo>
                <a:lnTo>
                  <a:pt x="10271294" y="803172"/>
                </a:lnTo>
                <a:cubicBezTo>
                  <a:pt x="10271294" y="812491"/>
                  <a:pt x="10264306" y="819478"/>
                  <a:pt x="10250332" y="824136"/>
                </a:cubicBezTo>
                <a:cubicBezTo>
                  <a:pt x="10236356" y="828793"/>
                  <a:pt x="10229370" y="835779"/>
                  <a:pt x="10229370" y="845097"/>
                </a:cubicBezTo>
                <a:cubicBezTo>
                  <a:pt x="10220052" y="845097"/>
                  <a:pt x="10215395" y="854414"/>
                  <a:pt x="10215395" y="873047"/>
                </a:cubicBezTo>
                <a:lnTo>
                  <a:pt x="10187445" y="914970"/>
                </a:lnTo>
                <a:lnTo>
                  <a:pt x="10201421" y="942919"/>
                </a:lnTo>
                <a:lnTo>
                  <a:pt x="10208407" y="935931"/>
                </a:lnTo>
                <a:lnTo>
                  <a:pt x="10203167" y="944666"/>
                </a:lnTo>
                <a:cubicBezTo>
                  <a:pt x="10202003" y="948159"/>
                  <a:pt x="10201421" y="952236"/>
                  <a:pt x="10201421" y="956893"/>
                </a:cubicBezTo>
                <a:cubicBezTo>
                  <a:pt x="10182788" y="966210"/>
                  <a:pt x="10173471" y="975526"/>
                  <a:pt x="10173471" y="984843"/>
                </a:cubicBezTo>
                <a:lnTo>
                  <a:pt x="10173471" y="998817"/>
                </a:lnTo>
                <a:cubicBezTo>
                  <a:pt x="10164155" y="998817"/>
                  <a:pt x="10159498" y="1003475"/>
                  <a:pt x="10159498" y="1012792"/>
                </a:cubicBezTo>
                <a:lnTo>
                  <a:pt x="10159498" y="1026766"/>
                </a:lnTo>
                <a:cubicBezTo>
                  <a:pt x="10159498" y="1017450"/>
                  <a:pt x="10152510" y="1017450"/>
                  <a:pt x="10138534" y="1026766"/>
                </a:cubicBezTo>
                <a:cubicBezTo>
                  <a:pt x="10124560" y="1036082"/>
                  <a:pt x="10117572" y="1045399"/>
                  <a:pt x="10117572" y="1054715"/>
                </a:cubicBezTo>
                <a:cubicBezTo>
                  <a:pt x="10117572" y="1064032"/>
                  <a:pt x="10122230" y="1064032"/>
                  <a:pt x="10131548" y="1054715"/>
                </a:cubicBezTo>
                <a:lnTo>
                  <a:pt x="10131548" y="1068689"/>
                </a:lnTo>
                <a:cubicBezTo>
                  <a:pt x="10131548" y="1068689"/>
                  <a:pt x="10126891" y="1068689"/>
                  <a:pt x="10117572" y="1068689"/>
                </a:cubicBezTo>
                <a:cubicBezTo>
                  <a:pt x="10108256" y="1068689"/>
                  <a:pt x="10080307" y="1096638"/>
                  <a:pt x="10033726" y="1152538"/>
                </a:cubicBezTo>
                <a:lnTo>
                  <a:pt x="9949878" y="1236384"/>
                </a:lnTo>
                <a:cubicBezTo>
                  <a:pt x="9949878" y="1236384"/>
                  <a:pt x="9947549" y="1236384"/>
                  <a:pt x="9942892" y="1236384"/>
                </a:cubicBezTo>
                <a:cubicBezTo>
                  <a:pt x="9938234" y="1236384"/>
                  <a:pt x="9931247" y="1243372"/>
                  <a:pt x="9921930" y="1257345"/>
                </a:cubicBezTo>
                <a:cubicBezTo>
                  <a:pt x="9912612" y="1271321"/>
                  <a:pt x="9900968" y="1285295"/>
                  <a:pt x="9886993" y="1299271"/>
                </a:cubicBezTo>
                <a:cubicBezTo>
                  <a:pt x="9873019" y="1313245"/>
                  <a:pt x="9861374" y="1327218"/>
                  <a:pt x="9852057" y="1341194"/>
                </a:cubicBezTo>
                <a:cubicBezTo>
                  <a:pt x="9842739" y="1355168"/>
                  <a:pt x="9838082" y="1362156"/>
                  <a:pt x="9838082" y="1362156"/>
                </a:cubicBezTo>
                <a:cubicBezTo>
                  <a:pt x="9838082" y="1371472"/>
                  <a:pt x="9828765" y="1380789"/>
                  <a:pt x="9810132" y="1390105"/>
                </a:cubicBezTo>
                <a:lnTo>
                  <a:pt x="9810132" y="1404079"/>
                </a:lnTo>
                <a:lnTo>
                  <a:pt x="9810132" y="1432028"/>
                </a:lnTo>
                <a:lnTo>
                  <a:pt x="9824108" y="1432028"/>
                </a:lnTo>
                <a:lnTo>
                  <a:pt x="9810132" y="1446002"/>
                </a:lnTo>
                <a:cubicBezTo>
                  <a:pt x="9800816" y="1455318"/>
                  <a:pt x="9793828" y="1459978"/>
                  <a:pt x="9789171" y="1459978"/>
                </a:cubicBezTo>
                <a:cubicBezTo>
                  <a:pt x="9784513" y="1459978"/>
                  <a:pt x="9770540" y="1471623"/>
                  <a:pt x="9747247" y="1494913"/>
                </a:cubicBezTo>
                <a:cubicBezTo>
                  <a:pt x="9723955" y="1518205"/>
                  <a:pt x="9712312" y="1529850"/>
                  <a:pt x="9712312" y="1529850"/>
                </a:cubicBezTo>
                <a:lnTo>
                  <a:pt x="9754235" y="1515875"/>
                </a:lnTo>
                <a:cubicBezTo>
                  <a:pt x="9758893" y="1511217"/>
                  <a:pt x="9762970" y="1507287"/>
                  <a:pt x="9766462" y="1504085"/>
                </a:cubicBezTo>
                <a:lnTo>
                  <a:pt x="9768209" y="1502599"/>
                </a:lnTo>
                <a:lnTo>
                  <a:pt x="9768209" y="1512382"/>
                </a:lnTo>
                <a:cubicBezTo>
                  <a:pt x="9768209" y="1514710"/>
                  <a:pt x="9768209" y="1515875"/>
                  <a:pt x="9768209" y="1515875"/>
                </a:cubicBezTo>
                <a:cubicBezTo>
                  <a:pt x="9768209" y="1525191"/>
                  <a:pt x="9768209" y="1529850"/>
                  <a:pt x="9768209" y="1529850"/>
                </a:cubicBezTo>
                <a:lnTo>
                  <a:pt x="9782185" y="1515875"/>
                </a:lnTo>
                <a:cubicBezTo>
                  <a:pt x="9782185" y="1511217"/>
                  <a:pt x="9781020" y="1507725"/>
                  <a:pt x="9778690" y="1505394"/>
                </a:cubicBezTo>
                <a:lnTo>
                  <a:pt x="9768801" y="1502098"/>
                </a:lnTo>
                <a:lnTo>
                  <a:pt x="9775197" y="1496659"/>
                </a:lnTo>
                <a:cubicBezTo>
                  <a:pt x="9779856" y="1493166"/>
                  <a:pt x="9782185" y="1492585"/>
                  <a:pt x="9782185" y="1494913"/>
                </a:cubicBezTo>
                <a:cubicBezTo>
                  <a:pt x="9782185" y="1499572"/>
                  <a:pt x="9789171" y="1494913"/>
                  <a:pt x="9803146" y="1480939"/>
                </a:cubicBezTo>
                <a:cubicBezTo>
                  <a:pt x="9817120" y="1466964"/>
                  <a:pt x="9828765" y="1459978"/>
                  <a:pt x="9838082" y="1459978"/>
                </a:cubicBezTo>
                <a:lnTo>
                  <a:pt x="9852057" y="1432028"/>
                </a:lnTo>
                <a:cubicBezTo>
                  <a:pt x="9861374" y="1413395"/>
                  <a:pt x="9870688" y="1404079"/>
                  <a:pt x="9880005" y="1404079"/>
                </a:cubicBezTo>
                <a:lnTo>
                  <a:pt x="9880005" y="1376129"/>
                </a:lnTo>
                <a:cubicBezTo>
                  <a:pt x="9870688" y="1376129"/>
                  <a:pt x="9866031" y="1371472"/>
                  <a:pt x="9866031" y="1362156"/>
                </a:cubicBezTo>
                <a:lnTo>
                  <a:pt x="9866031" y="1348180"/>
                </a:lnTo>
                <a:cubicBezTo>
                  <a:pt x="9866031" y="1348180"/>
                  <a:pt x="9868362" y="1345851"/>
                  <a:pt x="9873019" y="1341194"/>
                </a:cubicBezTo>
                <a:cubicBezTo>
                  <a:pt x="9877676" y="1336535"/>
                  <a:pt x="9880005" y="1336535"/>
                  <a:pt x="9880005" y="1341194"/>
                </a:cubicBezTo>
                <a:cubicBezTo>
                  <a:pt x="9880005" y="1345851"/>
                  <a:pt x="9886993" y="1341194"/>
                  <a:pt x="9900968" y="1327218"/>
                </a:cubicBezTo>
                <a:cubicBezTo>
                  <a:pt x="9914942" y="1313245"/>
                  <a:pt x="9931247" y="1296940"/>
                  <a:pt x="9949878" y="1278307"/>
                </a:cubicBezTo>
                <a:cubicBezTo>
                  <a:pt x="9996460" y="1231727"/>
                  <a:pt x="10019750" y="1210765"/>
                  <a:pt x="10019750" y="1215422"/>
                </a:cubicBezTo>
                <a:cubicBezTo>
                  <a:pt x="10019750" y="1220080"/>
                  <a:pt x="10017422" y="1224739"/>
                  <a:pt x="10012764" y="1229396"/>
                </a:cubicBezTo>
                <a:cubicBezTo>
                  <a:pt x="10008107" y="1234055"/>
                  <a:pt x="10005777" y="1236384"/>
                  <a:pt x="10005777" y="1236384"/>
                </a:cubicBezTo>
                <a:cubicBezTo>
                  <a:pt x="9996460" y="1236384"/>
                  <a:pt x="9991803" y="1241043"/>
                  <a:pt x="9991803" y="1250360"/>
                </a:cubicBezTo>
                <a:lnTo>
                  <a:pt x="9977827" y="1264333"/>
                </a:lnTo>
                <a:cubicBezTo>
                  <a:pt x="9977827" y="1264333"/>
                  <a:pt x="9980158" y="1266662"/>
                  <a:pt x="9984815" y="1271321"/>
                </a:cubicBezTo>
                <a:cubicBezTo>
                  <a:pt x="9989472" y="1275978"/>
                  <a:pt x="9991803" y="1278307"/>
                  <a:pt x="9991803" y="1278307"/>
                </a:cubicBezTo>
                <a:cubicBezTo>
                  <a:pt x="10001119" y="1278307"/>
                  <a:pt x="10005777" y="1280638"/>
                  <a:pt x="10005777" y="1285295"/>
                </a:cubicBezTo>
                <a:cubicBezTo>
                  <a:pt x="10005777" y="1289952"/>
                  <a:pt x="10005777" y="1296940"/>
                  <a:pt x="10005777" y="1306257"/>
                </a:cubicBezTo>
                <a:lnTo>
                  <a:pt x="10019750" y="1306257"/>
                </a:lnTo>
                <a:lnTo>
                  <a:pt x="10019750" y="1278307"/>
                </a:lnTo>
                <a:cubicBezTo>
                  <a:pt x="10010434" y="1278307"/>
                  <a:pt x="10005777" y="1275978"/>
                  <a:pt x="10005777" y="1271321"/>
                </a:cubicBezTo>
                <a:cubicBezTo>
                  <a:pt x="10005777" y="1266662"/>
                  <a:pt x="10008107" y="1262005"/>
                  <a:pt x="10012764" y="1257345"/>
                </a:cubicBezTo>
                <a:cubicBezTo>
                  <a:pt x="10017422" y="1252688"/>
                  <a:pt x="10019750" y="1245701"/>
                  <a:pt x="10019750" y="1236384"/>
                </a:cubicBezTo>
                <a:cubicBezTo>
                  <a:pt x="10019750" y="1227068"/>
                  <a:pt x="10033726" y="1213094"/>
                  <a:pt x="10061675" y="1194461"/>
                </a:cubicBezTo>
                <a:lnTo>
                  <a:pt x="10061675" y="1166511"/>
                </a:lnTo>
                <a:lnTo>
                  <a:pt x="10089625" y="1166511"/>
                </a:lnTo>
                <a:lnTo>
                  <a:pt x="10089625" y="1152538"/>
                </a:lnTo>
                <a:lnTo>
                  <a:pt x="10061675" y="1166511"/>
                </a:lnTo>
                <a:cubicBezTo>
                  <a:pt x="10052357" y="1166511"/>
                  <a:pt x="10047700" y="1168840"/>
                  <a:pt x="10047700" y="1173499"/>
                </a:cubicBezTo>
                <a:cubicBezTo>
                  <a:pt x="10047700" y="1178157"/>
                  <a:pt x="10043042" y="1180487"/>
                  <a:pt x="10033726" y="1180487"/>
                </a:cubicBezTo>
                <a:lnTo>
                  <a:pt x="10047700" y="1166511"/>
                </a:lnTo>
                <a:cubicBezTo>
                  <a:pt x="10066333" y="1147878"/>
                  <a:pt x="10084966" y="1138562"/>
                  <a:pt x="10103599" y="1138562"/>
                </a:cubicBezTo>
                <a:cubicBezTo>
                  <a:pt x="10122230" y="1138562"/>
                  <a:pt x="10131548" y="1133905"/>
                  <a:pt x="10131548" y="1124588"/>
                </a:cubicBezTo>
                <a:cubicBezTo>
                  <a:pt x="10131548" y="1115272"/>
                  <a:pt x="10136205" y="1110614"/>
                  <a:pt x="10145522" y="1110614"/>
                </a:cubicBezTo>
                <a:cubicBezTo>
                  <a:pt x="10145522" y="1110614"/>
                  <a:pt x="10145522" y="1115272"/>
                  <a:pt x="10145522" y="1124588"/>
                </a:cubicBezTo>
                <a:lnTo>
                  <a:pt x="10187445" y="1110614"/>
                </a:lnTo>
                <a:lnTo>
                  <a:pt x="10201421" y="1082665"/>
                </a:lnTo>
                <a:lnTo>
                  <a:pt x="10201421" y="1054715"/>
                </a:lnTo>
                <a:cubicBezTo>
                  <a:pt x="10192102" y="1054715"/>
                  <a:pt x="10192102" y="1050058"/>
                  <a:pt x="10201421" y="1040742"/>
                </a:cubicBezTo>
                <a:cubicBezTo>
                  <a:pt x="10210737" y="1031423"/>
                  <a:pt x="10217725" y="1031423"/>
                  <a:pt x="10222382" y="1040742"/>
                </a:cubicBezTo>
                <a:cubicBezTo>
                  <a:pt x="10227040" y="1050058"/>
                  <a:pt x="10231699" y="1054715"/>
                  <a:pt x="10236356" y="1054715"/>
                </a:cubicBezTo>
                <a:cubicBezTo>
                  <a:pt x="10241014" y="1054715"/>
                  <a:pt x="10243344" y="1050058"/>
                  <a:pt x="10243344" y="1040742"/>
                </a:cubicBezTo>
                <a:lnTo>
                  <a:pt x="10243344" y="1026766"/>
                </a:lnTo>
                <a:cubicBezTo>
                  <a:pt x="10243344" y="1026766"/>
                  <a:pt x="10252661" y="1019778"/>
                  <a:pt x="10271294" y="1005804"/>
                </a:cubicBezTo>
                <a:cubicBezTo>
                  <a:pt x="10289925" y="991828"/>
                  <a:pt x="10303900" y="975526"/>
                  <a:pt x="10313217" y="956893"/>
                </a:cubicBezTo>
                <a:lnTo>
                  <a:pt x="10355140" y="942919"/>
                </a:lnTo>
                <a:lnTo>
                  <a:pt x="10327191" y="970867"/>
                </a:lnTo>
                <a:cubicBezTo>
                  <a:pt x="10317874" y="980183"/>
                  <a:pt x="10310886" y="989500"/>
                  <a:pt x="10306229" y="998817"/>
                </a:cubicBezTo>
                <a:cubicBezTo>
                  <a:pt x="10301572" y="1008133"/>
                  <a:pt x="10299243" y="1017450"/>
                  <a:pt x="10299243" y="1026766"/>
                </a:cubicBezTo>
                <a:lnTo>
                  <a:pt x="10285267" y="1040742"/>
                </a:lnTo>
                <a:cubicBezTo>
                  <a:pt x="10275951" y="1040742"/>
                  <a:pt x="10268963" y="1043070"/>
                  <a:pt x="10264306" y="1047727"/>
                </a:cubicBezTo>
                <a:cubicBezTo>
                  <a:pt x="10259648" y="1052387"/>
                  <a:pt x="10257318" y="1054715"/>
                  <a:pt x="10257318" y="1054715"/>
                </a:cubicBezTo>
                <a:lnTo>
                  <a:pt x="10257318" y="1082665"/>
                </a:lnTo>
                <a:cubicBezTo>
                  <a:pt x="10257318" y="1082665"/>
                  <a:pt x="10257318" y="1087322"/>
                  <a:pt x="10257318" y="1096638"/>
                </a:cubicBezTo>
                <a:cubicBezTo>
                  <a:pt x="10266636" y="1105955"/>
                  <a:pt x="10278281" y="1108284"/>
                  <a:pt x="10292255" y="1103626"/>
                </a:cubicBezTo>
                <a:cubicBezTo>
                  <a:pt x="10306229" y="1098967"/>
                  <a:pt x="10317874" y="1091981"/>
                  <a:pt x="10327191" y="1082665"/>
                </a:cubicBezTo>
                <a:lnTo>
                  <a:pt x="10341166" y="1068689"/>
                </a:lnTo>
                <a:cubicBezTo>
                  <a:pt x="10331850" y="1087322"/>
                  <a:pt x="10345824" y="1082665"/>
                  <a:pt x="10383089" y="1054715"/>
                </a:cubicBezTo>
                <a:cubicBezTo>
                  <a:pt x="10401722" y="1045399"/>
                  <a:pt x="10411039" y="1045399"/>
                  <a:pt x="10411039" y="1054715"/>
                </a:cubicBezTo>
                <a:lnTo>
                  <a:pt x="10397063" y="1096638"/>
                </a:lnTo>
                <a:cubicBezTo>
                  <a:pt x="10387747" y="1096638"/>
                  <a:pt x="10380759" y="1101298"/>
                  <a:pt x="10376102" y="1110614"/>
                </a:cubicBezTo>
                <a:cubicBezTo>
                  <a:pt x="10371444" y="1119931"/>
                  <a:pt x="10369116" y="1124588"/>
                  <a:pt x="10369116" y="1124588"/>
                </a:cubicBezTo>
                <a:cubicBezTo>
                  <a:pt x="10378432" y="1124588"/>
                  <a:pt x="10387747" y="1124588"/>
                  <a:pt x="10397063" y="1124588"/>
                </a:cubicBezTo>
                <a:cubicBezTo>
                  <a:pt x="10406382" y="1124588"/>
                  <a:pt x="10415696" y="1124588"/>
                  <a:pt x="10425013" y="1124588"/>
                </a:cubicBezTo>
                <a:lnTo>
                  <a:pt x="10369116" y="1208434"/>
                </a:lnTo>
                <a:cubicBezTo>
                  <a:pt x="10359797" y="1208434"/>
                  <a:pt x="10355140" y="1208434"/>
                  <a:pt x="10355140" y="1208434"/>
                </a:cubicBezTo>
                <a:lnTo>
                  <a:pt x="10327191" y="1250360"/>
                </a:lnTo>
                <a:cubicBezTo>
                  <a:pt x="10327191" y="1250360"/>
                  <a:pt x="10327191" y="1252688"/>
                  <a:pt x="10327191" y="1257345"/>
                </a:cubicBezTo>
                <a:cubicBezTo>
                  <a:pt x="10327191" y="1262005"/>
                  <a:pt x="10322533" y="1264333"/>
                  <a:pt x="10313217" y="1264333"/>
                </a:cubicBezTo>
                <a:cubicBezTo>
                  <a:pt x="10303900" y="1264333"/>
                  <a:pt x="10299243" y="1268991"/>
                  <a:pt x="10299243" y="1278307"/>
                </a:cubicBezTo>
                <a:cubicBezTo>
                  <a:pt x="10299243" y="1287624"/>
                  <a:pt x="10275951" y="1320232"/>
                  <a:pt x="10229370" y="1376129"/>
                </a:cubicBezTo>
                <a:cubicBezTo>
                  <a:pt x="10192102" y="1413395"/>
                  <a:pt x="10173471" y="1418052"/>
                  <a:pt x="10173471" y="1390105"/>
                </a:cubicBezTo>
                <a:cubicBezTo>
                  <a:pt x="10164155" y="1380789"/>
                  <a:pt x="10159498" y="1376129"/>
                  <a:pt x="10159498" y="1376129"/>
                </a:cubicBezTo>
                <a:lnTo>
                  <a:pt x="10159498" y="1404079"/>
                </a:lnTo>
                <a:lnTo>
                  <a:pt x="10159498" y="1446002"/>
                </a:lnTo>
                <a:cubicBezTo>
                  <a:pt x="10159498" y="1446002"/>
                  <a:pt x="10157167" y="1448333"/>
                  <a:pt x="10152510" y="1452990"/>
                </a:cubicBezTo>
                <a:cubicBezTo>
                  <a:pt x="10147852" y="1457647"/>
                  <a:pt x="10140865" y="1459978"/>
                  <a:pt x="10131548" y="1459978"/>
                </a:cubicBezTo>
                <a:lnTo>
                  <a:pt x="10131548" y="1487927"/>
                </a:lnTo>
                <a:cubicBezTo>
                  <a:pt x="10122230" y="1487927"/>
                  <a:pt x="10119903" y="1492585"/>
                  <a:pt x="10124560" y="1501901"/>
                </a:cubicBezTo>
                <a:cubicBezTo>
                  <a:pt x="10129218" y="1511217"/>
                  <a:pt x="10129218" y="1515875"/>
                  <a:pt x="10124560" y="1515875"/>
                </a:cubicBezTo>
                <a:cubicBezTo>
                  <a:pt x="10119903" y="1515875"/>
                  <a:pt x="10112915" y="1511217"/>
                  <a:pt x="10103599" y="1501901"/>
                </a:cubicBezTo>
                <a:cubicBezTo>
                  <a:pt x="10103599" y="1501901"/>
                  <a:pt x="10103599" y="1506558"/>
                  <a:pt x="10103599" y="1515875"/>
                </a:cubicBezTo>
                <a:cubicBezTo>
                  <a:pt x="10103599" y="1515875"/>
                  <a:pt x="10098941" y="1515875"/>
                  <a:pt x="10089625" y="1515875"/>
                </a:cubicBezTo>
                <a:lnTo>
                  <a:pt x="10089625" y="1506560"/>
                </a:lnTo>
                <a:lnTo>
                  <a:pt x="10061675" y="1515875"/>
                </a:lnTo>
                <a:lnTo>
                  <a:pt x="10061675" y="1529850"/>
                </a:lnTo>
                <a:lnTo>
                  <a:pt x="10061675" y="1557800"/>
                </a:lnTo>
                <a:cubicBezTo>
                  <a:pt x="10052357" y="1567116"/>
                  <a:pt x="10045371" y="1569445"/>
                  <a:pt x="10040714" y="1564786"/>
                </a:cubicBezTo>
                <a:cubicBezTo>
                  <a:pt x="10036057" y="1560129"/>
                  <a:pt x="10031395" y="1560129"/>
                  <a:pt x="10026738" y="1564786"/>
                </a:cubicBezTo>
                <a:cubicBezTo>
                  <a:pt x="10022081" y="1569445"/>
                  <a:pt x="10024409" y="1576431"/>
                  <a:pt x="10033726" y="1585748"/>
                </a:cubicBezTo>
                <a:lnTo>
                  <a:pt x="10019750" y="1585748"/>
                </a:lnTo>
                <a:cubicBezTo>
                  <a:pt x="10019750" y="1585748"/>
                  <a:pt x="10017422" y="1588078"/>
                  <a:pt x="10012764" y="1592735"/>
                </a:cubicBezTo>
                <a:cubicBezTo>
                  <a:pt x="10008107" y="1597392"/>
                  <a:pt x="10003446" y="1604381"/>
                  <a:pt x="9998789" y="1613697"/>
                </a:cubicBezTo>
                <a:cubicBezTo>
                  <a:pt x="9994131" y="1623013"/>
                  <a:pt x="9989472" y="1630001"/>
                  <a:pt x="9984815" y="1634659"/>
                </a:cubicBezTo>
                <a:cubicBezTo>
                  <a:pt x="9980158" y="1639318"/>
                  <a:pt x="9973170" y="1641646"/>
                  <a:pt x="9963853" y="1641646"/>
                </a:cubicBezTo>
                <a:cubicBezTo>
                  <a:pt x="9963853" y="1641646"/>
                  <a:pt x="9959196" y="1646304"/>
                  <a:pt x="9949878" y="1655620"/>
                </a:cubicBezTo>
                <a:cubicBezTo>
                  <a:pt x="9949878" y="1664936"/>
                  <a:pt x="9926587" y="1697545"/>
                  <a:pt x="9880005" y="1753442"/>
                </a:cubicBezTo>
                <a:lnTo>
                  <a:pt x="9810132" y="1837290"/>
                </a:lnTo>
                <a:cubicBezTo>
                  <a:pt x="9810132" y="1846607"/>
                  <a:pt x="9807804" y="1853593"/>
                  <a:pt x="9803146" y="1858252"/>
                </a:cubicBezTo>
                <a:cubicBezTo>
                  <a:pt x="9798489" y="1862909"/>
                  <a:pt x="9796158" y="1865238"/>
                  <a:pt x="9796158" y="1865238"/>
                </a:cubicBezTo>
                <a:lnTo>
                  <a:pt x="9782185" y="1865238"/>
                </a:lnTo>
                <a:cubicBezTo>
                  <a:pt x="9782185" y="1902504"/>
                  <a:pt x="9800816" y="1893188"/>
                  <a:pt x="9838082" y="1837290"/>
                </a:cubicBezTo>
                <a:cubicBezTo>
                  <a:pt x="9847400" y="1818658"/>
                  <a:pt x="9856715" y="1809341"/>
                  <a:pt x="9866031" y="1809341"/>
                </a:cubicBezTo>
                <a:cubicBezTo>
                  <a:pt x="9866031" y="1809341"/>
                  <a:pt x="9868362" y="1809341"/>
                  <a:pt x="9873019" y="1809341"/>
                </a:cubicBezTo>
                <a:cubicBezTo>
                  <a:pt x="9877676" y="1809341"/>
                  <a:pt x="9880005" y="1804682"/>
                  <a:pt x="9880005" y="1795365"/>
                </a:cubicBezTo>
                <a:cubicBezTo>
                  <a:pt x="9880005" y="1786049"/>
                  <a:pt x="9882335" y="1781392"/>
                  <a:pt x="9886993" y="1781392"/>
                </a:cubicBezTo>
                <a:cubicBezTo>
                  <a:pt x="9891650" y="1781392"/>
                  <a:pt x="9893981" y="1781392"/>
                  <a:pt x="9893981" y="1781392"/>
                </a:cubicBezTo>
                <a:cubicBezTo>
                  <a:pt x="9893981" y="1781392"/>
                  <a:pt x="9896309" y="1776734"/>
                  <a:pt x="9900968" y="1767418"/>
                </a:cubicBezTo>
                <a:cubicBezTo>
                  <a:pt x="9905626" y="1758101"/>
                  <a:pt x="9907954" y="1753442"/>
                  <a:pt x="9907954" y="1753442"/>
                </a:cubicBezTo>
                <a:cubicBezTo>
                  <a:pt x="9926587" y="1734809"/>
                  <a:pt x="9935904" y="1725493"/>
                  <a:pt x="9935904" y="1725493"/>
                </a:cubicBezTo>
                <a:lnTo>
                  <a:pt x="9977827" y="1669596"/>
                </a:lnTo>
                <a:lnTo>
                  <a:pt x="10019750" y="1627673"/>
                </a:lnTo>
                <a:cubicBezTo>
                  <a:pt x="10038383" y="1627673"/>
                  <a:pt x="10047700" y="1618356"/>
                  <a:pt x="10047700" y="1599723"/>
                </a:cubicBezTo>
                <a:lnTo>
                  <a:pt x="10061675" y="1585748"/>
                </a:lnTo>
                <a:cubicBezTo>
                  <a:pt x="10061675" y="1585748"/>
                  <a:pt x="10068661" y="1583419"/>
                  <a:pt x="10082637" y="1578761"/>
                </a:cubicBezTo>
                <a:cubicBezTo>
                  <a:pt x="10096611" y="1574102"/>
                  <a:pt x="10103599" y="1571774"/>
                  <a:pt x="10103599" y="1571774"/>
                </a:cubicBezTo>
                <a:cubicBezTo>
                  <a:pt x="10112915" y="1571774"/>
                  <a:pt x="10126891" y="1557800"/>
                  <a:pt x="10145522" y="1529850"/>
                </a:cubicBezTo>
                <a:cubicBezTo>
                  <a:pt x="10164155" y="1511217"/>
                  <a:pt x="10175802" y="1499572"/>
                  <a:pt x="10180459" y="1494913"/>
                </a:cubicBezTo>
                <a:cubicBezTo>
                  <a:pt x="10185116" y="1490256"/>
                  <a:pt x="10192102" y="1492585"/>
                  <a:pt x="10201421" y="1501901"/>
                </a:cubicBezTo>
                <a:lnTo>
                  <a:pt x="10201421" y="1487927"/>
                </a:lnTo>
                <a:cubicBezTo>
                  <a:pt x="10201421" y="1478609"/>
                  <a:pt x="10201421" y="1469294"/>
                  <a:pt x="10201421" y="1459978"/>
                </a:cubicBezTo>
                <a:cubicBezTo>
                  <a:pt x="10210737" y="1459978"/>
                  <a:pt x="10215395" y="1457647"/>
                  <a:pt x="10215395" y="1452990"/>
                </a:cubicBezTo>
                <a:cubicBezTo>
                  <a:pt x="10215395" y="1448333"/>
                  <a:pt x="10215395" y="1446002"/>
                  <a:pt x="10215395" y="1446002"/>
                </a:cubicBezTo>
                <a:cubicBezTo>
                  <a:pt x="10215395" y="1436685"/>
                  <a:pt x="10220052" y="1432028"/>
                  <a:pt x="10229370" y="1432028"/>
                </a:cubicBezTo>
                <a:cubicBezTo>
                  <a:pt x="10238687" y="1432028"/>
                  <a:pt x="10243344" y="1427371"/>
                  <a:pt x="10243344" y="1418052"/>
                </a:cubicBezTo>
                <a:cubicBezTo>
                  <a:pt x="10243344" y="1418052"/>
                  <a:pt x="10248001" y="1418052"/>
                  <a:pt x="10257318" y="1418052"/>
                </a:cubicBezTo>
                <a:cubicBezTo>
                  <a:pt x="10257318" y="1408736"/>
                  <a:pt x="10261975" y="1399422"/>
                  <a:pt x="10271294" y="1390105"/>
                </a:cubicBezTo>
                <a:lnTo>
                  <a:pt x="10285267" y="1362156"/>
                </a:lnTo>
                <a:cubicBezTo>
                  <a:pt x="10275951" y="1343522"/>
                  <a:pt x="10278281" y="1334206"/>
                  <a:pt x="10292255" y="1334206"/>
                </a:cubicBezTo>
                <a:cubicBezTo>
                  <a:pt x="10306229" y="1334206"/>
                  <a:pt x="10313217" y="1338864"/>
                  <a:pt x="10313217" y="1348180"/>
                </a:cubicBezTo>
                <a:cubicBezTo>
                  <a:pt x="10313217" y="1348180"/>
                  <a:pt x="10315547" y="1345851"/>
                  <a:pt x="10320205" y="1341194"/>
                </a:cubicBezTo>
                <a:cubicBezTo>
                  <a:pt x="10324862" y="1336535"/>
                  <a:pt x="10327191" y="1329549"/>
                  <a:pt x="10327191" y="1320232"/>
                </a:cubicBezTo>
                <a:lnTo>
                  <a:pt x="10327191" y="1306257"/>
                </a:lnTo>
                <a:cubicBezTo>
                  <a:pt x="10327191" y="1315573"/>
                  <a:pt x="10329521" y="1320232"/>
                  <a:pt x="10334178" y="1320232"/>
                </a:cubicBezTo>
                <a:cubicBezTo>
                  <a:pt x="10338836" y="1320232"/>
                  <a:pt x="10345824" y="1315573"/>
                  <a:pt x="10355140" y="1306257"/>
                </a:cubicBezTo>
                <a:cubicBezTo>
                  <a:pt x="10364458" y="1296940"/>
                  <a:pt x="10369116" y="1292283"/>
                  <a:pt x="10369116" y="1292283"/>
                </a:cubicBezTo>
                <a:cubicBezTo>
                  <a:pt x="10369116" y="1282966"/>
                  <a:pt x="10369116" y="1278307"/>
                  <a:pt x="10369116" y="1278307"/>
                </a:cubicBezTo>
                <a:cubicBezTo>
                  <a:pt x="10397063" y="1278307"/>
                  <a:pt x="10411039" y="1264333"/>
                  <a:pt x="10411039" y="1236384"/>
                </a:cubicBezTo>
                <a:cubicBezTo>
                  <a:pt x="10420355" y="1236384"/>
                  <a:pt x="10429670" y="1234055"/>
                  <a:pt x="10438988" y="1229396"/>
                </a:cubicBezTo>
                <a:cubicBezTo>
                  <a:pt x="10448305" y="1224739"/>
                  <a:pt x="10452962" y="1217751"/>
                  <a:pt x="10452962" y="1208434"/>
                </a:cubicBezTo>
                <a:cubicBezTo>
                  <a:pt x="10452962" y="1199118"/>
                  <a:pt x="10457619" y="1192132"/>
                  <a:pt x="10466936" y="1187473"/>
                </a:cubicBezTo>
                <a:cubicBezTo>
                  <a:pt x="10476254" y="1182815"/>
                  <a:pt x="10480912" y="1180487"/>
                  <a:pt x="10480912" y="1180487"/>
                </a:cubicBezTo>
                <a:lnTo>
                  <a:pt x="10508861" y="1180487"/>
                </a:lnTo>
                <a:lnTo>
                  <a:pt x="10536810" y="1180487"/>
                </a:lnTo>
                <a:cubicBezTo>
                  <a:pt x="10536810" y="1189803"/>
                  <a:pt x="10532151" y="1194461"/>
                  <a:pt x="10522835" y="1194461"/>
                </a:cubicBezTo>
                <a:cubicBezTo>
                  <a:pt x="10513518" y="1194461"/>
                  <a:pt x="10508861" y="1199118"/>
                  <a:pt x="10508861" y="1208434"/>
                </a:cubicBezTo>
                <a:cubicBezTo>
                  <a:pt x="10527492" y="1189803"/>
                  <a:pt x="10541468" y="1189803"/>
                  <a:pt x="10550784" y="1208434"/>
                </a:cubicBezTo>
                <a:cubicBezTo>
                  <a:pt x="10550784" y="1217751"/>
                  <a:pt x="10546127" y="1231727"/>
                  <a:pt x="10536810" y="1250360"/>
                </a:cubicBezTo>
                <a:cubicBezTo>
                  <a:pt x="10546127" y="1250360"/>
                  <a:pt x="10553115" y="1248029"/>
                  <a:pt x="10557772" y="1243372"/>
                </a:cubicBezTo>
                <a:cubicBezTo>
                  <a:pt x="10562429" y="1238714"/>
                  <a:pt x="10564758" y="1231727"/>
                  <a:pt x="10564758" y="1222410"/>
                </a:cubicBezTo>
                <a:cubicBezTo>
                  <a:pt x="10564758" y="1213094"/>
                  <a:pt x="10567089" y="1208434"/>
                  <a:pt x="10571746" y="1208434"/>
                </a:cubicBezTo>
                <a:cubicBezTo>
                  <a:pt x="10576403" y="1208434"/>
                  <a:pt x="10595038" y="1192132"/>
                  <a:pt x="10627645" y="1159524"/>
                </a:cubicBezTo>
                <a:cubicBezTo>
                  <a:pt x="10660252" y="1126917"/>
                  <a:pt x="10690530" y="1094310"/>
                  <a:pt x="10718479" y="1061703"/>
                </a:cubicBezTo>
                <a:cubicBezTo>
                  <a:pt x="10746429" y="1029094"/>
                  <a:pt x="10760402" y="1008133"/>
                  <a:pt x="10760402" y="998817"/>
                </a:cubicBezTo>
                <a:cubicBezTo>
                  <a:pt x="10760402" y="998817"/>
                  <a:pt x="10762733" y="996488"/>
                  <a:pt x="10767390" y="991828"/>
                </a:cubicBezTo>
                <a:cubicBezTo>
                  <a:pt x="10772048" y="987171"/>
                  <a:pt x="10779035" y="980183"/>
                  <a:pt x="10788352" y="970867"/>
                </a:cubicBezTo>
                <a:cubicBezTo>
                  <a:pt x="10797668" y="970867"/>
                  <a:pt x="10816301" y="956893"/>
                  <a:pt x="10844249" y="928944"/>
                </a:cubicBezTo>
                <a:lnTo>
                  <a:pt x="10858225" y="914970"/>
                </a:lnTo>
                <a:cubicBezTo>
                  <a:pt x="10858225" y="933603"/>
                  <a:pt x="10858225" y="947577"/>
                  <a:pt x="10858225" y="956893"/>
                </a:cubicBezTo>
                <a:cubicBezTo>
                  <a:pt x="10858225" y="966210"/>
                  <a:pt x="10853567" y="968538"/>
                  <a:pt x="10844249" y="963881"/>
                </a:cubicBezTo>
                <a:cubicBezTo>
                  <a:pt x="10834932" y="959222"/>
                  <a:pt x="10825618" y="959222"/>
                  <a:pt x="10816301" y="963881"/>
                </a:cubicBezTo>
                <a:cubicBezTo>
                  <a:pt x="10806983" y="968538"/>
                  <a:pt x="10802326" y="970867"/>
                  <a:pt x="10802326" y="970867"/>
                </a:cubicBezTo>
                <a:cubicBezTo>
                  <a:pt x="10802326" y="970867"/>
                  <a:pt x="10804656" y="973198"/>
                  <a:pt x="10809313" y="977855"/>
                </a:cubicBezTo>
                <a:cubicBezTo>
                  <a:pt x="10813971" y="982512"/>
                  <a:pt x="10816301" y="984843"/>
                  <a:pt x="10816301" y="984843"/>
                </a:cubicBezTo>
                <a:lnTo>
                  <a:pt x="10816301" y="998817"/>
                </a:lnTo>
                <a:lnTo>
                  <a:pt x="10816301" y="1012792"/>
                </a:lnTo>
                <a:cubicBezTo>
                  <a:pt x="10806983" y="1012792"/>
                  <a:pt x="10802326" y="1012792"/>
                  <a:pt x="10802326" y="1012792"/>
                </a:cubicBezTo>
                <a:cubicBezTo>
                  <a:pt x="10802326" y="994159"/>
                  <a:pt x="10788352" y="998817"/>
                  <a:pt x="10760402" y="1026766"/>
                </a:cubicBezTo>
                <a:cubicBezTo>
                  <a:pt x="10760402" y="1036082"/>
                  <a:pt x="10755745" y="1045399"/>
                  <a:pt x="10746429" y="1054715"/>
                </a:cubicBezTo>
                <a:lnTo>
                  <a:pt x="10760402" y="1054715"/>
                </a:lnTo>
                <a:cubicBezTo>
                  <a:pt x="10741771" y="1082665"/>
                  <a:pt x="10727796" y="1091981"/>
                  <a:pt x="10718479" y="1082665"/>
                </a:cubicBezTo>
                <a:cubicBezTo>
                  <a:pt x="10727796" y="1091981"/>
                  <a:pt x="10723136" y="1105955"/>
                  <a:pt x="10704503" y="1124588"/>
                </a:cubicBezTo>
                <a:lnTo>
                  <a:pt x="10676556" y="1180487"/>
                </a:lnTo>
                <a:lnTo>
                  <a:pt x="10662580" y="1222410"/>
                </a:lnTo>
                <a:lnTo>
                  <a:pt x="10662580" y="1236384"/>
                </a:lnTo>
                <a:cubicBezTo>
                  <a:pt x="10671897" y="1227068"/>
                  <a:pt x="10678885" y="1220080"/>
                  <a:pt x="10683542" y="1215422"/>
                </a:cubicBezTo>
                <a:cubicBezTo>
                  <a:pt x="10688199" y="1210765"/>
                  <a:pt x="10695187" y="1208434"/>
                  <a:pt x="10704503" y="1208434"/>
                </a:cubicBezTo>
                <a:cubicBezTo>
                  <a:pt x="10713822" y="1189803"/>
                  <a:pt x="10720808" y="1182815"/>
                  <a:pt x="10725467" y="1187473"/>
                </a:cubicBezTo>
                <a:cubicBezTo>
                  <a:pt x="10730124" y="1192132"/>
                  <a:pt x="10741771" y="1187473"/>
                  <a:pt x="10760402" y="1173499"/>
                </a:cubicBezTo>
                <a:cubicBezTo>
                  <a:pt x="10779035" y="1159524"/>
                  <a:pt x="10788352" y="1152538"/>
                  <a:pt x="10788352" y="1152538"/>
                </a:cubicBezTo>
                <a:lnTo>
                  <a:pt x="10774376" y="1166511"/>
                </a:lnTo>
                <a:cubicBezTo>
                  <a:pt x="10765060" y="1175828"/>
                  <a:pt x="10755745" y="1182815"/>
                  <a:pt x="10746429" y="1187473"/>
                </a:cubicBezTo>
                <a:cubicBezTo>
                  <a:pt x="10737110" y="1192132"/>
                  <a:pt x="10732453" y="1194461"/>
                  <a:pt x="10732453" y="1194461"/>
                </a:cubicBezTo>
                <a:cubicBezTo>
                  <a:pt x="10732453" y="1194461"/>
                  <a:pt x="10727796" y="1199118"/>
                  <a:pt x="10718479" y="1208434"/>
                </a:cubicBezTo>
                <a:cubicBezTo>
                  <a:pt x="10718479" y="1208434"/>
                  <a:pt x="10718479" y="1210765"/>
                  <a:pt x="10718479" y="1215422"/>
                </a:cubicBezTo>
                <a:cubicBezTo>
                  <a:pt x="10718479" y="1220080"/>
                  <a:pt x="10718479" y="1227068"/>
                  <a:pt x="10718479" y="1236384"/>
                </a:cubicBezTo>
                <a:lnTo>
                  <a:pt x="10718479" y="1250360"/>
                </a:lnTo>
                <a:cubicBezTo>
                  <a:pt x="10737110" y="1241043"/>
                  <a:pt x="10751086" y="1236384"/>
                  <a:pt x="10760402" y="1236384"/>
                </a:cubicBezTo>
                <a:lnTo>
                  <a:pt x="10704503" y="1292283"/>
                </a:lnTo>
                <a:lnTo>
                  <a:pt x="10693324" y="1325821"/>
                </a:lnTo>
                <a:lnTo>
                  <a:pt x="10697518" y="1327218"/>
                </a:lnTo>
                <a:cubicBezTo>
                  <a:pt x="10702175" y="1331878"/>
                  <a:pt x="10709161" y="1334206"/>
                  <a:pt x="10718479" y="1334206"/>
                </a:cubicBezTo>
                <a:cubicBezTo>
                  <a:pt x="10727796" y="1343522"/>
                  <a:pt x="10727796" y="1350510"/>
                  <a:pt x="10718479" y="1355168"/>
                </a:cubicBezTo>
                <a:cubicBezTo>
                  <a:pt x="10709161" y="1359827"/>
                  <a:pt x="10704503" y="1357497"/>
                  <a:pt x="10704503" y="1348180"/>
                </a:cubicBezTo>
                <a:cubicBezTo>
                  <a:pt x="10704503" y="1338864"/>
                  <a:pt x="10699846" y="1334206"/>
                  <a:pt x="10690530" y="1334206"/>
                </a:cubicBezTo>
                <a:cubicBezTo>
                  <a:pt x="10681213" y="1334206"/>
                  <a:pt x="10671897" y="1336535"/>
                  <a:pt x="10662580" y="1341194"/>
                </a:cubicBezTo>
                <a:cubicBezTo>
                  <a:pt x="10653264" y="1345851"/>
                  <a:pt x="10648606" y="1348180"/>
                  <a:pt x="10648606" y="1348180"/>
                </a:cubicBezTo>
                <a:cubicBezTo>
                  <a:pt x="10648606" y="1376129"/>
                  <a:pt x="10634631" y="1390105"/>
                  <a:pt x="10606683" y="1390105"/>
                </a:cubicBezTo>
                <a:lnTo>
                  <a:pt x="10578734" y="1404079"/>
                </a:lnTo>
                <a:lnTo>
                  <a:pt x="10578734" y="1418052"/>
                </a:lnTo>
                <a:cubicBezTo>
                  <a:pt x="10578734" y="1427371"/>
                  <a:pt x="10578734" y="1436685"/>
                  <a:pt x="10578734" y="1446002"/>
                </a:cubicBezTo>
                <a:lnTo>
                  <a:pt x="10564758" y="1446002"/>
                </a:lnTo>
                <a:cubicBezTo>
                  <a:pt x="10546127" y="1446002"/>
                  <a:pt x="10536810" y="1450661"/>
                  <a:pt x="10536810" y="1459978"/>
                </a:cubicBezTo>
                <a:lnTo>
                  <a:pt x="10536810" y="1432028"/>
                </a:lnTo>
                <a:cubicBezTo>
                  <a:pt x="10536810" y="1432028"/>
                  <a:pt x="10536810" y="1427371"/>
                  <a:pt x="10536810" y="1418052"/>
                </a:cubicBezTo>
                <a:cubicBezTo>
                  <a:pt x="10518178" y="1418052"/>
                  <a:pt x="10513518" y="1422712"/>
                  <a:pt x="10522835" y="1432028"/>
                </a:cubicBezTo>
                <a:cubicBezTo>
                  <a:pt x="10522835" y="1441345"/>
                  <a:pt x="10522835" y="1446002"/>
                  <a:pt x="10522835" y="1446002"/>
                </a:cubicBezTo>
                <a:cubicBezTo>
                  <a:pt x="10522835" y="1446002"/>
                  <a:pt x="10518178" y="1446002"/>
                  <a:pt x="10508861" y="1446002"/>
                </a:cubicBezTo>
                <a:cubicBezTo>
                  <a:pt x="10499543" y="1436685"/>
                  <a:pt x="10494885" y="1436685"/>
                  <a:pt x="10494885" y="1446002"/>
                </a:cubicBezTo>
                <a:cubicBezTo>
                  <a:pt x="10504204" y="1446002"/>
                  <a:pt x="10508861" y="1450661"/>
                  <a:pt x="10508861" y="1459978"/>
                </a:cubicBezTo>
                <a:cubicBezTo>
                  <a:pt x="10508861" y="1459978"/>
                  <a:pt x="10511190" y="1462306"/>
                  <a:pt x="10515847" y="1466964"/>
                </a:cubicBezTo>
                <a:cubicBezTo>
                  <a:pt x="10520504" y="1471623"/>
                  <a:pt x="10522835" y="1478609"/>
                  <a:pt x="10522835" y="1487927"/>
                </a:cubicBezTo>
                <a:cubicBezTo>
                  <a:pt x="10522835" y="1497244"/>
                  <a:pt x="10520504" y="1501901"/>
                  <a:pt x="10515847" y="1501901"/>
                </a:cubicBezTo>
                <a:cubicBezTo>
                  <a:pt x="10511190" y="1501901"/>
                  <a:pt x="10504204" y="1506558"/>
                  <a:pt x="10494885" y="1515875"/>
                </a:cubicBezTo>
                <a:cubicBezTo>
                  <a:pt x="10485569" y="1525191"/>
                  <a:pt x="10480912" y="1532179"/>
                  <a:pt x="10480912" y="1536836"/>
                </a:cubicBezTo>
                <a:cubicBezTo>
                  <a:pt x="10480912" y="1541496"/>
                  <a:pt x="10485569" y="1539167"/>
                  <a:pt x="10494885" y="1529850"/>
                </a:cubicBezTo>
                <a:lnTo>
                  <a:pt x="10508861" y="1529850"/>
                </a:lnTo>
                <a:cubicBezTo>
                  <a:pt x="10508861" y="1529850"/>
                  <a:pt x="10511190" y="1532179"/>
                  <a:pt x="10515847" y="1536836"/>
                </a:cubicBezTo>
                <a:cubicBezTo>
                  <a:pt x="10520504" y="1541496"/>
                  <a:pt x="10522835" y="1543824"/>
                  <a:pt x="10522835" y="1543824"/>
                </a:cubicBezTo>
                <a:cubicBezTo>
                  <a:pt x="10522835" y="1562457"/>
                  <a:pt x="10513518" y="1571774"/>
                  <a:pt x="10494885" y="1571774"/>
                </a:cubicBezTo>
                <a:cubicBezTo>
                  <a:pt x="10466936" y="1571774"/>
                  <a:pt x="10452962" y="1576431"/>
                  <a:pt x="10452962" y="1585748"/>
                </a:cubicBezTo>
                <a:lnTo>
                  <a:pt x="10425013" y="1599723"/>
                </a:lnTo>
                <a:cubicBezTo>
                  <a:pt x="10406382" y="1618356"/>
                  <a:pt x="10401722" y="1632330"/>
                  <a:pt x="10411039" y="1641646"/>
                </a:cubicBezTo>
                <a:cubicBezTo>
                  <a:pt x="10411039" y="1632330"/>
                  <a:pt x="10415696" y="1627673"/>
                  <a:pt x="10425013" y="1627673"/>
                </a:cubicBezTo>
                <a:lnTo>
                  <a:pt x="10438988" y="1613697"/>
                </a:lnTo>
                <a:cubicBezTo>
                  <a:pt x="10438988" y="1595064"/>
                  <a:pt x="10443646" y="1590406"/>
                  <a:pt x="10452962" y="1599723"/>
                </a:cubicBezTo>
                <a:cubicBezTo>
                  <a:pt x="10462279" y="1609040"/>
                  <a:pt x="10464607" y="1616025"/>
                  <a:pt x="10459950" y="1620685"/>
                </a:cubicBezTo>
                <a:cubicBezTo>
                  <a:pt x="10455293" y="1625342"/>
                  <a:pt x="10448305" y="1627673"/>
                  <a:pt x="10438988" y="1627673"/>
                </a:cubicBezTo>
                <a:lnTo>
                  <a:pt x="10438988" y="1641646"/>
                </a:lnTo>
                <a:cubicBezTo>
                  <a:pt x="10448305" y="1641646"/>
                  <a:pt x="10464607" y="1630001"/>
                  <a:pt x="10487899" y="1606709"/>
                </a:cubicBezTo>
                <a:cubicBezTo>
                  <a:pt x="10511190" y="1583419"/>
                  <a:pt x="10525165" y="1571774"/>
                  <a:pt x="10529823" y="1571774"/>
                </a:cubicBezTo>
                <a:cubicBezTo>
                  <a:pt x="10534480" y="1571774"/>
                  <a:pt x="10536810" y="1567116"/>
                  <a:pt x="10536810" y="1557800"/>
                </a:cubicBezTo>
                <a:cubicBezTo>
                  <a:pt x="10536810" y="1548483"/>
                  <a:pt x="10546127" y="1539167"/>
                  <a:pt x="10564758" y="1529850"/>
                </a:cubicBezTo>
                <a:cubicBezTo>
                  <a:pt x="10574076" y="1520534"/>
                  <a:pt x="10581062" y="1513546"/>
                  <a:pt x="10585720" y="1508889"/>
                </a:cubicBezTo>
                <a:cubicBezTo>
                  <a:pt x="10590379" y="1504229"/>
                  <a:pt x="10592708" y="1497244"/>
                  <a:pt x="10592708" y="1487927"/>
                </a:cubicBezTo>
                <a:cubicBezTo>
                  <a:pt x="10592708" y="1478609"/>
                  <a:pt x="10595038" y="1476280"/>
                  <a:pt x="10599695" y="1480939"/>
                </a:cubicBezTo>
                <a:cubicBezTo>
                  <a:pt x="10604353" y="1485597"/>
                  <a:pt x="10611340" y="1483268"/>
                  <a:pt x="10620657" y="1473952"/>
                </a:cubicBezTo>
                <a:cubicBezTo>
                  <a:pt x="10629973" y="1464635"/>
                  <a:pt x="10629973" y="1455318"/>
                  <a:pt x="10620657" y="1446002"/>
                </a:cubicBezTo>
                <a:lnTo>
                  <a:pt x="10606683" y="1432028"/>
                </a:lnTo>
                <a:cubicBezTo>
                  <a:pt x="10616000" y="1441345"/>
                  <a:pt x="10627645" y="1443673"/>
                  <a:pt x="10641619" y="1439016"/>
                </a:cubicBezTo>
                <a:cubicBezTo>
                  <a:pt x="10655592" y="1434357"/>
                  <a:pt x="10667238" y="1429700"/>
                  <a:pt x="10676556" y="1425041"/>
                </a:cubicBezTo>
                <a:cubicBezTo>
                  <a:pt x="10685872" y="1420383"/>
                  <a:pt x="10685872" y="1413395"/>
                  <a:pt x="10676556" y="1404079"/>
                </a:cubicBezTo>
                <a:lnTo>
                  <a:pt x="10676556" y="1390105"/>
                </a:lnTo>
                <a:lnTo>
                  <a:pt x="10704503" y="1390105"/>
                </a:lnTo>
                <a:cubicBezTo>
                  <a:pt x="10713822" y="1380789"/>
                  <a:pt x="10718479" y="1376129"/>
                  <a:pt x="10718479" y="1376129"/>
                </a:cubicBezTo>
                <a:cubicBezTo>
                  <a:pt x="10718479" y="1376129"/>
                  <a:pt x="10718479" y="1371472"/>
                  <a:pt x="10718479" y="1362156"/>
                </a:cubicBezTo>
                <a:cubicBezTo>
                  <a:pt x="10718479" y="1362156"/>
                  <a:pt x="10725467" y="1359827"/>
                  <a:pt x="10739441" y="1355168"/>
                </a:cubicBezTo>
                <a:cubicBezTo>
                  <a:pt x="10753415" y="1350510"/>
                  <a:pt x="10760402" y="1343522"/>
                  <a:pt x="10760402" y="1334206"/>
                </a:cubicBezTo>
                <a:cubicBezTo>
                  <a:pt x="10760402" y="1324889"/>
                  <a:pt x="10760402" y="1317902"/>
                  <a:pt x="10760402" y="1313245"/>
                </a:cubicBezTo>
                <a:cubicBezTo>
                  <a:pt x="10760402" y="1308587"/>
                  <a:pt x="10765060" y="1306257"/>
                  <a:pt x="10774376" y="1306257"/>
                </a:cubicBezTo>
                <a:lnTo>
                  <a:pt x="10816301" y="1292283"/>
                </a:lnTo>
                <a:cubicBezTo>
                  <a:pt x="10825618" y="1282966"/>
                  <a:pt x="10834932" y="1278307"/>
                  <a:pt x="10844249" y="1278307"/>
                </a:cubicBezTo>
                <a:lnTo>
                  <a:pt x="10816301" y="1306257"/>
                </a:lnTo>
                <a:cubicBezTo>
                  <a:pt x="10797668" y="1334206"/>
                  <a:pt x="10788352" y="1348180"/>
                  <a:pt x="10788352" y="1348180"/>
                </a:cubicBezTo>
                <a:lnTo>
                  <a:pt x="10787080" y="1355804"/>
                </a:lnTo>
                <a:lnTo>
                  <a:pt x="10802326" y="1348180"/>
                </a:lnTo>
                <a:cubicBezTo>
                  <a:pt x="10830275" y="1320232"/>
                  <a:pt x="10844249" y="1303928"/>
                  <a:pt x="10844249" y="1299271"/>
                </a:cubicBezTo>
                <a:cubicBezTo>
                  <a:pt x="10844249" y="1294612"/>
                  <a:pt x="10848906" y="1292283"/>
                  <a:pt x="10858225" y="1292283"/>
                </a:cubicBezTo>
                <a:lnTo>
                  <a:pt x="10900148" y="1264333"/>
                </a:lnTo>
                <a:lnTo>
                  <a:pt x="10956047" y="1236384"/>
                </a:lnTo>
                <a:cubicBezTo>
                  <a:pt x="10956047" y="1236384"/>
                  <a:pt x="10951389" y="1241043"/>
                  <a:pt x="10942071" y="1250360"/>
                </a:cubicBezTo>
                <a:cubicBezTo>
                  <a:pt x="10914122" y="1268991"/>
                  <a:pt x="10914122" y="1292283"/>
                  <a:pt x="10942071" y="1320232"/>
                </a:cubicBezTo>
                <a:lnTo>
                  <a:pt x="10956047" y="1320232"/>
                </a:lnTo>
                <a:cubicBezTo>
                  <a:pt x="10956047" y="1301599"/>
                  <a:pt x="10965363" y="1287624"/>
                  <a:pt x="10983994" y="1278307"/>
                </a:cubicBezTo>
                <a:cubicBezTo>
                  <a:pt x="10993313" y="1268991"/>
                  <a:pt x="11000299" y="1262005"/>
                  <a:pt x="11004956" y="1257345"/>
                </a:cubicBezTo>
                <a:cubicBezTo>
                  <a:pt x="11009613" y="1252688"/>
                  <a:pt x="11011944" y="1250360"/>
                  <a:pt x="11011944" y="1250360"/>
                </a:cubicBezTo>
                <a:lnTo>
                  <a:pt x="10997970" y="1278307"/>
                </a:lnTo>
                <a:cubicBezTo>
                  <a:pt x="10988652" y="1296940"/>
                  <a:pt x="10979337" y="1315573"/>
                  <a:pt x="10970020" y="1334206"/>
                </a:cubicBezTo>
                <a:cubicBezTo>
                  <a:pt x="10960704" y="1343522"/>
                  <a:pt x="10951389" y="1350510"/>
                  <a:pt x="10942071" y="1355168"/>
                </a:cubicBezTo>
                <a:cubicBezTo>
                  <a:pt x="10932753" y="1359827"/>
                  <a:pt x="10923438" y="1357497"/>
                  <a:pt x="10914122" y="1348180"/>
                </a:cubicBezTo>
                <a:cubicBezTo>
                  <a:pt x="10914122" y="1338864"/>
                  <a:pt x="10907134" y="1338864"/>
                  <a:pt x="10893160" y="1348180"/>
                </a:cubicBezTo>
                <a:cubicBezTo>
                  <a:pt x="10879186" y="1357497"/>
                  <a:pt x="10872198" y="1364484"/>
                  <a:pt x="10872198" y="1369143"/>
                </a:cubicBezTo>
                <a:cubicBezTo>
                  <a:pt x="10872198" y="1373801"/>
                  <a:pt x="10876856" y="1376129"/>
                  <a:pt x="10886172" y="1376129"/>
                </a:cubicBezTo>
                <a:lnTo>
                  <a:pt x="10900148" y="1376129"/>
                </a:lnTo>
                <a:cubicBezTo>
                  <a:pt x="10900148" y="1376129"/>
                  <a:pt x="10902476" y="1371472"/>
                  <a:pt x="10907134" y="1362156"/>
                </a:cubicBezTo>
                <a:cubicBezTo>
                  <a:pt x="10911791" y="1352839"/>
                  <a:pt x="10914122" y="1352839"/>
                  <a:pt x="10914122" y="1362156"/>
                </a:cubicBezTo>
                <a:cubicBezTo>
                  <a:pt x="10923438" y="1371472"/>
                  <a:pt x="10932753" y="1373801"/>
                  <a:pt x="10942071" y="1369143"/>
                </a:cubicBezTo>
                <a:cubicBezTo>
                  <a:pt x="10951389" y="1364484"/>
                  <a:pt x="10956047" y="1362156"/>
                  <a:pt x="10956047" y="1362156"/>
                </a:cubicBezTo>
                <a:lnTo>
                  <a:pt x="10983994" y="1362156"/>
                </a:lnTo>
                <a:cubicBezTo>
                  <a:pt x="10983994" y="1371472"/>
                  <a:pt x="10979337" y="1376129"/>
                  <a:pt x="10970020" y="1376129"/>
                </a:cubicBezTo>
                <a:lnTo>
                  <a:pt x="10914122" y="1418052"/>
                </a:lnTo>
                <a:cubicBezTo>
                  <a:pt x="10914122" y="1399422"/>
                  <a:pt x="10900148" y="1404079"/>
                  <a:pt x="10872198" y="1432028"/>
                </a:cubicBezTo>
                <a:cubicBezTo>
                  <a:pt x="10853567" y="1441345"/>
                  <a:pt x="10848906" y="1450661"/>
                  <a:pt x="10858225" y="1459978"/>
                </a:cubicBezTo>
                <a:lnTo>
                  <a:pt x="10844249" y="1487927"/>
                </a:lnTo>
                <a:lnTo>
                  <a:pt x="10844249" y="1501901"/>
                </a:lnTo>
                <a:lnTo>
                  <a:pt x="10802326" y="1543824"/>
                </a:lnTo>
                <a:cubicBezTo>
                  <a:pt x="10765060" y="1581090"/>
                  <a:pt x="10732453" y="1613697"/>
                  <a:pt x="10704503" y="1641646"/>
                </a:cubicBezTo>
                <a:lnTo>
                  <a:pt x="10662580" y="1683569"/>
                </a:lnTo>
                <a:cubicBezTo>
                  <a:pt x="10653264" y="1683569"/>
                  <a:pt x="10648606" y="1685900"/>
                  <a:pt x="10648606" y="1690557"/>
                </a:cubicBezTo>
                <a:cubicBezTo>
                  <a:pt x="10648606" y="1695215"/>
                  <a:pt x="10653264" y="1697545"/>
                  <a:pt x="10662580" y="1697545"/>
                </a:cubicBezTo>
                <a:cubicBezTo>
                  <a:pt x="10671897" y="1697545"/>
                  <a:pt x="10676556" y="1695215"/>
                  <a:pt x="10676556" y="1690557"/>
                </a:cubicBezTo>
                <a:lnTo>
                  <a:pt x="10690530" y="1697545"/>
                </a:lnTo>
                <a:lnTo>
                  <a:pt x="10704503" y="1725493"/>
                </a:lnTo>
                <a:lnTo>
                  <a:pt x="10746429" y="1683569"/>
                </a:lnTo>
                <a:lnTo>
                  <a:pt x="10732453" y="1683569"/>
                </a:lnTo>
                <a:cubicBezTo>
                  <a:pt x="10713822" y="1692886"/>
                  <a:pt x="10702175" y="1695215"/>
                  <a:pt x="10697518" y="1690557"/>
                </a:cubicBezTo>
                <a:cubicBezTo>
                  <a:pt x="10692860" y="1685900"/>
                  <a:pt x="10690530" y="1681241"/>
                  <a:pt x="10690530" y="1676582"/>
                </a:cubicBezTo>
                <a:cubicBezTo>
                  <a:pt x="10690530" y="1671925"/>
                  <a:pt x="10695187" y="1669596"/>
                  <a:pt x="10704503" y="1669596"/>
                </a:cubicBezTo>
                <a:cubicBezTo>
                  <a:pt x="10713822" y="1669596"/>
                  <a:pt x="10718479" y="1664936"/>
                  <a:pt x="10718479" y="1655620"/>
                </a:cubicBezTo>
                <a:lnTo>
                  <a:pt x="10732453" y="1641646"/>
                </a:lnTo>
                <a:cubicBezTo>
                  <a:pt x="10732453" y="1650963"/>
                  <a:pt x="10737110" y="1655620"/>
                  <a:pt x="10746429" y="1655620"/>
                </a:cubicBezTo>
                <a:lnTo>
                  <a:pt x="10746429" y="1641646"/>
                </a:lnTo>
                <a:cubicBezTo>
                  <a:pt x="10746429" y="1632330"/>
                  <a:pt x="10751086" y="1623013"/>
                  <a:pt x="10760402" y="1613697"/>
                </a:cubicBezTo>
                <a:cubicBezTo>
                  <a:pt x="10769719" y="1604381"/>
                  <a:pt x="10783695" y="1595064"/>
                  <a:pt x="10802326" y="1585748"/>
                </a:cubicBezTo>
                <a:lnTo>
                  <a:pt x="10802326" y="1613697"/>
                </a:lnTo>
                <a:lnTo>
                  <a:pt x="10788352" y="1655620"/>
                </a:lnTo>
                <a:cubicBezTo>
                  <a:pt x="10797668" y="1655620"/>
                  <a:pt x="10802326" y="1660279"/>
                  <a:pt x="10802326" y="1669596"/>
                </a:cubicBezTo>
                <a:cubicBezTo>
                  <a:pt x="10802326" y="1678912"/>
                  <a:pt x="10799997" y="1685900"/>
                  <a:pt x="10795340" y="1690557"/>
                </a:cubicBezTo>
                <a:cubicBezTo>
                  <a:pt x="10790680" y="1695215"/>
                  <a:pt x="10790680" y="1702203"/>
                  <a:pt x="10795340" y="1711519"/>
                </a:cubicBezTo>
                <a:cubicBezTo>
                  <a:pt x="10799997" y="1720836"/>
                  <a:pt x="10804656" y="1725493"/>
                  <a:pt x="10809313" y="1725493"/>
                </a:cubicBezTo>
                <a:cubicBezTo>
                  <a:pt x="10813971" y="1725493"/>
                  <a:pt x="10816301" y="1730152"/>
                  <a:pt x="10816301" y="1739469"/>
                </a:cubicBezTo>
                <a:cubicBezTo>
                  <a:pt x="10806983" y="1758101"/>
                  <a:pt x="10788352" y="1762759"/>
                  <a:pt x="10760402" y="1753442"/>
                </a:cubicBezTo>
                <a:cubicBezTo>
                  <a:pt x="10751086" y="1744126"/>
                  <a:pt x="10739441" y="1741797"/>
                  <a:pt x="10725467" y="1746456"/>
                </a:cubicBezTo>
                <a:cubicBezTo>
                  <a:pt x="10711491" y="1751113"/>
                  <a:pt x="10704503" y="1755773"/>
                  <a:pt x="10704503" y="1760430"/>
                </a:cubicBezTo>
                <a:cubicBezTo>
                  <a:pt x="10704503" y="1765088"/>
                  <a:pt x="10709161" y="1767418"/>
                  <a:pt x="10718479" y="1767418"/>
                </a:cubicBezTo>
                <a:cubicBezTo>
                  <a:pt x="10727796" y="1767418"/>
                  <a:pt x="10734783" y="1767418"/>
                  <a:pt x="10739441" y="1767418"/>
                </a:cubicBezTo>
                <a:cubicBezTo>
                  <a:pt x="10744098" y="1767418"/>
                  <a:pt x="10746429" y="1767418"/>
                  <a:pt x="10746429" y="1767418"/>
                </a:cubicBezTo>
                <a:cubicBezTo>
                  <a:pt x="10746429" y="1776734"/>
                  <a:pt x="10748757" y="1779063"/>
                  <a:pt x="10753415" y="1774404"/>
                </a:cubicBezTo>
                <a:cubicBezTo>
                  <a:pt x="10758072" y="1769746"/>
                  <a:pt x="10765060" y="1772075"/>
                  <a:pt x="10774376" y="1781392"/>
                </a:cubicBezTo>
                <a:lnTo>
                  <a:pt x="10774376" y="1795365"/>
                </a:lnTo>
                <a:cubicBezTo>
                  <a:pt x="10765060" y="1795365"/>
                  <a:pt x="10755745" y="1797696"/>
                  <a:pt x="10746429" y="1802353"/>
                </a:cubicBezTo>
                <a:cubicBezTo>
                  <a:pt x="10737110" y="1807013"/>
                  <a:pt x="10727796" y="1813999"/>
                  <a:pt x="10718479" y="1823315"/>
                </a:cubicBezTo>
                <a:cubicBezTo>
                  <a:pt x="10690530" y="1851264"/>
                  <a:pt x="10674225" y="1865238"/>
                  <a:pt x="10669568" y="1865238"/>
                </a:cubicBezTo>
                <a:cubicBezTo>
                  <a:pt x="10664911" y="1865238"/>
                  <a:pt x="10660252" y="1867569"/>
                  <a:pt x="10655592" y="1872226"/>
                </a:cubicBezTo>
                <a:cubicBezTo>
                  <a:pt x="10650935" y="1876885"/>
                  <a:pt x="10643949" y="1888530"/>
                  <a:pt x="10634631" y="1907163"/>
                </a:cubicBezTo>
                <a:lnTo>
                  <a:pt x="10634631" y="1921137"/>
                </a:lnTo>
                <a:lnTo>
                  <a:pt x="10634631" y="1935113"/>
                </a:lnTo>
                <a:lnTo>
                  <a:pt x="10626248" y="1946290"/>
                </a:lnTo>
                <a:lnTo>
                  <a:pt x="10620657" y="1949087"/>
                </a:lnTo>
                <a:lnTo>
                  <a:pt x="10624150" y="1949087"/>
                </a:lnTo>
                <a:lnTo>
                  <a:pt x="10613669" y="1963060"/>
                </a:lnTo>
                <a:cubicBezTo>
                  <a:pt x="10618326" y="1972377"/>
                  <a:pt x="10625314" y="1977036"/>
                  <a:pt x="10634631" y="1977036"/>
                </a:cubicBezTo>
                <a:lnTo>
                  <a:pt x="10648606" y="1991010"/>
                </a:lnTo>
                <a:lnTo>
                  <a:pt x="10676556" y="1977036"/>
                </a:lnTo>
                <a:lnTo>
                  <a:pt x="10690530" y="1977036"/>
                </a:lnTo>
                <a:cubicBezTo>
                  <a:pt x="10690530" y="1977036"/>
                  <a:pt x="10692860" y="1977036"/>
                  <a:pt x="10697518" y="1977036"/>
                </a:cubicBezTo>
                <a:cubicBezTo>
                  <a:pt x="10702175" y="1977036"/>
                  <a:pt x="10704503" y="1972377"/>
                  <a:pt x="10704503" y="1963060"/>
                </a:cubicBezTo>
                <a:cubicBezTo>
                  <a:pt x="10704503" y="1953744"/>
                  <a:pt x="10699846" y="1949087"/>
                  <a:pt x="10690530" y="1949087"/>
                </a:cubicBezTo>
                <a:cubicBezTo>
                  <a:pt x="10681213" y="1949087"/>
                  <a:pt x="10676556" y="1944429"/>
                  <a:pt x="10676556" y="1935113"/>
                </a:cubicBezTo>
                <a:lnTo>
                  <a:pt x="10704503" y="1949087"/>
                </a:lnTo>
                <a:lnTo>
                  <a:pt x="10732453" y="1949087"/>
                </a:lnTo>
                <a:lnTo>
                  <a:pt x="10732453" y="1963060"/>
                </a:lnTo>
                <a:cubicBezTo>
                  <a:pt x="10723136" y="1972377"/>
                  <a:pt x="10723136" y="1977036"/>
                  <a:pt x="10732453" y="1977036"/>
                </a:cubicBezTo>
                <a:cubicBezTo>
                  <a:pt x="10741771" y="1977036"/>
                  <a:pt x="10746429" y="1977036"/>
                  <a:pt x="10746429" y="1977036"/>
                </a:cubicBezTo>
                <a:cubicBezTo>
                  <a:pt x="10746429" y="1967720"/>
                  <a:pt x="10746429" y="1963060"/>
                  <a:pt x="10746429" y="1963060"/>
                </a:cubicBezTo>
                <a:lnTo>
                  <a:pt x="10760402" y="1991010"/>
                </a:lnTo>
                <a:cubicBezTo>
                  <a:pt x="10751086" y="1991010"/>
                  <a:pt x="10751086" y="1993339"/>
                  <a:pt x="10760402" y="1997997"/>
                </a:cubicBezTo>
                <a:cubicBezTo>
                  <a:pt x="10769719" y="2002655"/>
                  <a:pt x="10769719" y="2009643"/>
                  <a:pt x="10760402" y="2018959"/>
                </a:cubicBezTo>
                <a:cubicBezTo>
                  <a:pt x="10769719" y="2028276"/>
                  <a:pt x="10769719" y="2035264"/>
                  <a:pt x="10760402" y="2039921"/>
                </a:cubicBezTo>
                <a:cubicBezTo>
                  <a:pt x="10751086" y="2044578"/>
                  <a:pt x="10751086" y="2051566"/>
                  <a:pt x="10760402" y="2060883"/>
                </a:cubicBezTo>
                <a:lnTo>
                  <a:pt x="10746429" y="2088832"/>
                </a:lnTo>
                <a:lnTo>
                  <a:pt x="10732453" y="2116781"/>
                </a:lnTo>
                <a:cubicBezTo>
                  <a:pt x="10732453" y="2116781"/>
                  <a:pt x="10737110" y="2116781"/>
                  <a:pt x="10746429" y="2116781"/>
                </a:cubicBezTo>
                <a:cubicBezTo>
                  <a:pt x="10802326" y="2126098"/>
                  <a:pt x="10834932" y="2172679"/>
                  <a:pt x="10844249" y="2256527"/>
                </a:cubicBezTo>
                <a:cubicBezTo>
                  <a:pt x="10853567" y="2265843"/>
                  <a:pt x="10858225" y="2270501"/>
                  <a:pt x="10858225" y="2270501"/>
                </a:cubicBezTo>
                <a:cubicBezTo>
                  <a:pt x="10867541" y="2261184"/>
                  <a:pt x="10872198" y="2256527"/>
                  <a:pt x="10872198" y="2256527"/>
                </a:cubicBezTo>
                <a:cubicBezTo>
                  <a:pt x="10872198" y="2256527"/>
                  <a:pt x="10872198" y="2261184"/>
                  <a:pt x="10872198" y="2270501"/>
                </a:cubicBezTo>
                <a:cubicBezTo>
                  <a:pt x="10872198" y="2279817"/>
                  <a:pt x="10867541" y="2286805"/>
                  <a:pt x="10858225" y="2291462"/>
                </a:cubicBezTo>
                <a:cubicBezTo>
                  <a:pt x="10848906" y="2296121"/>
                  <a:pt x="10844249" y="2303107"/>
                  <a:pt x="10844249" y="2312424"/>
                </a:cubicBezTo>
                <a:cubicBezTo>
                  <a:pt x="10844249" y="2321742"/>
                  <a:pt x="10848906" y="2326400"/>
                  <a:pt x="10858225" y="2326400"/>
                </a:cubicBezTo>
                <a:cubicBezTo>
                  <a:pt x="10858225" y="2326400"/>
                  <a:pt x="10858225" y="2324071"/>
                  <a:pt x="10858225" y="2319411"/>
                </a:cubicBezTo>
                <a:cubicBezTo>
                  <a:pt x="10858225" y="2314754"/>
                  <a:pt x="10858225" y="2312424"/>
                  <a:pt x="10858225" y="2312424"/>
                </a:cubicBezTo>
                <a:cubicBezTo>
                  <a:pt x="10848906" y="2303107"/>
                  <a:pt x="10853567" y="2298450"/>
                  <a:pt x="10872198" y="2298450"/>
                </a:cubicBezTo>
                <a:cubicBezTo>
                  <a:pt x="10872198" y="2298450"/>
                  <a:pt x="10876856" y="2293793"/>
                  <a:pt x="10886172" y="2284476"/>
                </a:cubicBezTo>
                <a:lnTo>
                  <a:pt x="10900148" y="2270501"/>
                </a:lnTo>
                <a:cubicBezTo>
                  <a:pt x="10900148" y="2279817"/>
                  <a:pt x="10897817" y="2286805"/>
                  <a:pt x="10893160" y="2291462"/>
                </a:cubicBezTo>
                <a:cubicBezTo>
                  <a:pt x="10888503" y="2296121"/>
                  <a:pt x="10886172" y="2298450"/>
                  <a:pt x="10886172" y="2298450"/>
                </a:cubicBezTo>
                <a:cubicBezTo>
                  <a:pt x="10876856" y="2307767"/>
                  <a:pt x="10872198" y="2317083"/>
                  <a:pt x="10872198" y="2326400"/>
                </a:cubicBezTo>
                <a:cubicBezTo>
                  <a:pt x="10872198" y="2345032"/>
                  <a:pt x="10862882" y="2354349"/>
                  <a:pt x="10844249" y="2354349"/>
                </a:cubicBezTo>
                <a:cubicBezTo>
                  <a:pt x="10834932" y="2354349"/>
                  <a:pt x="10830275" y="2356678"/>
                  <a:pt x="10830275" y="2361335"/>
                </a:cubicBezTo>
                <a:cubicBezTo>
                  <a:pt x="10830275" y="2365994"/>
                  <a:pt x="10820959" y="2372982"/>
                  <a:pt x="10802326" y="2382298"/>
                </a:cubicBezTo>
                <a:cubicBezTo>
                  <a:pt x="10793009" y="2382298"/>
                  <a:pt x="10786021" y="2382298"/>
                  <a:pt x="10781364" y="2382298"/>
                </a:cubicBezTo>
                <a:cubicBezTo>
                  <a:pt x="10776707" y="2382298"/>
                  <a:pt x="10774376" y="2377639"/>
                  <a:pt x="10774376" y="2368323"/>
                </a:cubicBezTo>
                <a:cubicBezTo>
                  <a:pt x="10774376" y="2359006"/>
                  <a:pt x="10776707" y="2356678"/>
                  <a:pt x="10781364" y="2361335"/>
                </a:cubicBezTo>
                <a:cubicBezTo>
                  <a:pt x="10786021" y="2365994"/>
                  <a:pt x="10790680" y="2368323"/>
                  <a:pt x="10795340" y="2368323"/>
                </a:cubicBezTo>
                <a:cubicBezTo>
                  <a:pt x="10799997" y="2368323"/>
                  <a:pt x="10802326" y="2363666"/>
                  <a:pt x="10802326" y="2354349"/>
                </a:cubicBezTo>
                <a:cubicBezTo>
                  <a:pt x="10802326" y="2354349"/>
                  <a:pt x="10799997" y="2354349"/>
                  <a:pt x="10795340" y="2354349"/>
                </a:cubicBezTo>
                <a:cubicBezTo>
                  <a:pt x="10790680" y="2354349"/>
                  <a:pt x="10788352" y="2349692"/>
                  <a:pt x="10788352" y="2340373"/>
                </a:cubicBezTo>
                <a:cubicBezTo>
                  <a:pt x="10779035" y="2321742"/>
                  <a:pt x="10755745" y="2317083"/>
                  <a:pt x="10718479" y="2326400"/>
                </a:cubicBezTo>
                <a:lnTo>
                  <a:pt x="10690530" y="2396272"/>
                </a:lnTo>
                <a:cubicBezTo>
                  <a:pt x="10690530" y="2396272"/>
                  <a:pt x="10690530" y="2405589"/>
                  <a:pt x="10690530" y="2424222"/>
                </a:cubicBezTo>
                <a:cubicBezTo>
                  <a:pt x="10690530" y="2442855"/>
                  <a:pt x="10695187" y="2452171"/>
                  <a:pt x="10704503" y="2452171"/>
                </a:cubicBezTo>
                <a:cubicBezTo>
                  <a:pt x="10713822" y="2452171"/>
                  <a:pt x="10718479" y="2456828"/>
                  <a:pt x="10718479" y="2466145"/>
                </a:cubicBezTo>
                <a:cubicBezTo>
                  <a:pt x="10718479" y="2466145"/>
                  <a:pt x="10718479" y="2468475"/>
                  <a:pt x="10718479" y="2473133"/>
                </a:cubicBezTo>
                <a:cubicBezTo>
                  <a:pt x="10718479" y="2477790"/>
                  <a:pt x="10723136" y="2480119"/>
                  <a:pt x="10732453" y="2480119"/>
                </a:cubicBezTo>
                <a:lnTo>
                  <a:pt x="10718479" y="2494094"/>
                </a:lnTo>
                <a:lnTo>
                  <a:pt x="10746429" y="2508068"/>
                </a:lnTo>
                <a:cubicBezTo>
                  <a:pt x="10755745" y="2508068"/>
                  <a:pt x="10762733" y="2508068"/>
                  <a:pt x="10767390" y="2508068"/>
                </a:cubicBezTo>
                <a:cubicBezTo>
                  <a:pt x="10772048" y="2508068"/>
                  <a:pt x="10774376" y="2510399"/>
                  <a:pt x="10774376" y="2515056"/>
                </a:cubicBezTo>
                <a:cubicBezTo>
                  <a:pt x="10774376" y="2519715"/>
                  <a:pt x="10776707" y="2522044"/>
                  <a:pt x="10781364" y="2522044"/>
                </a:cubicBezTo>
                <a:cubicBezTo>
                  <a:pt x="10786021" y="2522044"/>
                  <a:pt x="10793009" y="2522044"/>
                  <a:pt x="10802326" y="2522044"/>
                </a:cubicBezTo>
                <a:lnTo>
                  <a:pt x="10830275" y="2522044"/>
                </a:lnTo>
                <a:cubicBezTo>
                  <a:pt x="10820959" y="2531360"/>
                  <a:pt x="10811644" y="2536018"/>
                  <a:pt x="10802326" y="2536018"/>
                </a:cubicBezTo>
                <a:cubicBezTo>
                  <a:pt x="10793009" y="2536018"/>
                  <a:pt x="10788352" y="2545334"/>
                  <a:pt x="10788352" y="2563967"/>
                </a:cubicBezTo>
                <a:cubicBezTo>
                  <a:pt x="10788352" y="2573283"/>
                  <a:pt x="10786021" y="2580271"/>
                  <a:pt x="10781364" y="2584929"/>
                </a:cubicBezTo>
                <a:cubicBezTo>
                  <a:pt x="10776707" y="2589588"/>
                  <a:pt x="10774376" y="2596574"/>
                  <a:pt x="10774376" y="2605890"/>
                </a:cubicBezTo>
                <a:cubicBezTo>
                  <a:pt x="10765060" y="2605890"/>
                  <a:pt x="10760402" y="2610549"/>
                  <a:pt x="10760402" y="2619864"/>
                </a:cubicBezTo>
                <a:lnTo>
                  <a:pt x="10746429" y="2633840"/>
                </a:lnTo>
                <a:lnTo>
                  <a:pt x="10774376" y="2647813"/>
                </a:lnTo>
                <a:cubicBezTo>
                  <a:pt x="10774376" y="2647813"/>
                  <a:pt x="10774376" y="2645485"/>
                  <a:pt x="10774376" y="2640827"/>
                </a:cubicBezTo>
                <a:cubicBezTo>
                  <a:pt x="10774376" y="2636168"/>
                  <a:pt x="10774376" y="2629182"/>
                  <a:pt x="10774376" y="2619864"/>
                </a:cubicBezTo>
                <a:cubicBezTo>
                  <a:pt x="10774376" y="2610549"/>
                  <a:pt x="10783695" y="2605890"/>
                  <a:pt x="10802326" y="2605890"/>
                </a:cubicBezTo>
                <a:cubicBezTo>
                  <a:pt x="10811644" y="2605890"/>
                  <a:pt x="10818630" y="2605890"/>
                  <a:pt x="10823287" y="2605890"/>
                </a:cubicBezTo>
                <a:cubicBezTo>
                  <a:pt x="10827945" y="2605890"/>
                  <a:pt x="10830275" y="2605890"/>
                  <a:pt x="10830275" y="2605890"/>
                </a:cubicBezTo>
                <a:lnTo>
                  <a:pt x="10844249" y="2591916"/>
                </a:lnTo>
                <a:cubicBezTo>
                  <a:pt x="10825618" y="2573283"/>
                  <a:pt x="10830275" y="2563967"/>
                  <a:pt x="10858225" y="2563967"/>
                </a:cubicBezTo>
                <a:cubicBezTo>
                  <a:pt x="10867541" y="2563967"/>
                  <a:pt x="10867541" y="2568624"/>
                  <a:pt x="10858225" y="2577941"/>
                </a:cubicBezTo>
                <a:cubicBezTo>
                  <a:pt x="10858225" y="2587259"/>
                  <a:pt x="10858225" y="2591916"/>
                  <a:pt x="10858225" y="2591916"/>
                </a:cubicBezTo>
                <a:cubicBezTo>
                  <a:pt x="10858225" y="2591916"/>
                  <a:pt x="10862882" y="2591916"/>
                  <a:pt x="10872198" y="2591916"/>
                </a:cubicBezTo>
                <a:lnTo>
                  <a:pt x="10858225" y="2619864"/>
                </a:lnTo>
                <a:cubicBezTo>
                  <a:pt x="10848906" y="2629182"/>
                  <a:pt x="10848906" y="2638497"/>
                  <a:pt x="10858225" y="2647813"/>
                </a:cubicBezTo>
                <a:lnTo>
                  <a:pt x="10900148" y="2647813"/>
                </a:lnTo>
                <a:lnTo>
                  <a:pt x="10914122" y="2633840"/>
                </a:lnTo>
                <a:cubicBezTo>
                  <a:pt x="10932753" y="2624523"/>
                  <a:pt x="10946728" y="2622195"/>
                  <a:pt x="10956047" y="2626852"/>
                </a:cubicBezTo>
                <a:cubicBezTo>
                  <a:pt x="10965363" y="2631511"/>
                  <a:pt x="10974678" y="2629182"/>
                  <a:pt x="10983994" y="2619864"/>
                </a:cubicBezTo>
                <a:cubicBezTo>
                  <a:pt x="10993313" y="2610549"/>
                  <a:pt x="11002627" y="2605890"/>
                  <a:pt x="11011944" y="2605890"/>
                </a:cubicBezTo>
                <a:cubicBezTo>
                  <a:pt x="11030575" y="2615207"/>
                  <a:pt x="11025917" y="2619864"/>
                  <a:pt x="10997970" y="2619864"/>
                </a:cubicBezTo>
                <a:cubicBezTo>
                  <a:pt x="10988652" y="2619864"/>
                  <a:pt x="10988652" y="2624523"/>
                  <a:pt x="10997970" y="2633840"/>
                </a:cubicBezTo>
                <a:lnTo>
                  <a:pt x="10997970" y="2647813"/>
                </a:lnTo>
                <a:cubicBezTo>
                  <a:pt x="10988652" y="2647813"/>
                  <a:pt x="10981666" y="2650144"/>
                  <a:pt x="10977008" y="2654801"/>
                </a:cubicBezTo>
                <a:cubicBezTo>
                  <a:pt x="10972351" y="2659460"/>
                  <a:pt x="10974678" y="2661789"/>
                  <a:pt x="10983994" y="2661789"/>
                </a:cubicBezTo>
                <a:cubicBezTo>
                  <a:pt x="10983994" y="2671106"/>
                  <a:pt x="10986325" y="2675763"/>
                  <a:pt x="10990982" y="2675763"/>
                </a:cubicBezTo>
                <a:cubicBezTo>
                  <a:pt x="10995639" y="2675763"/>
                  <a:pt x="11002627" y="2685079"/>
                  <a:pt x="11011944" y="2703712"/>
                </a:cubicBezTo>
                <a:cubicBezTo>
                  <a:pt x="11021260" y="2703712"/>
                  <a:pt x="11030575" y="2706041"/>
                  <a:pt x="11039893" y="2710700"/>
                </a:cubicBezTo>
                <a:cubicBezTo>
                  <a:pt x="11049210" y="2715357"/>
                  <a:pt x="11053869" y="2717686"/>
                  <a:pt x="11053869" y="2717686"/>
                </a:cubicBezTo>
                <a:cubicBezTo>
                  <a:pt x="11053869" y="2717686"/>
                  <a:pt x="11053869" y="2720017"/>
                  <a:pt x="11053869" y="2724674"/>
                </a:cubicBezTo>
                <a:cubicBezTo>
                  <a:pt x="11053869" y="2729333"/>
                  <a:pt x="11049210" y="2731662"/>
                  <a:pt x="11039893" y="2731662"/>
                </a:cubicBezTo>
                <a:cubicBezTo>
                  <a:pt x="11030575" y="2731662"/>
                  <a:pt x="11021260" y="2736319"/>
                  <a:pt x="11011944" y="2745636"/>
                </a:cubicBezTo>
                <a:cubicBezTo>
                  <a:pt x="11002627" y="2754952"/>
                  <a:pt x="11000299" y="2761940"/>
                  <a:pt x="11004956" y="2766597"/>
                </a:cubicBezTo>
                <a:cubicBezTo>
                  <a:pt x="11009613" y="2771256"/>
                  <a:pt x="11009613" y="2778244"/>
                  <a:pt x="11004956" y="2787559"/>
                </a:cubicBezTo>
                <a:cubicBezTo>
                  <a:pt x="11000299" y="2796877"/>
                  <a:pt x="10997970" y="2801534"/>
                  <a:pt x="10997970" y="2801534"/>
                </a:cubicBezTo>
                <a:lnTo>
                  <a:pt x="11039893" y="2801534"/>
                </a:lnTo>
                <a:lnTo>
                  <a:pt x="11039893" y="2787559"/>
                </a:lnTo>
                <a:cubicBezTo>
                  <a:pt x="11049210" y="2778244"/>
                  <a:pt x="11056197" y="2773585"/>
                  <a:pt x="11060855" y="2773585"/>
                </a:cubicBezTo>
                <a:cubicBezTo>
                  <a:pt x="11065512" y="2773585"/>
                  <a:pt x="11067841" y="2773585"/>
                  <a:pt x="11067841" y="2773585"/>
                </a:cubicBezTo>
                <a:cubicBezTo>
                  <a:pt x="11077159" y="2782902"/>
                  <a:pt x="11086474" y="2782902"/>
                  <a:pt x="11095792" y="2773585"/>
                </a:cubicBezTo>
                <a:lnTo>
                  <a:pt x="11137715" y="2787559"/>
                </a:lnTo>
                <a:cubicBezTo>
                  <a:pt x="11137715" y="2796877"/>
                  <a:pt x="11133058" y="2796877"/>
                  <a:pt x="11123740" y="2787559"/>
                </a:cubicBezTo>
                <a:lnTo>
                  <a:pt x="11137715" y="2815508"/>
                </a:lnTo>
                <a:cubicBezTo>
                  <a:pt x="11147032" y="2834141"/>
                  <a:pt x="11151688" y="2843458"/>
                  <a:pt x="11151688" y="2843458"/>
                </a:cubicBezTo>
                <a:cubicBezTo>
                  <a:pt x="11114423" y="2843458"/>
                  <a:pt x="11109766" y="2857432"/>
                  <a:pt x="11137715" y="2885381"/>
                </a:cubicBezTo>
                <a:lnTo>
                  <a:pt x="11151688" y="2913330"/>
                </a:lnTo>
                <a:lnTo>
                  <a:pt x="11179640" y="2913330"/>
                </a:lnTo>
                <a:cubicBezTo>
                  <a:pt x="11179640" y="2913330"/>
                  <a:pt x="11179640" y="2908671"/>
                  <a:pt x="11179640" y="2899357"/>
                </a:cubicBezTo>
                <a:cubicBezTo>
                  <a:pt x="11188956" y="2899357"/>
                  <a:pt x="11193614" y="2899357"/>
                  <a:pt x="11193614" y="2899357"/>
                </a:cubicBezTo>
                <a:lnTo>
                  <a:pt x="11235536" y="2857432"/>
                </a:lnTo>
                <a:lnTo>
                  <a:pt x="11249512" y="2843458"/>
                </a:lnTo>
                <a:cubicBezTo>
                  <a:pt x="11258828" y="2834141"/>
                  <a:pt x="11258828" y="2829484"/>
                  <a:pt x="11249512" y="2829484"/>
                </a:cubicBezTo>
                <a:lnTo>
                  <a:pt x="11249512" y="2787559"/>
                </a:lnTo>
                <a:cubicBezTo>
                  <a:pt x="11258828" y="2787559"/>
                  <a:pt x="11265816" y="2787559"/>
                  <a:pt x="11270472" y="2787559"/>
                </a:cubicBezTo>
                <a:cubicBezTo>
                  <a:pt x="11275130" y="2787559"/>
                  <a:pt x="11277460" y="2787559"/>
                  <a:pt x="11277460" y="2787559"/>
                </a:cubicBezTo>
                <a:cubicBezTo>
                  <a:pt x="11286776" y="2796877"/>
                  <a:pt x="11296094" y="2796877"/>
                  <a:pt x="11305408" y="2787559"/>
                </a:cubicBezTo>
                <a:cubicBezTo>
                  <a:pt x="11314728" y="2778244"/>
                  <a:pt x="11321712" y="2771256"/>
                  <a:pt x="11326370" y="2766597"/>
                </a:cubicBezTo>
                <a:cubicBezTo>
                  <a:pt x="11331028" y="2761940"/>
                  <a:pt x="11338016" y="2754952"/>
                  <a:pt x="11347332" y="2745636"/>
                </a:cubicBezTo>
                <a:cubicBezTo>
                  <a:pt x="11356650" y="2736319"/>
                  <a:pt x="11361308" y="2731662"/>
                  <a:pt x="11361308" y="2731662"/>
                </a:cubicBezTo>
                <a:cubicBezTo>
                  <a:pt x="11361308" y="2731662"/>
                  <a:pt x="11368296" y="2724674"/>
                  <a:pt x="11382268" y="2710700"/>
                </a:cubicBezTo>
                <a:cubicBezTo>
                  <a:pt x="11396244" y="2696725"/>
                  <a:pt x="11407888" y="2689737"/>
                  <a:pt x="11417206" y="2689737"/>
                </a:cubicBezTo>
                <a:cubicBezTo>
                  <a:pt x="11417206" y="2699055"/>
                  <a:pt x="11417206" y="2703712"/>
                  <a:pt x="11417206" y="2703712"/>
                </a:cubicBezTo>
                <a:cubicBezTo>
                  <a:pt x="11417206" y="2713029"/>
                  <a:pt x="11412548" y="2717686"/>
                  <a:pt x="11403230" y="2717686"/>
                </a:cubicBezTo>
                <a:cubicBezTo>
                  <a:pt x="11393914" y="2717686"/>
                  <a:pt x="11389256" y="2717686"/>
                  <a:pt x="11389256" y="2717686"/>
                </a:cubicBezTo>
                <a:lnTo>
                  <a:pt x="11375284" y="2745636"/>
                </a:lnTo>
                <a:cubicBezTo>
                  <a:pt x="11356650" y="2745636"/>
                  <a:pt x="11340346" y="2754952"/>
                  <a:pt x="11326370" y="2773585"/>
                </a:cubicBezTo>
                <a:cubicBezTo>
                  <a:pt x="11312398" y="2792218"/>
                  <a:pt x="11305408" y="2803863"/>
                  <a:pt x="11305408" y="2808520"/>
                </a:cubicBezTo>
                <a:cubicBezTo>
                  <a:pt x="11305408" y="2813180"/>
                  <a:pt x="11300752" y="2820167"/>
                  <a:pt x="11291434" y="2829484"/>
                </a:cubicBezTo>
                <a:cubicBezTo>
                  <a:pt x="11272804" y="2857432"/>
                  <a:pt x="11268142" y="2876064"/>
                  <a:pt x="11277460" y="2885381"/>
                </a:cubicBezTo>
                <a:cubicBezTo>
                  <a:pt x="11286776" y="2876064"/>
                  <a:pt x="11291434" y="2869079"/>
                  <a:pt x="11291434" y="2864419"/>
                </a:cubicBezTo>
                <a:cubicBezTo>
                  <a:pt x="11291434" y="2859762"/>
                  <a:pt x="11291434" y="2857432"/>
                  <a:pt x="11291434" y="2857432"/>
                </a:cubicBezTo>
                <a:cubicBezTo>
                  <a:pt x="11291434" y="2857432"/>
                  <a:pt x="11293764" y="2855103"/>
                  <a:pt x="11298422" y="2850446"/>
                </a:cubicBezTo>
                <a:cubicBezTo>
                  <a:pt x="11303080" y="2845788"/>
                  <a:pt x="11305408" y="2843458"/>
                  <a:pt x="11305408" y="2843458"/>
                </a:cubicBezTo>
                <a:cubicBezTo>
                  <a:pt x="11305408" y="2852774"/>
                  <a:pt x="11310066" y="2852774"/>
                  <a:pt x="11319384" y="2843458"/>
                </a:cubicBezTo>
                <a:lnTo>
                  <a:pt x="11375284" y="2843458"/>
                </a:lnTo>
                <a:cubicBezTo>
                  <a:pt x="11375284" y="2843458"/>
                  <a:pt x="11361308" y="2855103"/>
                  <a:pt x="11333360" y="2878393"/>
                </a:cubicBezTo>
                <a:cubicBezTo>
                  <a:pt x="11305408" y="2901685"/>
                  <a:pt x="11296094" y="2913330"/>
                  <a:pt x="11305408" y="2913330"/>
                </a:cubicBezTo>
                <a:cubicBezTo>
                  <a:pt x="11314728" y="2913330"/>
                  <a:pt x="11342674" y="2890040"/>
                  <a:pt x="11389256" y="2843458"/>
                </a:cubicBezTo>
                <a:cubicBezTo>
                  <a:pt x="11435840" y="2796877"/>
                  <a:pt x="11459128" y="2764269"/>
                  <a:pt x="11459128" y="2745636"/>
                </a:cubicBezTo>
                <a:cubicBezTo>
                  <a:pt x="11459128" y="2745636"/>
                  <a:pt x="11463788" y="2736319"/>
                  <a:pt x="11473104" y="2717686"/>
                </a:cubicBezTo>
                <a:lnTo>
                  <a:pt x="11473104" y="2703712"/>
                </a:lnTo>
                <a:lnTo>
                  <a:pt x="11473104" y="2689737"/>
                </a:lnTo>
                <a:cubicBezTo>
                  <a:pt x="11482420" y="2680422"/>
                  <a:pt x="11489408" y="2678093"/>
                  <a:pt x="11494068" y="2682751"/>
                </a:cubicBezTo>
                <a:cubicBezTo>
                  <a:pt x="11498724" y="2687408"/>
                  <a:pt x="11505710" y="2689737"/>
                  <a:pt x="11515028" y="2689737"/>
                </a:cubicBezTo>
                <a:cubicBezTo>
                  <a:pt x="11524344" y="2689737"/>
                  <a:pt x="11533660" y="2685079"/>
                  <a:pt x="11542976" y="2675763"/>
                </a:cubicBezTo>
                <a:lnTo>
                  <a:pt x="11570928" y="2661789"/>
                </a:lnTo>
                <a:cubicBezTo>
                  <a:pt x="11570928" y="2671106"/>
                  <a:pt x="11566268" y="2680422"/>
                  <a:pt x="11556952" y="2689737"/>
                </a:cubicBezTo>
                <a:lnTo>
                  <a:pt x="11542976" y="2703712"/>
                </a:lnTo>
                <a:lnTo>
                  <a:pt x="11556952" y="2703712"/>
                </a:lnTo>
                <a:lnTo>
                  <a:pt x="11598876" y="2647813"/>
                </a:lnTo>
                <a:lnTo>
                  <a:pt x="11598876" y="2619864"/>
                </a:lnTo>
                <a:lnTo>
                  <a:pt x="11612850" y="2605890"/>
                </a:lnTo>
                <a:lnTo>
                  <a:pt x="11626824" y="2577941"/>
                </a:lnTo>
                <a:lnTo>
                  <a:pt x="11640798" y="2591916"/>
                </a:lnTo>
                <a:cubicBezTo>
                  <a:pt x="11650116" y="2601233"/>
                  <a:pt x="11654774" y="2608221"/>
                  <a:pt x="11654774" y="2612878"/>
                </a:cubicBezTo>
                <a:cubicBezTo>
                  <a:pt x="11654774" y="2617535"/>
                  <a:pt x="11650116" y="2619864"/>
                  <a:pt x="11640798" y="2619864"/>
                </a:cubicBezTo>
                <a:cubicBezTo>
                  <a:pt x="11631480" y="2638497"/>
                  <a:pt x="11624494" y="2654801"/>
                  <a:pt x="11619836" y="2668775"/>
                </a:cubicBezTo>
                <a:cubicBezTo>
                  <a:pt x="11615180" y="2682751"/>
                  <a:pt x="11612850" y="2694396"/>
                  <a:pt x="11612850" y="2703712"/>
                </a:cubicBezTo>
                <a:lnTo>
                  <a:pt x="11626824" y="2717686"/>
                </a:lnTo>
                <a:lnTo>
                  <a:pt x="11612850" y="2717686"/>
                </a:lnTo>
                <a:cubicBezTo>
                  <a:pt x="11603532" y="2717686"/>
                  <a:pt x="11596546" y="2722345"/>
                  <a:pt x="11591888" y="2731662"/>
                </a:cubicBezTo>
                <a:cubicBezTo>
                  <a:pt x="11587232" y="2740978"/>
                  <a:pt x="11589558" y="2745636"/>
                  <a:pt x="11598876" y="2745636"/>
                </a:cubicBezTo>
                <a:lnTo>
                  <a:pt x="11598876" y="2773585"/>
                </a:lnTo>
                <a:cubicBezTo>
                  <a:pt x="11570928" y="2792218"/>
                  <a:pt x="11561608" y="2806192"/>
                  <a:pt x="11570928" y="2815508"/>
                </a:cubicBezTo>
                <a:lnTo>
                  <a:pt x="11598876" y="2787559"/>
                </a:lnTo>
                <a:lnTo>
                  <a:pt x="11654774" y="2773585"/>
                </a:lnTo>
                <a:cubicBezTo>
                  <a:pt x="11664090" y="2782902"/>
                  <a:pt x="11664090" y="2789889"/>
                  <a:pt x="11654774" y="2794547"/>
                </a:cubicBezTo>
                <a:cubicBezTo>
                  <a:pt x="11645456" y="2799206"/>
                  <a:pt x="11640798" y="2801534"/>
                  <a:pt x="11640798" y="2801534"/>
                </a:cubicBezTo>
                <a:lnTo>
                  <a:pt x="11626824" y="2815508"/>
                </a:lnTo>
                <a:cubicBezTo>
                  <a:pt x="11626824" y="2824825"/>
                  <a:pt x="11622168" y="2829484"/>
                  <a:pt x="11612850" y="2829484"/>
                </a:cubicBezTo>
                <a:cubicBezTo>
                  <a:pt x="11612850" y="2838800"/>
                  <a:pt x="11615180" y="2845788"/>
                  <a:pt x="11619836" y="2850446"/>
                </a:cubicBezTo>
                <a:cubicBezTo>
                  <a:pt x="11624494" y="2855103"/>
                  <a:pt x="11626824" y="2857432"/>
                  <a:pt x="11626824" y="2857432"/>
                </a:cubicBezTo>
                <a:cubicBezTo>
                  <a:pt x="11626824" y="2857432"/>
                  <a:pt x="11622168" y="2857432"/>
                  <a:pt x="11612850" y="2857432"/>
                </a:cubicBezTo>
                <a:cubicBezTo>
                  <a:pt x="11603532" y="2866750"/>
                  <a:pt x="11598876" y="2876064"/>
                  <a:pt x="11598876" y="2885381"/>
                </a:cubicBezTo>
                <a:lnTo>
                  <a:pt x="11584900" y="2899357"/>
                </a:lnTo>
                <a:cubicBezTo>
                  <a:pt x="11575584" y="2917990"/>
                  <a:pt x="11570928" y="2929633"/>
                  <a:pt x="11570928" y="2934292"/>
                </a:cubicBezTo>
                <a:cubicBezTo>
                  <a:pt x="11570928" y="2938951"/>
                  <a:pt x="11568596" y="2945937"/>
                  <a:pt x="11563936" y="2955254"/>
                </a:cubicBezTo>
                <a:cubicBezTo>
                  <a:pt x="11559280" y="2964570"/>
                  <a:pt x="11554624" y="2969229"/>
                  <a:pt x="11549964" y="2969229"/>
                </a:cubicBezTo>
                <a:cubicBezTo>
                  <a:pt x="11545306" y="2969229"/>
                  <a:pt x="11529002" y="2978544"/>
                  <a:pt x="11501052" y="2997177"/>
                </a:cubicBezTo>
                <a:lnTo>
                  <a:pt x="11487080" y="3006495"/>
                </a:lnTo>
                <a:lnTo>
                  <a:pt x="11487080" y="2997177"/>
                </a:lnTo>
                <a:cubicBezTo>
                  <a:pt x="11487080" y="2987862"/>
                  <a:pt x="11487080" y="2983203"/>
                  <a:pt x="11487080" y="2983203"/>
                </a:cubicBezTo>
                <a:lnTo>
                  <a:pt x="11473104" y="2997177"/>
                </a:lnTo>
                <a:cubicBezTo>
                  <a:pt x="11473104" y="3001836"/>
                  <a:pt x="11474268" y="3005329"/>
                  <a:pt x="11476598" y="3007658"/>
                </a:cubicBezTo>
                <a:lnTo>
                  <a:pt x="11482420" y="3009599"/>
                </a:lnTo>
                <a:lnTo>
                  <a:pt x="11459128" y="3025126"/>
                </a:lnTo>
                <a:lnTo>
                  <a:pt x="11459128" y="3018139"/>
                </a:lnTo>
                <a:cubicBezTo>
                  <a:pt x="11459128" y="3022798"/>
                  <a:pt x="11449812" y="3034443"/>
                  <a:pt x="11431182" y="3053076"/>
                </a:cubicBezTo>
                <a:lnTo>
                  <a:pt x="11389256" y="3122948"/>
                </a:lnTo>
                <a:cubicBezTo>
                  <a:pt x="11389256" y="3132265"/>
                  <a:pt x="11393914" y="3136922"/>
                  <a:pt x="11403230" y="3136922"/>
                </a:cubicBezTo>
                <a:cubicBezTo>
                  <a:pt x="11421864" y="3146239"/>
                  <a:pt x="11449812" y="3127608"/>
                  <a:pt x="11487080" y="3081025"/>
                </a:cubicBezTo>
                <a:cubicBezTo>
                  <a:pt x="11496396" y="3062392"/>
                  <a:pt x="11503384" y="3050747"/>
                  <a:pt x="11508040" y="3046088"/>
                </a:cubicBezTo>
                <a:cubicBezTo>
                  <a:pt x="11512698" y="3041431"/>
                  <a:pt x="11519686" y="3039102"/>
                  <a:pt x="11529002" y="3039102"/>
                </a:cubicBezTo>
                <a:cubicBezTo>
                  <a:pt x="11538318" y="3039102"/>
                  <a:pt x="11556952" y="3022798"/>
                  <a:pt x="11584900" y="2990191"/>
                </a:cubicBezTo>
                <a:cubicBezTo>
                  <a:pt x="11612850" y="2957582"/>
                  <a:pt x="11626824" y="2931963"/>
                  <a:pt x="11626824" y="2913330"/>
                </a:cubicBezTo>
                <a:cubicBezTo>
                  <a:pt x="11626824" y="2913330"/>
                  <a:pt x="11631480" y="2906343"/>
                  <a:pt x="11640798" y="2892369"/>
                </a:cubicBezTo>
                <a:cubicBezTo>
                  <a:pt x="11650116" y="2878393"/>
                  <a:pt x="11654774" y="2871407"/>
                  <a:pt x="11654774" y="2871407"/>
                </a:cubicBezTo>
                <a:lnTo>
                  <a:pt x="11668748" y="2857432"/>
                </a:lnTo>
                <a:cubicBezTo>
                  <a:pt x="11668748" y="2876064"/>
                  <a:pt x="11664090" y="2890040"/>
                  <a:pt x="11654774" y="2899357"/>
                </a:cubicBezTo>
                <a:cubicBezTo>
                  <a:pt x="11645456" y="2917990"/>
                  <a:pt x="11640798" y="2929633"/>
                  <a:pt x="11640798" y="2934292"/>
                </a:cubicBezTo>
                <a:cubicBezTo>
                  <a:pt x="11640798" y="2938951"/>
                  <a:pt x="11636140" y="2945937"/>
                  <a:pt x="11626824" y="2955254"/>
                </a:cubicBezTo>
                <a:lnTo>
                  <a:pt x="11612850" y="2969229"/>
                </a:lnTo>
                <a:cubicBezTo>
                  <a:pt x="11612850" y="2969229"/>
                  <a:pt x="11612850" y="2971558"/>
                  <a:pt x="11612850" y="2976215"/>
                </a:cubicBezTo>
                <a:cubicBezTo>
                  <a:pt x="11612850" y="2980874"/>
                  <a:pt x="11608192" y="2983203"/>
                  <a:pt x="11598876" y="2983203"/>
                </a:cubicBezTo>
                <a:lnTo>
                  <a:pt x="11584900" y="3011153"/>
                </a:lnTo>
                <a:cubicBezTo>
                  <a:pt x="11584900" y="3020469"/>
                  <a:pt x="11582570" y="3025126"/>
                  <a:pt x="11577912" y="3025126"/>
                </a:cubicBezTo>
                <a:cubicBezTo>
                  <a:pt x="11573256" y="3025126"/>
                  <a:pt x="11568596" y="3027455"/>
                  <a:pt x="11563936" y="3032114"/>
                </a:cubicBezTo>
                <a:cubicBezTo>
                  <a:pt x="11559280" y="3036773"/>
                  <a:pt x="11554624" y="3041431"/>
                  <a:pt x="11549964" y="3046088"/>
                </a:cubicBezTo>
                <a:cubicBezTo>
                  <a:pt x="11545306" y="3050747"/>
                  <a:pt x="11542976" y="3053076"/>
                  <a:pt x="11542976" y="3053076"/>
                </a:cubicBezTo>
                <a:cubicBezTo>
                  <a:pt x="11542976" y="3071709"/>
                  <a:pt x="11538318" y="3081025"/>
                  <a:pt x="11529002" y="3081025"/>
                </a:cubicBezTo>
                <a:cubicBezTo>
                  <a:pt x="11519686" y="3081025"/>
                  <a:pt x="11515028" y="3085683"/>
                  <a:pt x="11515028" y="3094999"/>
                </a:cubicBezTo>
                <a:cubicBezTo>
                  <a:pt x="11515028" y="3104316"/>
                  <a:pt x="11512698" y="3111303"/>
                  <a:pt x="11508040" y="3115961"/>
                </a:cubicBezTo>
                <a:cubicBezTo>
                  <a:pt x="11503384" y="3120620"/>
                  <a:pt x="11496396" y="3127608"/>
                  <a:pt x="11487080" y="3136922"/>
                </a:cubicBezTo>
                <a:cubicBezTo>
                  <a:pt x="11459128" y="3174188"/>
                  <a:pt x="11449812" y="3192821"/>
                  <a:pt x="11459128" y="3192821"/>
                </a:cubicBezTo>
                <a:cubicBezTo>
                  <a:pt x="11459128" y="3202138"/>
                  <a:pt x="11463788" y="3197480"/>
                  <a:pt x="11473104" y="3178847"/>
                </a:cubicBezTo>
                <a:cubicBezTo>
                  <a:pt x="11482420" y="3169531"/>
                  <a:pt x="11501052" y="3150898"/>
                  <a:pt x="11529002" y="3122948"/>
                </a:cubicBezTo>
                <a:lnTo>
                  <a:pt x="11556952" y="3108975"/>
                </a:lnTo>
                <a:cubicBezTo>
                  <a:pt x="11547632" y="3118289"/>
                  <a:pt x="11552294" y="3122948"/>
                  <a:pt x="11570928" y="3122948"/>
                </a:cubicBezTo>
                <a:cubicBezTo>
                  <a:pt x="11570928" y="3122948"/>
                  <a:pt x="11575584" y="3122948"/>
                  <a:pt x="11584900" y="3122948"/>
                </a:cubicBezTo>
                <a:cubicBezTo>
                  <a:pt x="11594216" y="3122948"/>
                  <a:pt x="11580242" y="3132265"/>
                  <a:pt x="11542976" y="3150898"/>
                </a:cubicBezTo>
                <a:cubicBezTo>
                  <a:pt x="11515028" y="3169531"/>
                  <a:pt x="11501052" y="3192821"/>
                  <a:pt x="11501052" y="3220771"/>
                </a:cubicBezTo>
                <a:cubicBezTo>
                  <a:pt x="11501052" y="3230087"/>
                  <a:pt x="11487080" y="3241732"/>
                  <a:pt x="11459128" y="3255706"/>
                </a:cubicBezTo>
                <a:cubicBezTo>
                  <a:pt x="11431182" y="3269682"/>
                  <a:pt x="11417206" y="3285984"/>
                  <a:pt x="11417206" y="3304617"/>
                </a:cubicBezTo>
                <a:lnTo>
                  <a:pt x="11403230" y="3346542"/>
                </a:lnTo>
                <a:lnTo>
                  <a:pt x="11403230" y="3374490"/>
                </a:lnTo>
                <a:lnTo>
                  <a:pt x="11459128" y="3332567"/>
                </a:lnTo>
                <a:cubicBezTo>
                  <a:pt x="11459128" y="3323250"/>
                  <a:pt x="11461458" y="3320921"/>
                  <a:pt x="11466116" y="3325579"/>
                </a:cubicBezTo>
                <a:cubicBezTo>
                  <a:pt x="11470774" y="3330238"/>
                  <a:pt x="11491736" y="3318593"/>
                  <a:pt x="11529002" y="3290643"/>
                </a:cubicBezTo>
                <a:lnTo>
                  <a:pt x="11626824" y="3234744"/>
                </a:lnTo>
                <a:cubicBezTo>
                  <a:pt x="11654774" y="3225430"/>
                  <a:pt x="11673408" y="3216111"/>
                  <a:pt x="11682720" y="3206795"/>
                </a:cubicBezTo>
                <a:cubicBezTo>
                  <a:pt x="11682720" y="3197480"/>
                  <a:pt x="11685052" y="3192821"/>
                  <a:pt x="11689712" y="3192821"/>
                </a:cubicBezTo>
                <a:cubicBezTo>
                  <a:pt x="11694368" y="3192821"/>
                  <a:pt x="11696696" y="3192821"/>
                  <a:pt x="11696696" y="3192821"/>
                </a:cubicBezTo>
                <a:cubicBezTo>
                  <a:pt x="11715330" y="3192821"/>
                  <a:pt x="11724646" y="3202138"/>
                  <a:pt x="11724646" y="3220771"/>
                </a:cubicBezTo>
                <a:lnTo>
                  <a:pt x="11738620" y="3234744"/>
                </a:lnTo>
                <a:cubicBezTo>
                  <a:pt x="11757252" y="3234744"/>
                  <a:pt x="11766570" y="3232416"/>
                  <a:pt x="11766570" y="3227758"/>
                </a:cubicBezTo>
                <a:cubicBezTo>
                  <a:pt x="11766570" y="3223099"/>
                  <a:pt x="11771228" y="3220771"/>
                  <a:pt x="11780544" y="3220771"/>
                </a:cubicBezTo>
                <a:lnTo>
                  <a:pt x="11794520" y="3234744"/>
                </a:lnTo>
                <a:lnTo>
                  <a:pt x="11766570" y="3248720"/>
                </a:lnTo>
                <a:cubicBezTo>
                  <a:pt x="11766570" y="3267353"/>
                  <a:pt x="11775886" y="3272010"/>
                  <a:pt x="11794520" y="3262694"/>
                </a:cubicBezTo>
                <a:lnTo>
                  <a:pt x="11836442" y="3276670"/>
                </a:lnTo>
                <a:lnTo>
                  <a:pt x="11836442" y="3290643"/>
                </a:lnTo>
                <a:cubicBezTo>
                  <a:pt x="11827124" y="3290643"/>
                  <a:pt x="11822468" y="3295303"/>
                  <a:pt x="11822468" y="3304617"/>
                </a:cubicBezTo>
                <a:cubicBezTo>
                  <a:pt x="11822468" y="3313934"/>
                  <a:pt x="11822468" y="3320921"/>
                  <a:pt x="11822468" y="3325579"/>
                </a:cubicBezTo>
                <a:cubicBezTo>
                  <a:pt x="11822468" y="3330238"/>
                  <a:pt x="11822468" y="3332567"/>
                  <a:pt x="11822468" y="3332567"/>
                </a:cubicBezTo>
                <a:lnTo>
                  <a:pt x="11822468" y="3346542"/>
                </a:lnTo>
                <a:cubicBezTo>
                  <a:pt x="11831784" y="3346542"/>
                  <a:pt x="11838772" y="3346542"/>
                  <a:pt x="11843430" y="3346542"/>
                </a:cubicBezTo>
                <a:cubicBezTo>
                  <a:pt x="11848088" y="3346542"/>
                  <a:pt x="11850418" y="3346542"/>
                  <a:pt x="11850418" y="3346542"/>
                </a:cubicBezTo>
                <a:lnTo>
                  <a:pt x="11878364" y="3318593"/>
                </a:lnTo>
                <a:cubicBezTo>
                  <a:pt x="11887684" y="3309276"/>
                  <a:pt x="11892340" y="3313934"/>
                  <a:pt x="11892340" y="3332567"/>
                </a:cubicBezTo>
                <a:cubicBezTo>
                  <a:pt x="11892340" y="3341883"/>
                  <a:pt x="11892340" y="3360516"/>
                  <a:pt x="11892340" y="3388465"/>
                </a:cubicBezTo>
                <a:lnTo>
                  <a:pt x="11878364" y="3416415"/>
                </a:lnTo>
                <a:lnTo>
                  <a:pt x="11906316" y="3416415"/>
                </a:lnTo>
                <a:cubicBezTo>
                  <a:pt x="11924946" y="3416415"/>
                  <a:pt x="11934264" y="3423401"/>
                  <a:pt x="11934264" y="3437377"/>
                </a:cubicBezTo>
                <a:cubicBezTo>
                  <a:pt x="11934264" y="3451350"/>
                  <a:pt x="11929608" y="3458338"/>
                  <a:pt x="11920288" y="3458338"/>
                </a:cubicBezTo>
                <a:cubicBezTo>
                  <a:pt x="11920288" y="3458338"/>
                  <a:pt x="11917960" y="3458338"/>
                  <a:pt x="11913304" y="3458338"/>
                </a:cubicBezTo>
                <a:cubicBezTo>
                  <a:pt x="11908644" y="3458338"/>
                  <a:pt x="11901658" y="3462995"/>
                  <a:pt x="11892340" y="3472312"/>
                </a:cubicBezTo>
                <a:lnTo>
                  <a:pt x="11864392" y="3486288"/>
                </a:lnTo>
                <a:lnTo>
                  <a:pt x="11836442" y="3542185"/>
                </a:lnTo>
                <a:lnTo>
                  <a:pt x="11836442" y="3556160"/>
                </a:lnTo>
                <a:cubicBezTo>
                  <a:pt x="11845760" y="3565475"/>
                  <a:pt x="11848088" y="3579451"/>
                  <a:pt x="11843430" y="3598084"/>
                </a:cubicBezTo>
                <a:cubicBezTo>
                  <a:pt x="11838772" y="3616717"/>
                  <a:pt x="11841100" y="3626033"/>
                  <a:pt x="11850418" y="3626033"/>
                </a:cubicBezTo>
                <a:cubicBezTo>
                  <a:pt x="11859734" y="3626033"/>
                  <a:pt x="11883024" y="3609729"/>
                  <a:pt x="11920288" y="3577122"/>
                </a:cubicBezTo>
                <a:cubicBezTo>
                  <a:pt x="11957556" y="3544513"/>
                  <a:pt x="11971530" y="3528211"/>
                  <a:pt x="11962212" y="3528211"/>
                </a:cubicBezTo>
                <a:lnTo>
                  <a:pt x="11976188" y="3528211"/>
                </a:lnTo>
                <a:cubicBezTo>
                  <a:pt x="11976188" y="3528211"/>
                  <a:pt x="11980844" y="3525882"/>
                  <a:pt x="11990164" y="3521223"/>
                </a:cubicBezTo>
                <a:cubicBezTo>
                  <a:pt x="11999480" y="3516564"/>
                  <a:pt x="12008794" y="3509578"/>
                  <a:pt x="12018112" y="3500261"/>
                </a:cubicBezTo>
                <a:cubicBezTo>
                  <a:pt x="12036744" y="3472312"/>
                  <a:pt x="12050718" y="3458338"/>
                  <a:pt x="12060034" y="3458338"/>
                </a:cubicBezTo>
                <a:cubicBezTo>
                  <a:pt x="12069352" y="3458338"/>
                  <a:pt x="12069352" y="3453679"/>
                  <a:pt x="12060034" y="3444362"/>
                </a:cubicBezTo>
                <a:lnTo>
                  <a:pt x="12074010" y="3444362"/>
                </a:lnTo>
                <a:cubicBezTo>
                  <a:pt x="12074010" y="3444362"/>
                  <a:pt x="12085652" y="3432717"/>
                  <a:pt x="12108948" y="3409427"/>
                </a:cubicBezTo>
                <a:cubicBezTo>
                  <a:pt x="12132236" y="3386137"/>
                  <a:pt x="12157856" y="3355857"/>
                  <a:pt x="12185806" y="3318593"/>
                </a:cubicBezTo>
                <a:cubicBezTo>
                  <a:pt x="12204436" y="3309276"/>
                  <a:pt x="12220740" y="3295303"/>
                  <a:pt x="12234716" y="3276670"/>
                </a:cubicBezTo>
                <a:cubicBezTo>
                  <a:pt x="12248692" y="3258035"/>
                  <a:pt x="12260336" y="3239404"/>
                  <a:pt x="12269654" y="3220771"/>
                </a:cubicBezTo>
                <a:cubicBezTo>
                  <a:pt x="12288284" y="3211454"/>
                  <a:pt x="12302260" y="3199809"/>
                  <a:pt x="12311576" y="3185833"/>
                </a:cubicBezTo>
                <a:cubicBezTo>
                  <a:pt x="12320894" y="3171860"/>
                  <a:pt x="12325552" y="3155557"/>
                  <a:pt x="12325552" y="3136922"/>
                </a:cubicBezTo>
                <a:lnTo>
                  <a:pt x="12367476" y="3067050"/>
                </a:lnTo>
                <a:cubicBezTo>
                  <a:pt x="12386108" y="3067050"/>
                  <a:pt x="12397754" y="3074037"/>
                  <a:pt x="12402412" y="3088013"/>
                </a:cubicBezTo>
                <a:cubicBezTo>
                  <a:pt x="12407068" y="3101987"/>
                  <a:pt x="12409400" y="3113632"/>
                  <a:pt x="12409400" y="3122948"/>
                </a:cubicBezTo>
                <a:lnTo>
                  <a:pt x="12367476" y="3192821"/>
                </a:lnTo>
                <a:cubicBezTo>
                  <a:pt x="12330210" y="3220771"/>
                  <a:pt x="12316236" y="3239404"/>
                  <a:pt x="12325552" y="3248720"/>
                </a:cubicBezTo>
                <a:cubicBezTo>
                  <a:pt x="12325552" y="3258035"/>
                  <a:pt x="12306920" y="3285984"/>
                  <a:pt x="12269654" y="3332567"/>
                </a:cubicBezTo>
                <a:cubicBezTo>
                  <a:pt x="12232388" y="3379149"/>
                  <a:pt x="12209098" y="3402439"/>
                  <a:pt x="12199780" y="3402439"/>
                </a:cubicBezTo>
                <a:cubicBezTo>
                  <a:pt x="12190464" y="3402439"/>
                  <a:pt x="12178818" y="3409427"/>
                  <a:pt x="12164844" y="3423401"/>
                </a:cubicBezTo>
                <a:cubicBezTo>
                  <a:pt x="12150870" y="3437377"/>
                  <a:pt x="12143882" y="3449022"/>
                  <a:pt x="12143882" y="3458338"/>
                </a:cubicBezTo>
                <a:cubicBezTo>
                  <a:pt x="12143882" y="3467655"/>
                  <a:pt x="12139224" y="3476971"/>
                  <a:pt x="12129908" y="3486288"/>
                </a:cubicBezTo>
                <a:lnTo>
                  <a:pt x="12143882" y="3486288"/>
                </a:lnTo>
                <a:cubicBezTo>
                  <a:pt x="12162514" y="3476971"/>
                  <a:pt x="12181148" y="3462995"/>
                  <a:pt x="12199780" y="3444362"/>
                </a:cubicBezTo>
                <a:cubicBezTo>
                  <a:pt x="12237044" y="3407098"/>
                  <a:pt x="12255678" y="3393123"/>
                  <a:pt x="12255678" y="3402439"/>
                </a:cubicBezTo>
                <a:lnTo>
                  <a:pt x="12269654" y="3388465"/>
                </a:lnTo>
                <a:lnTo>
                  <a:pt x="12283628" y="3374490"/>
                </a:lnTo>
                <a:cubicBezTo>
                  <a:pt x="12283628" y="3383806"/>
                  <a:pt x="12288284" y="3383806"/>
                  <a:pt x="12297602" y="3374490"/>
                </a:cubicBezTo>
                <a:lnTo>
                  <a:pt x="12311576" y="3374490"/>
                </a:lnTo>
                <a:cubicBezTo>
                  <a:pt x="12302260" y="3383806"/>
                  <a:pt x="12302260" y="3388465"/>
                  <a:pt x="12311576" y="3388465"/>
                </a:cubicBezTo>
                <a:lnTo>
                  <a:pt x="12255678" y="3444362"/>
                </a:lnTo>
                <a:cubicBezTo>
                  <a:pt x="12181148" y="3481628"/>
                  <a:pt x="12153200" y="3509578"/>
                  <a:pt x="12171832" y="3528211"/>
                </a:cubicBezTo>
                <a:cubicBezTo>
                  <a:pt x="12181148" y="3537527"/>
                  <a:pt x="12190464" y="3535199"/>
                  <a:pt x="12199780" y="3521223"/>
                </a:cubicBezTo>
                <a:cubicBezTo>
                  <a:pt x="12209098" y="3507249"/>
                  <a:pt x="12216084" y="3495602"/>
                  <a:pt x="12220740" y="3486288"/>
                </a:cubicBezTo>
                <a:cubicBezTo>
                  <a:pt x="12225400" y="3476971"/>
                  <a:pt x="12234716" y="3469983"/>
                  <a:pt x="12248692" y="3465324"/>
                </a:cubicBezTo>
                <a:cubicBezTo>
                  <a:pt x="12262666" y="3460667"/>
                  <a:pt x="12274312" y="3462995"/>
                  <a:pt x="12283628" y="3472312"/>
                </a:cubicBezTo>
                <a:lnTo>
                  <a:pt x="12283628" y="3500261"/>
                </a:lnTo>
                <a:cubicBezTo>
                  <a:pt x="12264996" y="3490945"/>
                  <a:pt x="12241704" y="3504921"/>
                  <a:pt x="12213756" y="3542185"/>
                </a:cubicBezTo>
                <a:lnTo>
                  <a:pt x="12199780" y="3570134"/>
                </a:lnTo>
                <a:lnTo>
                  <a:pt x="12227732" y="3598084"/>
                </a:lnTo>
                <a:cubicBezTo>
                  <a:pt x="12246362" y="3607400"/>
                  <a:pt x="12251020" y="3619045"/>
                  <a:pt x="12241704" y="3633019"/>
                </a:cubicBezTo>
                <a:cubicBezTo>
                  <a:pt x="12232388" y="3646995"/>
                  <a:pt x="12195122" y="3649323"/>
                  <a:pt x="12129908" y="3640007"/>
                </a:cubicBezTo>
                <a:cubicBezTo>
                  <a:pt x="12074010" y="3640007"/>
                  <a:pt x="12050718" y="3658640"/>
                  <a:pt x="12060034" y="3695906"/>
                </a:cubicBezTo>
                <a:cubicBezTo>
                  <a:pt x="12060034" y="3695906"/>
                  <a:pt x="12060034" y="3702892"/>
                  <a:pt x="12060034" y="3716867"/>
                </a:cubicBezTo>
                <a:cubicBezTo>
                  <a:pt x="12060034" y="3730841"/>
                  <a:pt x="12055376" y="3737829"/>
                  <a:pt x="12046060" y="3737829"/>
                </a:cubicBezTo>
                <a:lnTo>
                  <a:pt x="12032088" y="3737829"/>
                </a:lnTo>
                <a:lnTo>
                  <a:pt x="12018112" y="3737829"/>
                </a:lnTo>
                <a:cubicBezTo>
                  <a:pt x="11999480" y="3737829"/>
                  <a:pt x="11987832" y="3742488"/>
                  <a:pt x="11983176" y="3751803"/>
                </a:cubicBezTo>
                <a:cubicBezTo>
                  <a:pt x="11978516" y="3761119"/>
                  <a:pt x="11976188" y="3768107"/>
                  <a:pt x="11976188" y="3772764"/>
                </a:cubicBezTo>
                <a:cubicBezTo>
                  <a:pt x="11976188" y="3777424"/>
                  <a:pt x="11976188" y="3779752"/>
                  <a:pt x="11976188" y="3779752"/>
                </a:cubicBezTo>
                <a:cubicBezTo>
                  <a:pt x="11966872" y="3779752"/>
                  <a:pt x="11962212" y="3784411"/>
                  <a:pt x="11962212" y="3793728"/>
                </a:cubicBezTo>
                <a:cubicBezTo>
                  <a:pt x="11962212" y="3803042"/>
                  <a:pt x="11966872" y="3803042"/>
                  <a:pt x="11976188" y="3793728"/>
                </a:cubicBezTo>
                <a:cubicBezTo>
                  <a:pt x="11976188" y="3793728"/>
                  <a:pt x="11980844" y="3791397"/>
                  <a:pt x="11990164" y="3786740"/>
                </a:cubicBezTo>
                <a:cubicBezTo>
                  <a:pt x="11999480" y="3782081"/>
                  <a:pt x="12004136" y="3779752"/>
                  <a:pt x="12004136" y="3779752"/>
                </a:cubicBezTo>
                <a:cubicBezTo>
                  <a:pt x="12022768" y="3779752"/>
                  <a:pt x="12027428" y="3784411"/>
                  <a:pt x="12018112" y="3793728"/>
                </a:cubicBezTo>
                <a:lnTo>
                  <a:pt x="12018112" y="3835651"/>
                </a:lnTo>
                <a:cubicBezTo>
                  <a:pt x="12036744" y="3835651"/>
                  <a:pt x="12064692" y="3821675"/>
                  <a:pt x="12101960" y="3793728"/>
                </a:cubicBezTo>
                <a:cubicBezTo>
                  <a:pt x="12111276" y="3784411"/>
                  <a:pt x="12120590" y="3779752"/>
                  <a:pt x="12129908" y="3779752"/>
                </a:cubicBezTo>
                <a:lnTo>
                  <a:pt x="12115932" y="3807702"/>
                </a:lnTo>
                <a:cubicBezTo>
                  <a:pt x="12115932" y="3807702"/>
                  <a:pt x="12111276" y="3810030"/>
                  <a:pt x="12101960" y="3814689"/>
                </a:cubicBezTo>
                <a:cubicBezTo>
                  <a:pt x="12092644" y="3819347"/>
                  <a:pt x="12087984" y="3821675"/>
                  <a:pt x="12087984" y="3821675"/>
                </a:cubicBezTo>
                <a:cubicBezTo>
                  <a:pt x="12078668" y="3821675"/>
                  <a:pt x="12064692" y="3830992"/>
                  <a:pt x="12046060" y="3849625"/>
                </a:cubicBezTo>
                <a:cubicBezTo>
                  <a:pt x="12027428" y="3858941"/>
                  <a:pt x="12015782" y="3865929"/>
                  <a:pt x="12011124" y="3870586"/>
                </a:cubicBezTo>
                <a:cubicBezTo>
                  <a:pt x="12006468" y="3875246"/>
                  <a:pt x="12004136" y="3882233"/>
                  <a:pt x="12004136" y="3891548"/>
                </a:cubicBezTo>
                <a:cubicBezTo>
                  <a:pt x="12004136" y="3900865"/>
                  <a:pt x="12008794" y="3905524"/>
                  <a:pt x="12018112" y="3905524"/>
                </a:cubicBezTo>
                <a:cubicBezTo>
                  <a:pt x="12008794" y="3924157"/>
                  <a:pt x="11999480" y="3933473"/>
                  <a:pt x="11990164" y="3933473"/>
                </a:cubicBezTo>
                <a:cubicBezTo>
                  <a:pt x="11971530" y="3933473"/>
                  <a:pt x="11962212" y="3933473"/>
                  <a:pt x="11962212" y="3933473"/>
                </a:cubicBezTo>
                <a:lnTo>
                  <a:pt x="11920288" y="3961421"/>
                </a:lnTo>
                <a:cubicBezTo>
                  <a:pt x="11855076" y="4026636"/>
                  <a:pt x="11822468" y="4059243"/>
                  <a:pt x="11822468" y="4059243"/>
                </a:cubicBezTo>
                <a:cubicBezTo>
                  <a:pt x="11822468" y="4059243"/>
                  <a:pt x="11813152" y="4077876"/>
                  <a:pt x="11794520" y="4115142"/>
                </a:cubicBezTo>
                <a:cubicBezTo>
                  <a:pt x="11775886" y="4133775"/>
                  <a:pt x="11771228" y="4147749"/>
                  <a:pt x="11780544" y="4157065"/>
                </a:cubicBezTo>
                <a:cubicBezTo>
                  <a:pt x="11808492" y="4138432"/>
                  <a:pt x="11817808" y="4124458"/>
                  <a:pt x="11808492" y="4115142"/>
                </a:cubicBezTo>
                <a:cubicBezTo>
                  <a:pt x="11808492" y="4115142"/>
                  <a:pt x="11813152" y="4110483"/>
                  <a:pt x="11822468" y="4101166"/>
                </a:cubicBezTo>
                <a:cubicBezTo>
                  <a:pt x="11822468" y="4101166"/>
                  <a:pt x="11827124" y="4105825"/>
                  <a:pt x="11836442" y="4115142"/>
                </a:cubicBezTo>
                <a:lnTo>
                  <a:pt x="11794520" y="4171041"/>
                </a:lnTo>
                <a:cubicBezTo>
                  <a:pt x="11785200" y="4180355"/>
                  <a:pt x="11775886" y="4192002"/>
                  <a:pt x="11766570" y="4205976"/>
                </a:cubicBezTo>
                <a:cubicBezTo>
                  <a:pt x="11757252" y="4219950"/>
                  <a:pt x="11752596" y="4231597"/>
                  <a:pt x="11752596" y="4240913"/>
                </a:cubicBezTo>
                <a:cubicBezTo>
                  <a:pt x="11752596" y="4250228"/>
                  <a:pt x="11752596" y="4257216"/>
                  <a:pt x="11752596" y="4261875"/>
                </a:cubicBezTo>
                <a:cubicBezTo>
                  <a:pt x="11752596" y="4266532"/>
                  <a:pt x="11757252" y="4264204"/>
                  <a:pt x="11766570" y="4254887"/>
                </a:cubicBezTo>
                <a:cubicBezTo>
                  <a:pt x="11775886" y="4245571"/>
                  <a:pt x="11785200" y="4245571"/>
                  <a:pt x="11794520" y="4254887"/>
                </a:cubicBezTo>
                <a:lnTo>
                  <a:pt x="11794520" y="4296810"/>
                </a:lnTo>
                <a:cubicBezTo>
                  <a:pt x="11785200" y="4287494"/>
                  <a:pt x="11775886" y="4289823"/>
                  <a:pt x="11766570" y="4303798"/>
                </a:cubicBezTo>
                <a:cubicBezTo>
                  <a:pt x="11757252" y="4317772"/>
                  <a:pt x="11747938" y="4324760"/>
                  <a:pt x="11738620" y="4324760"/>
                </a:cubicBezTo>
                <a:cubicBezTo>
                  <a:pt x="11738620" y="4334076"/>
                  <a:pt x="11729304" y="4343393"/>
                  <a:pt x="11710672" y="4352709"/>
                </a:cubicBezTo>
                <a:cubicBezTo>
                  <a:pt x="11701354" y="4371342"/>
                  <a:pt x="11696696" y="4382987"/>
                  <a:pt x="11696696" y="4387645"/>
                </a:cubicBezTo>
                <a:cubicBezTo>
                  <a:pt x="11696696" y="4392304"/>
                  <a:pt x="11701354" y="4394633"/>
                  <a:pt x="11710672" y="4394633"/>
                </a:cubicBezTo>
                <a:cubicBezTo>
                  <a:pt x="11710672" y="4403949"/>
                  <a:pt x="11710672" y="4413266"/>
                  <a:pt x="11710672" y="4422582"/>
                </a:cubicBezTo>
                <a:cubicBezTo>
                  <a:pt x="11710672" y="4431899"/>
                  <a:pt x="11710672" y="4436556"/>
                  <a:pt x="11710672" y="4436556"/>
                </a:cubicBezTo>
                <a:cubicBezTo>
                  <a:pt x="11710672" y="4455189"/>
                  <a:pt x="11710672" y="4464505"/>
                  <a:pt x="11710672" y="4464505"/>
                </a:cubicBezTo>
                <a:cubicBezTo>
                  <a:pt x="11710672" y="4464505"/>
                  <a:pt x="11715330" y="4462177"/>
                  <a:pt x="11724646" y="4457517"/>
                </a:cubicBezTo>
                <a:cubicBezTo>
                  <a:pt x="11733964" y="4452860"/>
                  <a:pt x="11747938" y="4445872"/>
                  <a:pt x="11766570" y="4436556"/>
                </a:cubicBezTo>
                <a:cubicBezTo>
                  <a:pt x="11785200" y="4427239"/>
                  <a:pt x="11801504" y="4413266"/>
                  <a:pt x="11815480" y="4394633"/>
                </a:cubicBezTo>
                <a:cubicBezTo>
                  <a:pt x="11829456" y="4376000"/>
                  <a:pt x="11836442" y="4366683"/>
                  <a:pt x="11836442" y="4366683"/>
                </a:cubicBezTo>
                <a:lnTo>
                  <a:pt x="11850418" y="4352709"/>
                </a:lnTo>
                <a:cubicBezTo>
                  <a:pt x="11850418" y="4362026"/>
                  <a:pt x="11859734" y="4357367"/>
                  <a:pt x="11878364" y="4338734"/>
                </a:cubicBezTo>
                <a:cubicBezTo>
                  <a:pt x="11878364" y="4329419"/>
                  <a:pt x="11883024" y="4322431"/>
                  <a:pt x="11892340" y="4317772"/>
                </a:cubicBezTo>
                <a:cubicBezTo>
                  <a:pt x="11901658" y="4313115"/>
                  <a:pt x="11906316" y="4310786"/>
                  <a:pt x="11906316" y="4310786"/>
                </a:cubicBezTo>
                <a:cubicBezTo>
                  <a:pt x="11915632" y="4301470"/>
                  <a:pt x="11934264" y="4287494"/>
                  <a:pt x="11962212" y="4268861"/>
                </a:cubicBezTo>
                <a:cubicBezTo>
                  <a:pt x="12008794" y="4222279"/>
                  <a:pt x="12043730" y="4182686"/>
                  <a:pt x="12067024" y="4150077"/>
                </a:cubicBezTo>
                <a:cubicBezTo>
                  <a:pt x="12090314" y="4117470"/>
                  <a:pt x="12106616" y="4101166"/>
                  <a:pt x="12115932" y="4101166"/>
                </a:cubicBezTo>
                <a:lnTo>
                  <a:pt x="12143882" y="4059243"/>
                </a:lnTo>
                <a:cubicBezTo>
                  <a:pt x="12162514" y="4049928"/>
                  <a:pt x="12176488" y="4033622"/>
                  <a:pt x="12185806" y="4010332"/>
                </a:cubicBezTo>
                <a:cubicBezTo>
                  <a:pt x="12195122" y="3987042"/>
                  <a:pt x="12204436" y="3966080"/>
                  <a:pt x="12213756" y="3947447"/>
                </a:cubicBezTo>
                <a:cubicBezTo>
                  <a:pt x="12223074" y="3910181"/>
                  <a:pt x="12241704" y="3900865"/>
                  <a:pt x="12269654" y="3919498"/>
                </a:cubicBezTo>
                <a:cubicBezTo>
                  <a:pt x="12278972" y="3928814"/>
                  <a:pt x="12281296" y="3942788"/>
                  <a:pt x="12276640" y="3961421"/>
                </a:cubicBezTo>
                <a:cubicBezTo>
                  <a:pt x="12271984" y="3980054"/>
                  <a:pt x="12255678" y="4003346"/>
                  <a:pt x="12227732" y="4031293"/>
                </a:cubicBezTo>
                <a:cubicBezTo>
                  <a:pt x="12199780" y="4059243"/>
                  <a:pt x="12185806" y="4077876"/>
                  <a:pt x="12185806" y="4087192"/>
                </a:cubicBezTo>
                <a:cubicBezTo>
                  <a:pt x="12195122" y="4105825"/>
                  <a:pt x="12181148" y="4133775"/>
                  <a:pt x="12143882" y="4171041"/>
                </a:cubicBezTo>
                <a:lnTo>
                  <a:pt x="12115932" y="4198988"/>
                </a:lnTo>
                <a:cubicBezTo>
                  <a:pt x="12106616" y="4217621"/>
                  <a:pt x="12092644" y="4231597"/>
                  <a:pt x="12074010" y="4240913"/>
                </a:cubicBezTo>
                <a:cubicBezTo>
                  <a:pt x="12036744" y="4259546"/>
                  <a:pt x="12013454" y="4282837"/>
                  <a:pt x="12004136" y="4310786"/>
                </a:cubicBezTo>
                <a:cubicBezTo>
                  <a:pt x="11994820" y="4329419"/>
                  <a:pt x="11994820" y="4338734"/>
                  <a:pt x="12004136" y="4338734"/>
                </a:cubicBezTo>
                <a:cubicBezTo>
                  <a:pt x="12013454" y="4338734"/>
                  <a:pt x="12032088" y="4324760"/>
                  <a:pt x="12060034" y="4296810"/>
                </a:cubicBezTo>
                <a:cubicBezTo>
                  <a:pt x="12087984" y="4268861"/>
                  <a:pt x="12101960" y="4252559"/>
                  <a:pt x="12101960" y="4247899"/>
                </a:cubicBezTo>
                <a:cubicBezTo>
                  <a:pt x="12101960" y="4243242"/>
                  <a:pt x="12108948" y="4240913"/>
                  <a:pt x="12122920" y="4240913"/>
                </a:cubicBezTo>
                <a:cubicBezTo>
                  <a:pt x="12136896" y="4240913"/>
                  <a:pt x="12143882" y="4236254"/>
                  <a:pt x="12143882" y="4226938"/>
                </a:cubicBezTo>
                <a:lnTo>
                  <a:pt x="12157856" y="4212964"/>
                </a:lnTo>
                <a:cubicBezTo>
                  <a:pt x="12195122" y="4212964"/>
                  <a:pt x="12195122" y="4231597"/>
                  <a:pt x="12157856" y="4268861"/>
                </a:cubicBezTo>
                <a:cubicBezTo>
                  <a:pt x="12148540" y="4268861"/>
                  <a:pt x="12134566" y="4273520"/>
                  <a:pt x="12115932" y="4282837"/>
                </a:cubicBezTo>
                <a:cubicBezTo>
                  <a:pt x="12078668" y="4310786"/>
                  <a:pt x="12055376" y="4338734"/>
                  <a:pt x="12046060" y="4366683"/>
                </a:cubicBezTo>
                <a:lnTo>
                  <a:pt x="12087984" y="4338734"/>
                </a:lnTo>
                <a:cubicBezTo>
                  <a:pt x="12087984" y="4329419"/>
                  <a:pt x="12090314" y="4322431"/>
                  <a:pt x="12094972" y="4317772"/>
                </a:cubicBezTo>
                <a:cubicBezTo>
                  <a:pt x="12099628" y="4313115"/>
                  <a:pt x="12106616" y="4310786"/>
                  <a:pt x="12115932" y="4310786"/>
                </a:cubicBezTo>
                <a:cubicBezTo>
                  <a:pt x="12134566" y="4301470"/>
                  <a:pt x="12148540" y="4301470"/>
                  <a:pt x="12157856" y="4310786"/>
                </a:cubicBezTo>
                <a:lnTo>
                  <a:pt x="12157856" y="4338734"/>
                </a:lnTo>
                <a:cubicBezTo>
                  <a:pt x="12148540" y="4329419"/>
                  <a:pt x="12136896" y="4329419"/>
                  <a:pt x="12122920" y="4338734"/>
                </a:cubicBezTo>
                <a:cubicBezTo>
                  <a:pt x="12108948" y="4348050"/>
                  <a:pt x="12097300" y="4357367"/>
                  <a:pt x="12087984" y="4366683"/>
                </a:cubicBezTo>
                <a:cubicBezTo>
                  <a:pt x="12078668" y="4394633"/>
                  <a:pt x="12078668" y="4413266"/>
                  <a:pt x="12087984" y="4422582"/>
                </a:cubicBezTo>
                <a:cubicBezTo>
                  <a:pt x="12097300" y="4431899"/>
                  <a:pt x="12104290" y="4438884"/>
                  <a:pt x="12108948" y="4443544"/>
                </a:cubicBezTo>
                <a:cubicBezTo>
                  <a:pt x="12113604" y="4448203"/>
                  <a:pt x="12113604" y="4459846"/>
                  <a:pt x="12108948" y="4478479"/>
                </a:cubicBezTo>
                <a:cubicBezTo>
                  <a:pt x="12104290" y="4497114"/>
                  <a:pt x="12087984" y="4501771"/>
                  <a:pt x="12060034" y="4492455"/>
                </a:cubicBezTo>
                <a:lnTo>
                  <a:pt x="12018112" y="4492455"/>
                </a:lnTo>
                <a:cubicBezTo>
                  <a:pt x="11990164" y="4473822"/>
                  <a:pt x="11962212" y="4473822"/>
                  <a:pt x="11934264" y="4492455"/>
                </a:cubicBezTo>
                <a:cubicBezTo>
                  <a:pt x="11915632" y="4511088"/>
                  <a:pt x="11910972" y="4522733"/>
                  <a:pt x="11920288" y="4527390"/>
                </a:cubicBezTo>
                <a:cubicBezTo>
                  <a:pt x="11929608" y="4532049"/>
                  <a:pt x="11931936" y="4543694"/>
                  <a:pt x="11927276" y="4562327"/>
                </a:cubicBezTo>
                <a:cubicBezTo>
                  <a:pt x="11922620" y="4580960"/>
                  <a:pt x="11920288" y="4590277"/>
                  <a:pt x="11920288" y="4590277"/>
                </a:cubicBezTo>
                <a:lnTo>
                  <a:pt x="11906316" y="4576301"/>
                </a:lnTo>
                <a:lnTo>
                  <a:pt x="11892340" y="4576301"/>
                </a:lnTo>
                <a:lnTo>
                  <a:pt x="11864392" y="4576301"/>
                </a:lnTo>
                <a:cubicBezTo>
                  <a:pt x="11855076" y="4585618"/>
                  <a:pt x="11848088" y="4594934"/>
                  <a:pt x="11843430" y="4604251"/>
                </a:cubicBezTo>
                <a:cubicBezTo>
                  <a:pt x="11838772" y="4613567"/>
                  <a:pt x="11836442" y="4622884"/>
                  <a:pt x="11836442" y="4632200"/>
                </a:cubicBezTo>
                <a:lnTo>
                  <a:pt x="11850418" y="4646174"/>
                </a:lnTo>
                <a:lnTo>
                  <a:pt x="11878364" y="4618226"/>
                </a:lnTo>
                <a:cubicBezTo>
                  <a:pt x="11887684" y="4618226"/>
                  <a:pt x="11887684" y="4627541"/>
                  <a:pt x="11878364" y="4646174"/>
                </a:cubicBezTo>
                <a:cubicBezTo>
                  <a:pt x="11878364" y="4655490"/>
                  <a:pt x="11878364" y="4664807"/>
                  <a:pt x="11878364" y="4674123"/>
                </a:cubicBezTo>
                <a:cubicBezTo>
                  <a:pt x="11878364" y="4683440"/>
                  <a:pt x="11885352" y="4683440"/>
                  <a:pt x="11899328" y="4674123"/>
                </a:cubicBezTo>
                <a:cubicBezTo>
                  <a:pt x="11913304" y="4664807"/>
                  <a:pt x="11924946" y="4660150"/>
                  <a:pt x="11934264" y="4660150"/>
                </a:cubicBezTo>
                <a:cubicBezTo>
                  <a:pt x="11943580" y="4660150"/>
                  <a:pt x="11955226" y="4653162"/>
                  <a:pt x="11969202" y="4639188"/>
                </a:cubicBezTo>
                <a:cubicBezTo>
                  <a:pt x="11983176" y="4625212"/>
                  <a:pt x="11990164" y="4622884"/>
                  <a:pt x="11990164" y="4632200"/>
                </a:cubicBezTo>
                <a:lnTo>
                  <a:pt x="11948240" y="4674123"/>
                </a:lnTo>
                <a:cubicBezTo>
                  <a:pt x="11901658" y="4692756"/>
                  <a:pt x="11878364" y="4711389"/>
                  <a:pt x="11878364" y="4730022"/>
                </a:cubicBezTo>
                <a:cubicBezTo>
                  <a:pt x="11878364" y="4739339"/>
                  <a:pt x="11878364" y="4746325"/>
                  <a:pt x="11878364" y="4750984"/>
                </a:cubicBezTo>
                <a:cubicBezTo>
                  <a:pt x="11878364" y="4755643"/>
                  <a:pt x="11878364" y="4757972"/>
                  <a:pt x="11878364" y="4757972"/>
                </a:cubicBezTo>
                <a:cubicBezTo>
                  <a:pt x="11887684" y="4757972"/>
                  <a:pt x="11890012" y="4760300"/>
                  <a:pt x="11885352" y="4764958"/>
                </a:cubicBezTo>
                <a:cubicBezTo>
                  <a:pt x="11880696" y="4769617"/>
                  <a:pt x="11869048" y="4771945"/>
                  <a:pt x="11850418" y="4771945"/>
                </a:cubicBezTo>
                <a:lnTo>
                  <a:pt x="11808492" y="4771945"/>
                </a:lnTo>
                <a:lnTo>
                  <a:pt x="11766570" y="4813869"/>
                </a:lnTo>
                <a:cubicBezTo>
                  <a:pt x="11738620" y="4851135"/>
                  <a:pt x="11715330" y="4879084"/>
                  <a:pt x="11696696" y="4897717"/>
                </a:cubicBezTo>
                <a:cubicBezTo>
                  <a:pt x="11696696" y="4897717"/>
                  <a:pt x="11694368" y="4902374"/>
                  <a:pt x="11689712" y="4911691"/>
                </a:cubicBezTo>
                <a:cubicBezTo>
                  <a:pt x="11685052" y="4921007"/>
                  <a:pt x="11682720" y="4925665"/>
                  <a:pt x="11682720" y="4925665"/>
                </a:cubicBezTo>
                <a:cubicBezTo>
                  <a:pt x="11682720" y="4925665"/>
                  <a:pt x="11668748" y="4944299"/>
                  <a:pt x="11640798" y="4981564"/>
                </a:cubicBezTo>
                <a:cubicBezTo>
                  <a:pt x="11594216" y="5018829"/>
                  <a:pt x="11580242" y="5037462"/>
                  <a:pt x="11598876" y="5037462"/>
                </a:cubicBezTo>
                <a:cubicBezTo>
                  <a:pt x="11598876" y="5037462"/>
                  <a:pt x="11601204" y="5035134"/>
                  <a:pt x="11605864" y="5030475"/>
                </a:cubicBezTo>
                <a:cubicBezTo>
                  <a:pt x="11610520" y="5025815"/>
                  <a:pt x="11617508" y="5021158"/>
                  <a:pt x="11626824" y="5016501"/>
                </a:cubicBezTo>
                <a:cubicBezTo>
                  <a:pt x="11636140" y="5011842"/>
                  <a:pt x="11645456" y="5004854"/>
                  <a:pt x="11654774" y="4995537"/>
                </a:cubicBezTo>
                <a:cubicBezTo>
                  <a:pt x="11664090" y="4986223"/>
                  <a:pt x="11668748" y="4981564"/>
                  <a:pt x="11668748" y="4981564"/>
                </a:cubicBezTo>
                <a:cubicBezTo>
                  <a:pt x="11687378" y="4972247"/>
                  <a:pt x="11692040" y="4962931"/>
                  <a:pt x="11682720" y="4953614"/>
                </a:cubicBezTo>
                <a:cubicBezTo>
                  <a:pt x="11692040" y="4944299"/>
                  <a:pt x="11696696" y="4944299"/>
                  <a:pt x="11696696" y="4953614"/>
                </a:cubicBezTo>
                <a:lnTo>
                  <a:pt x="11710672" y="4953614"/>
                </a:lnTo>
                <a:lnTo>
                  <a:pt x="11668748" y="4995537"/>
                </a:lnTo>
                <a:cubicBezTo>
                  <a:pt x="11659432" y="5004854"/>
                  <a:pt x="11650116" y="5016501"/>
                  <a:pt x="11640798" y="5030475"/>
                </a:cubicBezTo>
                <a:cubicBezTo>
                  <a:pt x="11631480" y="5044448"/>
                  <a:pt x="11626824" y="5051436"/>
                  <a:pt x="11626824" y="5051436"/>
                </a:cubicBezTo>
                <a:cubicBezTo>
                  <a:pt x="11617508" y="5051436"/>
                  <a:pt x="11612850" y="5053765"/>
                  <a:pt x="11612850" y="5058424"/>
                </a:cubicBezTo>
                <a:cubicBezTo>
                  <a:pt x="11612850" y="5063081"/>
                  <a:pt x="11603532" y="5079386"/>
                  <a:pt x="11584900" y="5107335"/>
                </a:cubicBezTo>
                <a:lnTo>
                  <a:pt x="11529002" y="5177208"/>
                </a:lnTo>
                <a:lnTo>
                  <a:pt x="11487080" y="5219131"/>
                </a:lnTo>
                <a:cubicBezTo>
                  <a:pt x="11487080" y="5228448"/>
                  <a:pt x="11482420" y="5235434"/>
                  <a:pt x="11473104" y="5240093"/>
                </a:cubicBezTo>
                <a:cubicBezTo>
                  <a:pt x="11463788" y="5244752"/>
                  <a:pt x="11459128" y="5247081"/>
                  <a:pt x="11459128" y="5247081"/>
                </a:cubicBezTo>
                <a:lnTo>
                  <a:pt x="11445154" y="5261054"/>
                </a:lnTo>
                <a:cubicBezTo>
                  <a:pt x="11435840" y="5261054"/>
                  <a:pt x="11431182" y="5270371"/>
                  <a:pt x="11431182" y="5289004"/>
                </a:cubicBezTo>
                <a:cubicBezTo>
                  <a:pt x="11431182" y="5298320"/>
                  <a:pt x="11426524" y="5307637"/>
                  <a:pt x="11417206" y="5316953"/>
                </a:cubicBezTo>
                <a:lnTo>
                  <a:pt x="11347332" y="5372850"/>
                </a:lnTo>
                <a:cubicBezTo>
                  <a:pt x="11319384" y="5400800"/>
                  <a:pt x="11305408" y="5414775"/>
                  <a:pt x="11305408" y="5414775"/>
                </a:cubicBezTo>
                <a:cubicBezTo>
                  <a:pt x="11305408" y="5414775"/>
                  <a:pt x="11300752" y="5414775"/>
                  <a:pt x="11291434" y="5414775"/>
                </a:cubicBezTo>
                <a:lnTo>
                  <a:pt x="11277460" y="5442723"/>
                </a:lnTo>
                <a:cubicBezTo>
                  <a:pt x="11277460" y="5433408"/>
                  <a:pt x="11275130" y="5428749"/>
                  <a:pt x="11270472" y="5428749"/>
                </a:cubicBezTo>
                <a:cubicBezTo>
                  <a:pt x="11265816" y="5428749"/>
                  <a:pt x="11263484" y="5433408"/>
                  <a:pt x="11263484" y="5442723"/>
                </a:cubicBezTo>
                <a:lnTo>
                  <a:pt x="11221562" y="5428749"/>
                </a:lnTo>
                <a:cubicBezTo>
                  <a:pt x="11221562" y="5428749"/>
                  <a:pt x="11216904" y="5424090"/>
                  <a:pt x="11207588" y="5414775"/>
                </a:cubicBezTo>
                <a:cubicBezTo>
                  <a:pt x="11198272" y="5414775"/>
                  <a:pt x="11193614" y="5414775"/>
                  <a:pt x="11193614" y="5414775"/>
                </a:cubicBezTo>
                <a:cubicBezTo>
                  <a:pt x="11193614" y="5414775"/>
                  <a:pt x="11193614" y="5419433"/>
                  <a:pt x="11193614" y="5428749"/>
                </a:cubicBezTo>
                <a:cubicBezTo>
                  <a:pt x="11193614" y="5438066"/>
                  <a:pt x="11188956" y="5438066"/>
                  <a:pt x="11179640" y="5428749"/>
                </a:cubicBezTo>
                <a:lnTo>
                  <a:pt x="11123740" y="5512598"/>
                </a:lnTo>
                <a:cubicBezTo>
                  <a:pt x="11123740" y="5521912"/>
                  <a:pt x="11121411" y="5526571"/>
                  <a:pt x="11116754" y="5526571"/>
                </a:cubicBezTo>
                <a:cubicBezTo>
                  <a:pt x="11112096" y="5526571"/>
                  <a:pt x="11109766" y="5531230"/>
                  <a:pt x="11109766" y="5540545"/>
                </a:cubicBezTo>
                <a:lnTo>
                  <a:pt x="11109766" y="5526571"/>
                </a:lnTo>
                <a:lnTo>
                  <a:pt x="11095792" y="5540545"/>
                </a:lnTo>
                <a:lnTo>
                  <a:pt x="11095792" y="5554521"/>
                </a:lnTo>
                <a:cubicBezTo>
                  <a:pt x="11095792" y="5554521"/>
                  <a:pt x="11098121" y="5554521"/>
                  <a:pt x="11102778" y="5554521"/>
                </a:cubicBezTo>
                <a:cubicBezTo>
                  <a:pt x="11107435" y="5554521"/>
                  <a:pt x="11114423" y="5554521"/>
                  <a:pt x="11123740" y="5554521"/>
                </a:cubicBezTo>
                <a:cubicBezTo>
                  <a:pt x="11142373" y="5554521"/>
                  <a:pt x="11142373" y="5559178"/>
                  <a:pt x="11123740" y="5568495"/>
                </a:cubicBezTo>
                <a:cubicBezTo>
                  <a:pt x="11114423" y="5577811"/>
                  <a:pt x="11112096" y="5584799"/>
                  <a:pt x="11116754" y="5589456"/>
                </a:cubicBezTo>
                <a:cubicBezTo>
                  <a:pt x="11121411" y="5594115"/>
                  <a:pt x="11133058" y="5587127"/>
                  <a:pt x="11151688" y="5568495"/>
                </a:cubicBezTo>
                <a:lnTo>
                  <a:pt x="11235536" y="5512598"/>
                </a:lnTo>
                <a:lnTo>
                  <a:pt x="11221562" y="5526571"/>
                </a:lnTo>
                <a:cubicBezTo>
                  <a:pt x="11212244" y="5545204"/>
                  <a:pt x="11207588" y="5559178"/>
                  <a:pt x="11207588" y="5568495"/>
                </a:cubicBezTo>
                <a:lnTo>
                  <a:pt x="11165664" y="5610418"/>
                </a:lnTo>
                <a:lnTo>
                  <a:pt x="11137715" y="5638367"/>
                </a:lnTo>
                <a:lnTo>
                  <a:pt x="11109766" y="5652343"/>
                </a:lnTo>
                <a:cubicBezTo>
                  <a:pt x="11100449" y="5661657"/>
                  <a:pt x="11095792" y="5670976"/>
                  <a:pt x="11095792" y="5680290"/>
                </a:cubicBezTo>
                <a:lnTo>
                  <a:pt x="11081816" y="5680290"/>
                </a:lnTo>
                <a:cubicBezTo>
                  <a:pt x="11081816" y="5680290"/>
                  <a:pt x="11077159" y="5684950"/>
                  <a:pt x="11067841" y="5694266"/>
                </a:cubicBezTo>
                <a:cubicBezTo>
                  <a:pt x="11067841" y="5694266"/>
                  <a:pt x="11067841" y="5689607"/>
                  <a:pt x="11067841" y="5680290"/>
                </a:cubicBezTo>
                <a:cubicBezTo>
                  <a:pt x="11067841" y="5670976"/>
                  <a:pt x="11072500" y="5661657"/>
                  <a:pt x="11081816" y="5652343"/>
                </a:cubicBezTo>
                <a:lnTo>
                  <a:pt x="11081816" y="5638367"/>
                </a:lnTo>
                <a:cubicBezTo>
                  <a:pt x="11063183" y="5647684"/>
                  <a:pt x="11053869" y="5657000"/>
                  <a:pt x="11053869" y="5666317"/>
                </a:cubicBezTo>
                <a:cubicBezTo>
                  <a:pt x="11039893" y="5687278"/>
                  <a:pt x="11025917" y="5700379"/>
                  <a:pt x="11011944" y="5705620"/>
                </a:cubicBezTo>
                <a:lnTo>
                  <a:pt x="11007690" y="5706418"/>
                </a:lnTo>
                <a:lnTo>
                  <a:pt x="11010197" y="5704747"/>
                </a:lnTo>
                <a:cubicBezTo>
                  <a:pt x="11011362" y="5702418"/>
                  <a:pt x="11011944" y="5698923"/>
                  <a:pt x="11011944" y="5694266"/>
                </a:cubicBezTo>
                <a:lnTo>
                  <a:pt x="10997970" y="5694266"/>
                </a:lnTo>
                <a:cubicBezTo>
                  <a:pt x="10988652" y="5703583"/>
                  <a:pt x="10983994" y="5712899"/>
                  <a:pt x="10983994" y="5722216"/>
                </a:cubicBezTo>
                <a:cubicBezTo>
                  <a:pt x="10983994" y="5722216"/>
                  <a:pt x="10983994" y="5726873"/>
                  <a:pt x="10983994" y="5736189"/>
                </a:cubicBezTo>
                <a:cubicBezTo>
                  <a:pt x="10974678" y="5745506"/>
                  <a:pt x="10970020" y="5754822"/>
                  <a:pt x="10970020" y="5764139"/>
                </a:cubicBezTo>
                <a:cubicBezTo>
                  <a:pt x="10970020" y="5773455"/>
                  <a:pt x="10970020" y="5778113"/>
                  <a:pt x="10970020" y="5778113"/>
                </a:cubicBezTo>
                <a:cubicBezTo>
                  <a:pt x="10960704" y="5778113"/>
                  <a:pt x="10956047" y="5778113"/>
                  <a:pt x="10956047" y="5778113"/>
                </a:cubicBezTo>
                <a:cubicBezTo>
                  <a:pt x="10956047" y="5787429"/>
                  <a:pt x="10963033" y="5792088"/>
                  <a:pt x="10977008" y="5792088"/>
                </a:cubicBezTo>
                <a:cubicBezTo>
                  <a:pt x="10990982" y="5792088"/>
                  <a:pt x="10997970" y="5796746"/>
                  <a:pt x="10997970" y="5806062"/>
                </a:cubicBezTo>
                <a:cubicBezTo>
                  <a:pt x="10997970" y="5815379"/>
                  <a:pt x="11002627" y="5820036"/>
                  <a:pt x="11011944" y="5820036"/>
                </a:cubicBezTo>
                <a:cubicBezTo>
                  <a:pt x="11011944" y="5820036"/>
                  <a:pt x="11007286" y="5827024"/>
                  <a:pt x="10997970" y="5840999"/>
                </a:cubicBezTo>
                <a:cubicBezTo>
                  <a:pt x="10988652" y="5854973"/>
                  <a:pt x="10974678" y="5868947"/>
                  <a:pt x="10956047" y="5882923"/>
                </a:cubicBezTo>
                <a:cubicBezTo>
                  <a:pt x="10937414" y="5896896"/>
                  <a:pt x="10923438" y="5908543"/>
                  <a:pt x="10914122" y="5917858"/>
                </a:cubicBezTo>
                <a:cubicBezTo>
                  <a:pt x="10904805" y="5927174"/>
                  <a:pt x="10900148" y="5936491"/>
                  <a:pt x="10900148" y="5945807"/>
                </a:cubicBezTo>
                <a:cubicBezTo>
                  <a:pt x="10900148" y="5955124"/>
                  <a:pt x="10893160" y="5957453"/>
                  <a:pt x="10879186" y="5952795"/>
                </a:cubicBezTo>
                <a:cubicBezTo>
                  <a:pt x="10865210" y="5948136"/>
                  <a:pt x="10858225" y="5945807"/>
                  <a:pt x="10858225" y="5945807"/>
                </a:cubicBezTo>
                <a:lnTo>
                  <a:pt x="10872198" y="5917858"/>
                </a:lnTo>
                <a:cubicBezTo>
                  <a:pt x="10900148" y="5889909"/>
                  <a:pt x="10900148" y="5880594"/>
                  <a:pt x="10872198" y="5889909"/>
                </a:cubicBezTo>
                <a:cubicBezTo>
                  <a:pt x="10862882" y="5899225"/>
                  <a:pt x="10853567" y="5910872"/>
                  <a:pt x="10844249" y="5924846"/>
                </a:cubicBezTo>
                <a:cubicBezTo>
                  <a:pt x="10834932" y="5938820"/>
                  <a:pt x="10820959" y="5955124"/>
                  <a:pt x="10802326" y="5973757"/>
                </a:cubicBezTo>
                <a:cubicBezTo>
                  <a:pt x="10802326" y="5983073"/>
                  <a:pt x="10793009" y="5997047"/>
                  <a:pt x="10774376" y="6015680"/>
                </a:cubicBezTo>
                <a:cubicBezTo>
                  <a:pt x="10746429" y="6043630"/>
                  <a:pt x="10732453" y="6062263"/>
                  <a:pt x="10732453" y="6071579"/>
                </a:cubicBezTo>
                <a:cubicBezTo>
                  <a:pt x="10741771" y="6071579"/>
                  <a:pt x="10741771" y="6076236"/>
                  <a:pt x="10732453" y="6085553"/>
                </a:cubicBezTo>
                <a:cubicBezTo>
                  <a:pt x="10704503" y="6085553"/>
                  <a:pt x="10695187" y="6094869"/>
                  <a:pt x="10704503" y="6113502"/>
                </a:cubicBezTo>
                <a:cubicBezTo>
                  <a:pt x="10713822" y="6113502"/>
                  <a:pt x="10725467" y="6108843"/>
                  <a:pt x="10739441" y="6099528"/>
                </a:cubicBezTo>
                <a:lnTo>
                  <a:pt x="10748423" y="6093540"/>
                </a:lnTo>
                <a:lnTo>
                  <a:pt x="10746429" y="6099528"/>
                </a:lnTo>
                <a:lnTo>
                  <a:pt x="10704503" y="6141452"/>
                </a:lnTo>
                <a:cubicBezTo>
                  <a:pt x="10695187" y="6141452"/>
                  <a:pt x="10681213" y="6146109"/>
                  <a:pt x="10662580" y="6155426"/>
                </a:cubicBezTo>
                <a:cubicBezTo>
                  <a:pt x="10662580" y="6155426"/>
                  <a:pt x="10657923" y="6157754"/>
                  <a:pt x="10648606" y="6162413"/>
                </a:cubicBezTo>
                <a:cubicBezTo>
                  <a:pt x="10639288" y="6167073"/>
                  <a:pt x="10632302" y="6169401"/>
                  <a:pt x="10627645" y="6169401"/>
                </a:cubicBezTo>
                <a:cubicBezTo>
                  <a:pt x="10622988" y="6169401"/>
                  <a:pt x="10616000" y="6174058"/>
                  <a:pt x="10606683" y="6183375"/>
                </a:cubicBezTo>
                <a:cubicBezTo>
                  <a:pt x="10606683" y="6192691"/>
                  <a:pt x="10604353" y="6202008"/>
                  <a:pt x="10599695" y="6211324"/>
                </a:cubicBezTo>
                <a:cubicBezTo>
                  <a:pt x="10595038" y="6220641"/>
                  <a:pt x="10595038" y="6227627"/>
                  <a:pt x="10599695" y="6232286"/>
                </a:cubicBezTo>
                <a:cubicBezTo>
                  <a:pt x="10604353" y="6236945"/>
                  <a:pt x="10611340" y="6239274"/>
                  <a:pt x="10620657" y="6239274"/>
                </a:cubicBezTo>
                <a:lnTo>
                  <a:pt x="10606683" y="6253248"/>
                </a:lnTo>
                <a:lnTo>
                  <a:pt x="10592708" y="6309147"/>
                </a:lnTo>
                <a:cubicBezTo>
                  <a:pt x="10602024" y="6309147"/>
                  <a:pt x="10604353" y="6311475"/>
                  <a:pt x="10599695" y="6316133"/>
                </a:cubicBezTo>
                <a:cubicBezTo>
                  <a:pt x="10595038" y="6320792"/>
                  <a:pt x="10585720" y="6323120"/>
                  <a:pt x="10571746" y="6323120"/>
                </a:cubicBezTo>
                <a:cubicBezTo>
                  <a:pt x="10557772" y="6323120"/>
                  <a:pt x="10548454" y="6318461"/>
                  <a:pt x="10543796" y="6309147"/>
                </a:cubicBezTo>
                <a:cubicBezTo>
                  <a:pt x="10539139" y="6299830"/>
                  <a:pt x="10527492" y="6299830"/>
                  <a:pt x="10508861" y="6309147"/>
                </a:cubicBezTo>
                <a:lnTo>
                  <a:pt x="10452962" y="6337094"/>
                </a:lnTo>
                <a:lnTo>
                  <a:pt x="10425013" y="6379019"/>
                </a:lnTo>
                <a:cubicBezTo>
                  <a:pt x="10397063" y="6406969"/>
                  <a:pt x="10383089" y="6423271"/>
                  <a:pt x="10383089" y="6427930"/>
                </a:cubicBezTo>
                <a:cubicBezTo>
                  <a:pt x="10383089" y="6432588"/>
                  <a:pt x="10373773" y="6444233"/>
                  <a:pt x="10355140" y="6462866"/>
                </a:cubicBezTo>
                <a:lnTo>
                  <a:pt x="10327191" y="6504789"/>
                </a:lnTo>
                <a:cubicBezTo>
                  <a:pt x="10327191" y="6504789"/>
                  <a:pt x="10313217" y="6518765"/>
                  <a:pt x="10285267" y="6546714"/>
                </a:cubicBezTo>
                <a:cubicBezTo>
                  <a:pt x="10275951" y="6556031"/>
                  <a:pt x="10266636" y="6567676"/>
                  <a:pt x="10257318" y="6581649"/>
                </a:cubicBezTo>
                <a:cubicBezTo>
                  <a:pt x="10248001" y="6595623"/>
                  <a:pt x="10243344" y="6602611"/>
                  <a:pt x="10243344" y="6602611"/>
                </a:cubicBezTo>
                <a:cubicBezTo>
                  <a:pt x="10224711" y="6621244"/>
                  <a:pt x="10206078" y="6642205"/>
                  <a:pt x="10187445" y="6665498"/>
                </a:cubicBezTo>
                <a:cubicBezTo>
                  <a:pt x="10168814" y="6688788"/>
                  <a:pt x="10159498" y="6700433"/>
                  <a:pt x="10159498" y="6700433"/>
                </a:cubicBezTo>
                <a:lnTo>
                  <a:pt x="10145522" y="6714407"/>
                </a:lnTo>
                <a:lnTo>
                  <a:pt x="10131548" y="6728382"/>
                </a:lnTo>
                <a:cubicBezTo>
                  <a:pt x="10140865" y="6737699"/>
                  <a:pt x="10140865" y="6742356"/>
                  <a:pt x="10131548" y="6742356"/>
                </a:cubicBezTo>
                <a:lnTo>
                  <a:pt x="10117572" y="6742356"/>
                </a:lnTo>
                <a:cubicBezTo>
                  <a:pt x="10117572" y="6742356"/>
                  <a:pt x="10117572" y="6747015"/>
                  <a:pt x="10117572" y="6756332"/>
                </a:cubicBezTo>
                <a:cubicBezTo>
                  <a:pt x="10108256" y="6756332"/>
                  <a:pt x="10103599" y="6751675"/>
                  <a:pt x="10103599" y="6742356"/>
                </a:cubicBezTo>
                <a:lnTo>
                  <a:pt x="10089625" y="6742356"/>
                </a:lnTo>
                <a:cubicBezTo>
                  <a:pt x="10089625" y="6751675"/>
                  <a:pt x="10091954" y="6760989"/>
                  <a:pt x="10096611" y="6770306"/>
                </a:cubicBezTo>
                <a:cubicBezTo>
                  <a:pt x="10101268" y="6779622"/>
                  <a:pt x="10101268" y="6786610"/>
                  <a:pt x="10096611" y="6791267"/>
                </a:cubicBezTo>
                <a:cubicBezTo>
                  <a:pt x="10091954" y="6795926"/>
                  <a:pt x="10087294" y="6795926"/>
                  <a:pt x="10082637" y="6791267"/>
                </a:cubicBezTo>
                <a:cubicBezTo>
                  <a:pt x="10077980" y="6786610"/>
                  <a:pt x="10075649" y="6779622"/>
                  <a:pt x="10075649" y="6770306"/>
                </a:cubicBezTo>
                <a:lnTo>
                  <a:pt x="10103599" y="6714407"/>
                </a:lnTo>
                <a:cubicBezTo>
                  <a:pt x="10103599" y="6714407"/>
                  <a:pt x="10108256" y="6709749"/>
                  <a:pt x="10117572" y="6700433"/>
                </a:cubicBezTo>
                <a:cubicBezTo>
                  <a:pt x="10117572" y="6691117"/>
                  <a:pt x="10119903" y="6681802"/>
                  <a:pt x="10124560" y="6672484"/>
                </a:cubicBezTo>
                <a:cubicBezTo>
                  <a:pt x="10129218" y="6663167"/>
                  <a:pt x="10136205" y="6658510"/>
                  <a:pt x="10145522" y="6658510"/>
                </a:cubicBezTo>
                <a:lnTo>
                  <a:pt x="10145522" y="6630560"/>
                </a:lnTo>
                <a:cubicBezTo>
                  <a:pt x="10145522" y="6621244"/>
                  <a:pt x="10150179" y="6611929"/>
                  <a:pt x="10159498" y="6602611"/>
                </a:cubicBezTo>
                <a:lnTo>
                  <a:pt x="10173471" y="6602611"/>
                </a:lnTo>
                <a:lnTo>
                  <a:pt x="10187445" y="6588637"/>
                </a:lnTo>
                <a:cubicBezTo>
                  <a:pt x="10196764" y="6570004"/>
                  <a:pt x="10196764" y="6560688"/>
                  <a:pt x="10187445" y="6560688"/>
                </a:cubicBezTo>
                <a:cubicBezTo>
                  <a:pt x="10196764" y="6560688"/>
                  <a:pt x="10213066" y="6546714"/>
                  <a:pt x="10236356" y="6518765"/>
                </a:cubicBezTo>
                <a:cubicBezTo>
                  <a:pt x="10259648" y="6490815"/>
                  <a:pt x="10271294" y="6476841"/>
                  <a:pt x="10271294" y="6476841"/>
                </a:cubicBezTo>
                <a:cubicBezTo>
                  <a:pt x="10271294" y="6476841"/>
                  <a:pt x="10271294" y="6472182"/>
                  <a:pt x="10271294" y="6462866"/>
                </a:cubicBezTo>
                <a:cubicBezTo>
                  <a:pt x="10271294" y="6453549"/>
                  <a:pt x="10275951" y="6448892"/>
                  <a:pt x="10285267" y="6448892"/>
                </a:cubicBezTo>
                <a:lnTo>
                  <a:pt x="10299243" y="6420942"/>
                </a:lnTo>
                <a:lnTo>
                  <a:pt x="10285267" y="6420942"/>
                </a:lnTo>
                <a:cubicBezTo>
                  <a:pt x="10257318" y="6430259"/>
                  <a:pt x="10234028" y="6453549"/>
                  <a:pt x="10215395" y="6490815"/>
                </a:cubicBezTo>
                <a:lnTo>
                  <a:pt x="10201421" y="6518765"/>
                </a:lnTo>
                <a:cubicBezTo>
                  <a:pt x="10201421" y="6518765"/>
                  <a:pt x="10196764" y="6518765"/>
                  <a:pt x="10187445" y="6518765"/>
                </a:cubicBezTo>
                <a:cubicBezTo>
                  <a:pt x="10187445" y="6528081"/>
                  <a:pt x="10182788" y="6532738"/>
                  <a:pt x="10173471" y="6532738"/>
                </a:cubicBezTo>
                <a:cubicBezTo>
                  <a:pt x="10173471" y="6532738"/>
                  <a:pt x="10171141" y="6535069"/>
                  <a:pt x="10166484" y="6539726"/>
                </a:cubicBezTo>
                <a:cubicBezTo>
                  <a:pt x="10161826" y="6544385"/>
                  <a:pt x="10159498" y="6551371"/>
                  <a:pt x="10159498" y="6560688"/>
                </a:cubicBezTo>
                <a:cubicBezTo>
                  <a:pt x="10159498" y="6579321"/>
                  <a:pt x="10157167" y="6588637"/>
                  <a:pt x="10152510" y="6588637"/>
                </a:cubicBezTo>
                <a:cubicBezTo>
                  <a:pt x="10147852" y="6588637"/>
                  <a:pt x="10136205" y="6593295"/>
                  <a:pt x="10117572" y="6602611"/>
                </a:cubicBezTo>
                <a:cubicBezTo>
                  <a:pt x="10098941" y="6630560"/>
                  <a:pt x="10084966" y="6639877"/>
                  <a:pt x="10075649" y="6630560"/>
                </a:cubicBezTo>
                <a:cubicBezTo>
                  <a:pt x="10075649" y="6621244"/>
                  <a:pt x="10089625" y="6602611"/>
                  <a:pt x="10117572" y="6574662"/>
                </a:cubicBezTo>
                <a:cubicBezTo>
                  <a:pt x="10136205" y="6556031"/>
                  <a:pt x="10150179" y="6542055"/>
                  <a:pt x="10159498" y="6532738"/>
                </a:cubicBezTo>
                <a:cubicBezTo>
                  <a:pt x="10168814" y="6523422"/>
                  <a:pt x="10173471" y="6518765"/>
                  <a:pt x="10173471" y="6518765"/>
                </a:cubicBezTo>
                <a:lnTo>
                  <a:pt x="10201421" y="6476841"/>
                </a:lnTo>
                <a:cubicBezTo>
                  <a:pt x="10220052" y="6448892"/>
                  <a:pt x="10227040" y="6432588"/>
                  <a:pt x="10222382" y="6427930"/>
                </a:cubicBezTo>
                <a:cubicBezTo>
                  <a:pt x="10217725" y="6423271"/>
                  <a:pt x="10220052" y="6420942"/>
                  <a:pt x="10229370" y="6420942"/>
                </a:cubicBezTo>
                <a:cubicBezTo>
                  <a:pt x="10238687" y="6420942"/>
                  <a:pt x="10243344" y="6416283"/>
                  <a:pt x="10243344" y="6406969"/>
                </a:cubicBezTo>
                <a:cubicBezTo>
                  <a:pt x="10252661" y="6397652"/>
                  <a:pt x="10257318" y="6390664"/>
                  <a:pt x="10257318" y="6386005"/>
                </a:cubicBezTo>
                <a:cubicBezTo>
                  <a:pt x="10257318" y="6381348"/>
                  <a:pt x="10261975" y="6383677"/>
                  <a:pt x="10271294" y="6392993"/>
                </a:cubicBezTo>
                <a:cubicBezTo>
                  <a:pt x="10271294" y="6392993"/>
                  <a:pt x="10271294" y="6388334"/>
                  <a:pt x="10271294" y="6379019"/>
                </a:cubicBezTo>
                <a:cubicBezTo>
                  <a:pt x="10261975" y="6379019"/>
                  <a:pt x="10252661" y="6379019"/>
                  <a:pt x="10243344" y="6379019"/>
                </a:cubicBezTo>
                <a:cubicBezTo>
                  <a:pt x="10234028" y="6379019"/>
                  <a:pt x="10227040" y="6383677"/>
                  <a:pt x="10222382" y="6392993"/>
                </a:cubicBezTo>
                <a:cubicBezTo>
                  <a:pt x="10217725" y="6402310"/>
                  <a:pt x="10210737" y="6404638"/>
                  <a:pt x="10201421" y="6399981"/>
                </a:cubicBezTo>
                <a:cubicBezTo>
                  <a:pt x="10192102" y="6395322"/>
                  <a:pt x="10187445" y="6397652"/>
                  <a:pt x="10187445" y="6406969"/>
                </a:cubicBezTo>
                <a:cubicBezTo>
                  <a:pt x="10187445" y="6416283"/>
                  <a:pt x="10187445" y="6423271"/>
                  <a:pt x="10187445" y="6427930"/>
                </a:cubicBezTo>
                <a:cubicBezTo>
                  <a:pt x="10187445" y="6432588"/>
                  <a:pt x="10187445" y="6434916"/>
                  <a:pt x="10187445" y="6434916"/>
                </a:cubicBezTo>
                <a:cubicBezTo>
                  <a:pt x="10187445" y="6434916"/>
                  <a:pt x="10185116" y="6437245"/>
                  <a:pt x="10180459" y="6441904"/>
                </a:cubicBezTo>
                <a:cubicBezTo>
                  <a:pt x="10175802" y="6446563"/>
                  <a:pt x="10173471" y="6448892"/>
                  <a:pt x="10173471" y="6448892"/>
                </a:cubicBezTo>
                <a:cubicBezTo>
                  <a:pt x="10164155" y="6448892"/>
                  <a:pt x="10150179" y="6455878"/>
                  <a:pt x="10131548" y="6469854"/>
                </a:cubicBezTo>
                <a:cubicBezTo>
                  <a:pt x="10112915" y="6483827"/>
                  <a:pt x="10103599" y="6495474"/>
                  <a:pt x="10103599" y="6504789"/>
                </a:cubicBezTo>
                <a:cubicBezTo>
                  <a:pt x="10103599" y="6514107"/>
                  <a:pt x="10098941" y="6518765"/>
                  <a:pt x="10089625" y="6518765"/>
                </a:cubicBezTo>
                <a:lnTo>
                  <a:pt x="10103599" y="6532738"/>
                </a:lnTo>
                <a:cubicBezTo>
                  <a:pt x="10112915" y="6532738"/>
                  <a:pt x="10117572" y="6532738"/>
                  <a:pt x="10117572" y="6532738"/>
                </a:cubicBezTo>
                <a:cubicBezTo>
                  <a:pt x="10126891" y="6523422"/>
                  <a:pt x="10129218" y="6523422"/>
                  <a:pt x="10124560" y="6532738"/>
                </a:cubicBezTo>
                <a:cubicBezTo>
                  <a:pt x="10119903" y="6542055"/>
                  <a:pt x="10117572" y="6546714"/>
                  <a:pt x="10117572" y="6546714"/>
                </a:cubicBezTo>
                <a:lnTo>
                  <a:pt x="10103599" y="6560688"/>
                </a:lnTo>
                <a:cubicBezTo>
                  <a:pt x="10094282" y="6570004"/>
                  <a:pt x="10084966" y="6579321"/>
                  <a:pt x="10075649" y="6588637"/>
                </a:cubicBezTo>
                <a:lnTo>
                  <a:pt x="10047700" y="6616587"/>
                </a:lnTo>
                <a:cubicBezTo>
                  <a:pt x="10047700" y="6625903"/>
                  <a:pt x="10040714" y="6635219"/>
                  <a:pt x="10026738" y="6644534"/>
                </a:cubicBezTo>
                <a:cubicBezTo>
                  <a:pt x="10012764" y="6653852"/>
                  <a:pt x="10005777" y="6660838"/>
                  <a:pt x="10005777" y="6665498"/>
                </a:cubicBezTo>
                <a:cubicBezTo>
                  <a:pt x="10005777" y="6670155"/>
                  <a:pt x="10001119" y="6672484"/>
                  <a:pt x="9991803" y="6672484"/>
                </a:cubicBezTo>
                <a:cubicBezTo>
                  <a:pt x="9982484" y="6672484"/>
                  <a:pt x="9977827" y="6672484"/>
                  <a:pt x="9977827" y="6672484"/>
                </a:cubicBezTo>
                <a:cubicBezTo>
                  <a:pt x="9977827" y="6644534"/>
                  <a:pt x="9996460" y="6630560"/>
                  <a:pt x="10033726" y="6630560"/>
                </a:cubicBezTo>
                <a:cubicBezTo>
                  <a:pt x="10033726" y="6630560"/>
                  <a:pt x="10033726" y="6625903"/>
                  <a:pt x="10033726" y="6616587"/>
                </a:cubicBezTo>
                <a:lnTo>
                  <a:pt x="10005777" y="6630560"/>
                </a:lnTo>
                <a:lnTo>
                  <a:pt x="9977827" y="6644534"/>
                </a:lnTo>
                <a:lnTo>
                  <a:pt x="9963853" y="6630560"/>
                </a:lnTo>
                <a:cubicBezTo>
                  <a:pt x="9963853" y="6639877"/>
                  <a:pt x="9963853" y="6644534"/>
                  <a:pt x="9963853" y="6644534"/>
                </a:cubicBezTo>
                <a:cubicBezTo>
                  <a:pt x="9963853" y="6644534"/>
                  <a:pt x="9963853" y="6649193"/>
                  <a:pt x="9963853" y="6658510"/>
                </a:cubicBezTo>
                <a:cubicBezTo>
                  <a:pt x="9963853" y="6658510"/>
                  <a:pt x="9961523" y="6658510"/>
                  <a:pt x="9956865" y="6658510"/>
                </a:cubicBezTo>
                <a:cubicBezTo>
                  <a:pt x="9952208" y="6658510"/>
                  <a:pt x="9949878" y="6660838"/>
                  <a:pt x="9949878" y="6665498"/>
                </a:cubicBezTo>
                <a:cubicBezTo>
                  <a:pt x="9949878" y="6670155"/>
                  <a:pt x="9945220" y="6672484"/>
                  <a:pt x="9935904" y="6672484"/>
                </a:cubicBezTo>
                <a:cubicBezTo>
                  <a:pt x="9935904" y="6681802"/>
                  <a:pt x="9931247" y="6686459"/>
                  <a:pt x="9921930" y="6686459"/>
                </a:cubicBezTo>
                <a:lnTo>
                  <a:pt x="9893981" y="6728382"/>
                </a:lnTo>
                <a:cubicBezTo>
                  <a:pt x="9893981" y="6728382"/>
                  <a:pt x="9898638" y="6728382"/>
                  <a:pt x="9907954" y="6728382"/>
                </a:cubicBezTo>
                <a:lnTo>
                  <a:pt x="9907954" y="6742356"/>
                </a:lnTo>
                <a:lnTo>
                  <a:pt x="9907954" y="6756332"/>
                </a:lnTo>
                <a:lnTo>
                  <a:pt x="9921930" y="6756332"/>
                </a:lnTo>
                <a:cubicBezTo>
                  <a:pt x="9912612" y="6765648"/>
                  <a:pt x="9903297" y="6770306"/>
                  <a:pt x="9893981" y="6770306"/>
                </a:cubicBezTo>
                <a:cubicBezTo>
                  <a:pt x="9893981" y="6760989"/>
                  <a:pt x="9891650" y="6756332"/>
                  <a:pt x="9886993" y="6756332"/>
                </a:cubicBezTo>
                <a:cubicBezTo>
                  <a:pt x="9882335" y="6756332"/>
                  <a:pt x="9880005" y="6751675"/>
                  <a:pt x="9880005" y="6742356"/>
                </a:cubicBezTo>
                <a:cubicBezTo>
                  <a:pt x="9880005" y="6742356"/>
                  <a:pt x="9873019" y="6749344"/>
                  <a:pt x="9859043" y="6763318"/>
                </a:cubicBezTo>
                <a:cubicBezTo>
                  <a:pt x="9845070" y="6777294"/>
                  <a:pt x="9831096" y="6793598"/>
                  <a:pt x="9817120" y="6812229"/>
                </a:cubicBezTo>
                <a:cubicBezTo>
                  <a:pt x="9803146" y="6830862"/>
                  <a:pt x="9796158" y="6842509"/>
                  <a:pt x="9796158" y="6847166"/>
                </a:cubicBezTo>
                <a:cubicBezTo>
                  <a:pt x="9796158" y="6851824"/>
                  <a:pt x="9793828" y="6856483"/>
                  <a:pt x="9789171" y="6861140"/>
                </a:cubicBezTo>
                <a:cubicBezTo>
                  <a:pt x="9784513" y="6865799"/>
                  <a:pt x="9777525" y="6868128"/>
                  <a:pt x="9768209" y="6868128"/>
                </a:cubicBezTo>
                <a:cubicBezTo>
                  <a:pt x="9758893" y="6868128"/>
                  <a:pt x="9749578" y="6872787"/>
                  <a:pt x="9740260" y="6882102"/>
                </a:cubicBezTo>
                <a:cubicBezTo>
                  <a:pt x="9730943" y="6891420"/>
                  <a:pt x="9726286" y="6896077"/>
                  <a:pt x="9726286" y="6896077"/>
                </a:cubicBezTo>
                <a:lnTo>
                  <a:pt x="9726286" y="6910051"/>
                </a:lnTo>
                <a:cubicBezTo>
                  <a:pt x="9735602" y="6919368"/>
                  <a:pt x="9740260" y="6924027"/>
                  <a:pt x="9740260" y="6924027"/>
                </a:cubicBezTo>
                <a:cubicBezTo>
                  <a:pt x="9740260" y="6924027"/>
                  <a:pt x="9735602" y="6924027"/>
                  <a:pt x="9726286" y="6924027"/>
                </a:cubicBezTo>
                <a:cubicBezTo>
                  <a:pt x="9707653" y="6933343"/>
                  <a:pt x="9702994" y="6942660"/>
                  <a:pt x="9712312" y="6951974"/>
                </a:cubicBezTo>
                <a:lnTo>
                  <a:pt x="9726286" y="6965950"/>
                </a:lnTo>
                <a:cubicBezTo>
                  <a:pt x="9726286" y="6956633"/>
                  <a:pt x="9733274" y="6949646"/>
                  <a:pt x="9747247" y="6944988"/>
                </a:cubicBezTo>
                <a:cubicBezTo>
                  <a:pt x="9761221" y="6940331"/>
                  <a:pt x="9772866" y="6938001"/>
                  <a:pt x="9782185" y="6938001"/>
                </a:cubicBezTo>
                <a:cubicBezTo>
                  <a:pt x="9782185" y="6928684"/>
                  <a:pt x="9782185" y="6924027"/>
                  <a:pt x="9782185" y="6924027"/>
                </a:cubicBezTo>
                <a:cubicBezTo>
                  <a:pt x="9782185" y="6924027"/>
                  <a:pt x="9786842" y="6924027"/>
                  <a:pt x="9796158" y="6924027"/>
                </a:cubicBezTo>
                <a:cubicBezTo>
                  <a:pt x="9796158" y="6924027"/>
                  <a:pt x="9800816" y="6919368"/>
                  <a:pt x="9810132" y="6910051"/>
                </a:cubicBezTo>
                <a:lnTo>
                  <a:pt x="9824108" y="6896077"/>
                </a:lnTo>
                <a:cubicBezTo>
                  <a:pt x="9833424" y="6896077"/>
                  <a:pt x="9847400" y="6884432"/>
                  <a:pt x="9866031" y="6861140"/>
                </a:cubicBezTo>
                <a:cubicBezTo>
                  <a:pt x="9884664" y="6837850"/>
                  <a:pt x="9898638" y="6830862"/>
                  <a:pt x="9907954" y="6840178"/>
                </a:cubicBezTo>
                <a:lnTo>
                  <a:pt x="9824108" y="6910051"/>
                </a:lnTo>
                <a:cubicBezTo>
                  <a:pt x="9824108" y="6910051"/>
                  <a:pt x="9821777" y="6910051"/>
                  <a:pt x="9817120" y="6910051"/>
                </a:cubicBezTo>
                <a:cubicBezTo>
                  <a:pt x="9812463" y="6910051"/>
                  <a:pt x="9810132" y="6914710"/>
                  <a:pt x="9810132" y="6924027"/>
                </a:cubicBezTo>
                <a:cubicBezTo>
                  <a:pt x="9810132" y="6924027"/>
                  <a:pt x="9807804" y="6924027"/>
                  <a:pt x="9803146" y="6924027"/>
                </a:cubicBezTo>
                <a:cubicBezTo>
                  <a:pt x="9798489" y="6924027"/>
                  <a:pt x="9796158" y="6926355"/>
                  <a:pt x="9796158" y="6931013"/>
                </a:cubicBezTo>
                <a:cubicBezTo>
                  <a:pt x="9796158" y="6935672"/>
                  <a:pt x="9800816" y="6938001"/>
                  <a:pt x="9810132" y="6938001"/>
                </a:cubicBezTo>
                <a:lnTo>
                  <a:pt x="9810132" y="6951974"/>
                </a:lnTo>
                <a:cubicBezTo>
                  <a:pt x="9800816" y="6951974"/>
                  <a:pt x="9793828" y="6951974"/>
                  <a:pt x="9789171" y="6951974"/>
                </a:cubicBezTo>
                <a:cubicBezTo>
                  <a:pt x="9784513" y="6951974"/>
                  <a:pt x="9782185" y="6951974"/>
                  <a:pt x="9782185" y="6951974"/>
                </a:cubicBezTo>
                <a:cubicBezTo>
                  <a:pt x="9782185" y="6951974"/>
                  <a:pt x="9782185" y="6956633"/>
                  <a:pt x="9782185" y="6965950"/>
                </a:cubicBezTo>
                <a:cubicBezTo>
                  <a:pt x="9791501" y="6975266"/>
                  <a:pt x="9793828" y="6984583"/>
                  <a:pt x="9789171" y="6993899"/>
                </a:cubicBezTo>
                <a:cubicBezTo>
                  <a:pt x="9784513" y="7003216"/>
                  <a:pt x="9772866" y="7017190"/>
                  <a:pt x="9754235" y="7035823"/>
                </a:cubicBezTo>
                <a:lnTo>
                  <a:pt x="9740260" y="7063772"/>
                </a:lnTo>
                <a:cubicBezTo>
                  <a:pt x="9740260" y="7073089"/>
                  <a:pt x="9733274" y="7077746"/>
                  <a:pt x="9719298" y="7077746"/>
                </a:cubicBezTo>
                <a:cubicBezTo>
                  <a:pt x="9705324" y="7077746"/>
                  <a:pt x="9693679" y="7082405"/>
                  <a:pt x="9684363" y="7091720"/>
                </a:cubicBezTo>
                <a:lnTo>
                  <a:pt x="9670387" y="7091720"/>
                </a:lnTo>
                <a:cubicBezTo>
                  <a:pt x="9670387" y="7082405"/>
                  <a:pt x="9675044" y="7073089"/>
                  <a:pt x="9684363" y="7063772"/>
                </a:cubicBezTo>
                <a:cubicBezTo>
                  <a:pt x="9693679" y="7035823"/>
                  <a:pt x="9700667" y="7021847"/>
                  <a:pt x="9705324" y="7021847"/>
                </a:cubicBezTo>
                <a:cubicBezTo>
                  <a:pt x="9709981" y="7021847"/>
                  <a:pt x="9712312" y="7017190"/>
                  <a:pt x="9712312" y="7007873"/>
                </a:cubicBezTo>
                <a:lnTo>
                  <a:pt x="9642439" y="7091720"/>
                </a:lnTo>
                <a:cubicBezTo>
                  <a:pt x="9633121" y="7091720"/>
                  <a:pt x="9623806" y="7101038"/>
                  <a:pt x="9614490" y="7119669"/>
                </a:cubicBezTo>
                <a:lnTo>
                  <a:pt x="9544617" y="7161592"/>
                </a:lnTo>
                <a:cubicBezTo>
                  <a:pt x="9544617" y="7161592"/>
                  <a:pt x="9535299" y="7173239"/>
                  <a:pt x="9516668" y="7196530"/>
                </a:cubicBezTo>
                <a:cubicBezTo>
                  <a:pt x="9498035" y="7219822"/>
                  <a:pt x="9488718" y="7236124"/>
                  <a:pt x="9488718" y="7245441"/>
                </a:cubicBezTo>
                <a:lnTo>
                  <a:pt x="9488718" y="7259415"/>
                </a:lnTo>
                <a:cubicBezTo>
                  <a:pt x="9488718" y="7250100"/>
                  <a:pt x="9479402" y="7254757"/>
                  <a:pt x="9460769" y="7273390"/>
                </a:cubicBezTo>
                <a:cubicBezTo>
                  <a:pt x="9442138" y="7292023"/>
                  <a:pt x="9432819" y="7301340"/>
                  <a:pt x="9432819" y="7301340"/>
                </a:cubicBezTo>
                <a:cubicBezTo>
                  <a:pt x="9432819" y="7301340"/>
                  <a:pt x="9428162" y="7305997"/>
                  <a:pt x="9418846" y="7315313"/>
                </a:cubicBezTo>
                <a:cubicBezTo>
                  <a:pt x="9418846" y="7315313"/>
                  <a:pt x="9416515" y="7317644"/>
                  <a:pt x="9411858" y="7322301"/>
                </a:cubicBezTo>
                <a:cubicBezTo>
                  <a:pt x="9407200" y="7326959"/>
                  <a:pt x="9404872" y="7329287"/>
                  <a:pt x="9404872" y="7329287"/>
                </a:cubicBezTo>
                <a:cubicBezTo>
                  <a:pt x="9404872" y="7338606"/>
                  <a:pt x="9400214" y="7347920"/>
                  <a:pt x="9390896" y="7357237"/>
                </a:cubicBezTo>
                <a:cubicBezTo>
                  <a:pt x="9381580" y="7366553"/>
                  <a:pt x="9376922" y="7371212"/>
                  <a:pt x="9376922" y="7371212"/>
                </a:cubicBezTo>
                <a:lnTo>
                  <a:pt x="9334999" y="7413136"/>
                </a:lnTo>
                <a:cubicBezTo>
                  <a:pt x="9334999" y="7413136"/>
                  <a:pt x="9334999" y="7417793"/>
                  <a:pt x="9334999" y="7427109"/>
                </a:cubicBezTo>
                <a:cubicBezTo>
                  <a:pt x="9325681" y="7427109"/>
                  <a:pt x="9321023" y="7431769"/>
                  <a:pt x="9321023" y="7441085"/>
                </a:cubicBezTo>
                <a:lnTo>
                  <a:pt x="9307050" y="7441085"/>
                </a:lnTo>
                <a:cubicBezTo>
                  <a:pt x="9297731" y="7441085"/>
                  <a:pt x="9293074" y="7445742"/>
                  <a:pt x="9293074" y="7455059"/>
                </a:cubicBezTo>
                <a:cubicBezTo>
                  <a:pt x="9293074" y="7464375"/>
                  <a:pt x="9288417" y="7469033"/>
                  <a:pt x="9279100" y="7469033"/>
                </a:cubicBezTo>
                <a:cubicBezTo>
                  <a:pt x="9269784" y="7469033"/>
                  <a:pt x="9265126" y="7469033"/>
                  <a:pt x="9265126" y="7469033"/>
                </a:cubicBezTo>
                <a:cubicBezTo>
                  <a:pt x="9265126" y="7469033"/>
                  <a:pt x="9265126" y="7473692"/>
                  <a:pt x="9265126" y="7483008"/>
                </a:cubicBezTo>
                <a:cubicBezTo>
                  <a:pt x="9255808" y="7492325"/>
                  <a:pt x="9251151" y="7496982"/>
                  <a:pt x="9251151" y="7496982"/>
                </a:cubicBezTo>
                <a:lnTo>
                  <a:pt x="9223201" y="7538905"/>
                </a:lnTo>
                <a:cubicBezTo>
                  <a:pt x="9204570" y="7548224"/>
                  <a:pt x="9185935" y="7566855"/>
                  <a:pt x="9167304" y="7594804"/>
                </a:cubicBezTo>
                <a:cubicBezTo>
                  <a:pt x="9157986" y="7604121"/>
                  <a:pt x="9151000" y="7613437"/>
                  <a:pt x="9146343" y="7622754"/>
                </a:cubicBezTo>
                <a:cubicBezTo>
                  <a:pt x="9141685" y="7632070"/>
                  <a:pt x="9139355" y="7636727"/>
                  <a:pt x="9139355" y="7636727"/>
                </a:cubicBezTo>
                <a:cubicBezTo>
                  <a:pt x="9092774" y="7664677"/>
                  <a:pt x="9069482" y="7697286"/>
                  <a:pt x="9069482" y="7734550"/>
                </a:cubicBezTo>
                <a:cubicBezTo>
                  <a:pt x="9069482" y="7734550"/>
                  <a:pt x="9064825" y="7739209"/>
                  <a:pt x="9055506" y="7748525"/>
                </a:cubicBezTo>
                <a:cubicBezTo>
                  <a:pt x="9018240" y="7795106"/>
                  <a:pt x="8999609" y="7823055"/>
                  <a:pt x="8999609" y="7832372"/>
                </a:cubicBezTo>
                <a:lnTo>
                  <a:pt x="8915761" y="7930194"/>
                </a:lnTo>
                <a:cubicBezTo>
                  <a:pt x="8897130" y="7958143"/>
                  <a:pt x="8887813" y="7986091"/>
                  <a:pt x="8887813" y="8014040"/>
                </a:cubicBezTo>
                <a:cubicBezTo>
                  <a:pt x="8887813" y="8023359"/>
                  <a:pt x="8885483" y="8028016"/>
                  <a:pt x="8880826" y="8028016"/>
                </a:cubicBezTo>
                <a:cubicBezTo>
                  <a:pt x="8876168" y="8028016"/>
                  <a:pt x="8869180" y="8028016"/>
                  <a:pt x="8859864" y="8028016"/>
                </a:cubicBezTo>
                <a:lnTo>
                  <a:pt x="8873838" y="8041990"/>
                </a:lnTo>
                <a:lnTo>
                  <a:pt x="8873838" y="8055964"/>
                </a:lnTo>
                <a:lnTo>
                  <a:pt x="8845888" y="8069939"/>
                </a:lnTo>
                <a:cubicBezTo>
                  <a:pt x="8827257" y="8069939"/>
                  <a:pt x="8794649" y="8125836"/>
                  <a:pt x="8748068" y="8237634"/>
                </a:cubicBezTo>
                <a:lnTo>
                  <a:pt x="8720119" y="8251608"/>
                </a:lnTo>
                <a:cubicBezTo>
                  <a:pt x="8720119" y="8251608"/>
                  <a:pt x="8734092" y="8228318"/>
                  <a:pt x="8762042" y="8181735"/>
                </a:cubicBezTo>
                <a:lnTo>
                  <a:pt x="8789991" y="8111862"/>
                </a:lnTo>
                <a:cubicBezTo>
                  <a:pt x="8808622" y="8093231"/>
                  <a:pt x="8822598" y="8074598"/>
                  <a:pt x="8831915" y="8055964"/>
                </a:cubicBezTo>
                <a:cubicBezTo>
                  <a:pt x="8850546" y="8028016"/>
                  <a:pt x="8883154" y="7967460"/>
                  <a:pt x="8929737" y="7874295"/>
                </a:cubicBezTo>
                <a:cubicBezTo>
                  <a:pt x="8976317" y="7799765"/>
                  <a:pt x="8999609" y="7762499"/>
                  <a:pt x="8999609" y="7762499"/>
                </a:cubicBezTo>
                <a:cubicBezTo>
                  <a:pt x="8999609" y="7762499"/>
                  <a:pt x="8985634" y="7776473"/>
                  <a:pt x="8957686" y="7804422"/>
                </a:cubicBezTo>
                <a:lnTo>
                  <a:pt x="8915761" y="7832372"/>
                </a:lnTo>
                <a:cubicBezTo>
                  <a:pt x="8915761" y="7823055"/>
                  <a:pt x="8929737" y="7804422"/>
                  <a:pt x="8957686" y="7776473"/>
                </a:cubicBezTo>
                <a:lnTo>
                  <a:pt x="8999609" y="7720576"/>
                </a:lnTo>
                <a:lnTo>
                  <a:pt x="9027559" y="7720576"/>
                </a:lnTo>
                <a:lnTo>
                  <a:pt x="9069482" y="7678651"/>
                </a:lnTo>
                <a:cubicBezTo>
                  <a:pt x="9069482" y="7678651"/>
                  <a:pt x="9083456" y="7655360"/>
                  <a:pt x="9111405" y="7608778"/>
                </a:cubicBezTo>
                <a:lnTo>
                  <a:pt x="9097432" y="7594804"/>
                </a:lnTo>
                <a:cubicBezTo>
                  <a:pt x="9078799" y="7641387"/>
                  <a:pt x="9060166" y="7664677"/>
                  <a:pt x="9041533" y="7664677"/>
                </a:cubicBezTo>
                <a:cubicBezTo>
                  <a:pt x="9041533" y="7664677"/>
                  <a:pt x="9041533" y="7655360"/>
                  <a:pt x="9041533" y="7636727"/>
                </a:cubicBezTo>
                <a:lnTo>
                  <a:pt x="9027559" y="7664677"/>
                </a:lnTo>
                <a:cubicBezTo>
                  <a:pt x="9027559" y="7669336"/>
                  <a:pt x="9027559" y="7673411"/>
                  <a:pt x="9027559" y="7676904"/>
                </a:cubicBezTo>
                <a:lnTo>
                  <a:pt x="9027559" y="7678651"/>
                </a:lnTo>
                <a:cubicBezTo>
                  <a:pt x="9027559" y="7660020"/>
                  <a:pt x="9022902" y="7660020"/>
                  <a:pt x="9013583" y="7678651"/>
                </a:cubicBezTo>
                <a:cubicBezTo>
                  <a:pt x="9004267" y="7687969"/>
                  <a:pt x="8990293" y="7701943"/>
                  <a:pt x="8971660" y="7720576"/>
                </a:cubicBezTo>
                <a:lnTo>
                  <a:pt x="8929739" y="7762496"/>
                </a:lnTo>
                <a:lnTo>
                  <a:pt x="8941965" y="7739791"/>
                </a:lnTo>
                <a:cubicBezTo>
                  <a:pt x="8945458" y="7733968"/>
                  <a:pt x="8948370" y="7729892"/>
                  <a:pt x="8950698" y="7727562"/>
                </a:cubicBezTo>
                <a:cubicBezTo>
                  <a:pt x="8955356" y="7722904"/>
                  <a:pt x="8960015" y="7713588"/>
                  <a:pt x="8964672" y="7699614"/>
                </a:cubicBezTo>
                <a:cubicBezTo>
                  <a:pt x="8969329" y="7685638"/>
                  <a:pt x="8976317" y="7669336"/>
                  <a:pt x="8985634" y="7650703"/>
                </a:cubicBezTo>
                <a:lnTo>
                  <a:pt x="8999609" y="7622754"/>
                </a:lnTo>
                <a:cubicBezTo>
                  <a:pt x="9046190" y="7622754"/>
                  <a:pt x="9060166" y="7599463"/>
                  <a:pt x="9041533" y="7552881"/>
                </a:cubicBezTo>
                <a:cubicBezTo>
                  <a:pt x="9041533" y="7534248"/>
                  <a:pt x="9027559" y="7538905"/>
                  <a:pt x="8999609" y="7566855"/>
                </a:cubicBezTo>
                <a:cubicBezTo>
                  <a:pt x="8990293" y="7576173"/>
                  <a:pt x="8980976" y="7583159"/>
                  <a:pt x="8971660" y="7587816"/>
                </a:cubicBezTo>
                <a:cubicBezTo>
                  <a:pt x="8962343" y="7592476"/>
                  <a:pt x="8957686" y="7594804"/>
                  <a:pt x="8957686" y="7594804"/>
                </a:cubicBezTo>
                <a:cubicBezTo>
                  <a:pt x="8957686" y="7594804"/>
                  <a:pt x="8957686" y="7599463"/>
                  <a:pt x="8957686" y="7608778"/>
                </a:cubicBezTo>
                <a:cubicBezTo>
                  <a:pt x="8948368" y="7608778"/>
                  <a:pt x="8943710" y="7608778"/>
                  <a:pt x="8943710" y="7608778"/>
                </a:cubicBezTo>
                <a:lnTo>
                  <a:pt x="8901787" y="7622754"/>
                </a:lnTo>
                <a:cubicBezTo>
                  <a:pt x="8873838" y="7632070"/>
                  <a:pt x="8857533" y="7636727"/>
                  <a:pt x="8852876" y="7636727"/>
                </a:cubicBezTo>
                <a:cubicBezTo>
                  <a:pt x="8848219" y="7636727"/>
                  <a:pt x="8843560" y="7641387"/>
                  <a:pt x="8838902" y="7650703"/>
                </a:cubicBezTo>
                <a:cubicBezTo>
                  <a:pt x="8835409" y="7657689"/>
                  <a:pt x="8825364" y="7668607"/>
                  <a:pt x="8808769" y="7683454"/>
                </a:cubicBezTo>
                <a:lnTo>
                  <a:pt x="8796705" y="7693838"/>
                </a:lnTo>
                <a:lnTo>
                  <a:pt x="8803965" y="7692626"/>
                </a:lnTo>
                <a:cubicBezTo>
                  <a:pt x="8803965" y="7701943"/>
                  <a:pt x="8803965" y="7706600"/>
                  <a:pt x="8803965" y="7706600"/>
                </a:cubicBezTo>
                <a:cubicBezTo>
                  <a:pt x="8794649" y="7706600"/>
                  <a:pt x="8789991" y="7704271"/>
                  <a:pt x="8789991" y="7699614"/>
                </a:cubicBezTo>
                <a:cubicBezTo>
                  <a:pt x="8762042" y="7722904"/>
                  <a:pt x="8748068" y="7734550"/>
                  <a:pt x="8748068" y="7734550"/>
                </a:cubicBezTo>
                <a:lnTo>
                  <a:pt x="8734092" y="7734550"/>
                </a:lnTo>
                <a:cubicBezTo>
                  <a:pt x="8724776" y="7734550"/>
                  <a:pt x="8720119" y="7734550"/>
                  <a:pt x="8720119" y="7734550"/>
                </a:cubicBezTo>
                <a:cubicBezTo>
                  <a:pt x="8710800" y="7734550"/>
                  <a:pt x="8710800" y="7743866"/>
                  <a:pt x="8720119" y="7762499"/>
                </a:cubicBezTo>
                <a:lnTo>
                  <a:pt x="8720119" y="7776473"/>
                </a:lnTo>
                <a:lnTo>
                  <a:pt x="8706143" y="7762499"/>
                </a:lnTo>
                <a:cubicBezTo>
                  <a:pt x="8706143" y="7762499"/>
                  <a:pt x="8703814" y="7760170"/>
                  <a:pt x="8699157" y="7755511"/>
                </a:cubicBezTo>
                <a:cubicBezTo>
                  <a:pt x="8694500" y="7750854"/>
                  <a:pt x="8692169" y="7743866"/>
                  <a:pt x="8692169" y="7734550"/>
                </a:cubicBezTo>
                <a:cubicBezTo>
                  <a:pt x="8682853" y="7715918"/>
                  <a:pt x="8671208" y="7706600"/>
                  <a:pt x="8657232" y="7706600"/>
                </a:cubicBezTo>
                <a:cubicBezTo>
                  <a:pt x="8643258" y="7706600"/>
                  <a:pt x="8629284" y="7711259"/>
                  <a:pt x="8615309" y="7720576"/>
                </a:cubicBezTo>
                <a:cubicBezTo>
                  <a:pt x="8601335" y="7729892"/>
                  <a:pt x="8594347" y="7734550"/>
                  <a:pt x="8594347" y="7734550"/>
                </a:cubicBezTo>
                <a:cubicBezTo>
                  <a:pt x="8594347" y="7743866"/>
                  <a:pt x="8594347" y="7748525"/>
                  <a:pt x="8594347" y="7748525"/>
                </a:cubicBezTo>
                <a:lnTo>
                  <a:pt x="8580373" y="7762499"/>
                </a:lnTo>
                <a:cubicBezTo>
                  <a:pt x="8580373" y="7790448"/>
                  <a:pt x="8575716" y="7795106"/>
                  <a:pt x="8566398" y="7776473"/>
                </a:cubicBezTo>
                <a:lnTo>
                  <a:pt x="8538448" y="7790448"/>
                </a:lnTo>
                <a:cubicBezTo>
                  <a:pt x="8538448" y="7809081"/>
                  <a:pt x="8547766" y="7813739"/>
                  <a:pt x="8566398" y="7804422"/>
                </a:cubicBezTo>
                <a:cubicBezTo>
                  <a:pt x="8585030" y="7795106"/>
                  <a:pt x="8596678" y="7790448"/>
                  <a:pt x="8601335" y="7790448"/>
                </a:cubicBezTo>
                <a:cubicBezTo>
                  <a:pt x="8605992" y="7790448"/>
                  <a:pt x="8603663" y="7799765"/>
                  <a:pt x="8594347" y="7818398"/>
                </a:cubicBezTo>
                <a:cubicBezTo>
                  <a:pt x="8594347" y="7827714"/>
                  <a:pt x="8601335" y="7830043"/>
                  <a:pt x="8615309" y="7825384"/>
                </a:cubicBezTo>
                <a:cubicBezTo>
                  <a:pt x="8629284" y="7820727"/>
                  <a:pt x="8631613" y="7832372"/>
                  <a:pt x="8622296" y="7860321"/>
                </a:cubicBezTo>
                <a:cubicBezTo>
                  <a:pt x="8622296" y="7869638"/>
                  <a:pt x="8622296" y="7878954"/>
                  <a:pt x="8622296" y="7888271"/>
                </a:cubicBezTo>
                <a:cubicBezTo>
                  <a:pt x="8622296" y="7897585"/>
                  <a:pt x="8622296" y="7906904"/>
                  <a:pt x="8622296" y="7916218"/>
                </a:cubicBezTo>
                <a:cubicBezTo>
                  <a:pt x="8612980" y="7934851"/>
                  <a:pt x="8601335" y="7955815"/>
                  <a:pt x="8587359" y="7979105"/>
                </a:cubicBezTo>
                <a:cubicBezTo>
                  <a:pt x="8573385" y="8002395"/>
                  <a:pt x="8559412" y="8021028"/>
                  <a:pt x="8545436" y="8035002"/>
                </a:cubicBezTo>
                <a:cubicBezTo>
                  <a:pt x="8531462" y="8048978"/>
                  <a:pt x="8519817" y="8055964"/>
                  <a:pt x="8510500" y="8055964"/>
                </a:cubicBezTo>
                <a:cubicBezTo>
                  <a:pt x="8510500" y="8055964"/>
                  <a:pt x="8512829" y="8051306"/>
                  <a:pt x="8517486" y="8041990"/>
                </a:cubicBezTo>
                <a:cubicBezTo>
                  <a:pt x="8522144" y="8032673"/>
                  <a:pt x="8524474" y="8018700"/>
                  <a:pt x="8524474" y="8000067"/>
                </a:cubicBezTo>
                <a:cubicBezTo>
                  <a:pt x="8552424" y="7953486"/>
                  <a:pt x="8557081" y="7925537"/>
                  <a:pt x="8538448" y="7916218"/>
                </a:cubicBezTo>
                <a:cubicBezTo>
                  <a:pt x="8529132" y="7916218"/>
                  <a:pt x="8524474" y="7902244"/>
                  <a:pt x="8524474" y="7874295"/>
                </a:cubicBezTo>
                <a:cubicBezTo>
                  <a:pt x="8524474" y="7864978"/>
                  <a:pt x="8524474" y="7855664"/>
                  <a:pt x="8524474" y="7846345"/>
                </a:cubicBezTo>
                <a:cubicBezTo>
                  <a:pt x="8524474" y="7837031"/>
                  <a:pt x="8524474" y="7832372"/>
                  <a:pt x="8524474" y="7832372"/>
                </a:cubicBezTo>
                <a:cubicBezTo>
                  <a:pt x="8496525" y="7832372"/>
                  <a:pt x="8482551" y="7846345"/>
                  <a:pt x="8482551" y="7874295"/>
                </a:cubicBezTo>
                <a:cubicBezTo>
                  <a:pt x="8482551" y="7883611"/>
                  <a:pt x="8477894" y="7883611"/>
                  <a:pt x="8468575" y="7874295"/>
                </a:cubicBezTo>
                <a:lnTo>
                  <a:pt x="8356780" y="8041990"/>
                </a:lnTo>
                <a:cubicBezTo>
                  <a:pt x="8328830" y="8088572"/>
                  <a:pt x="8319514" y="8114193"/>
                  <a:pt x="8328830" y="8118850"/>
                </a:cubicBezTo>
                <a:cubicBezTo>
                  <a:pt x="8338148" y="8123508"/>
                  <a:pt x="8338148" y="8130495"/>
                  <a:pt x="8328830" y="8139812"/>
                </a:cubicBezTo>
                <a:cubicBezTo>
                  <a:pt x="8319514" y="8149128"/>
                  <a:pt x="8314856" y="8158445"/>
                  <a:pt x="8314856" y="8167761"/>
                </a:cubicBezTo>
                <a:cubicBezTo>
                  <a:pt x="8314856" y="8177078"/>
                  <a:pt x="8312526" y="8181735"/>
                  <a:pt x="8307868" y="8181735"/>
                </a:cubicBezTo>
                <a:cubicBezTo>
                  <a:pt x="8303211" y="8181735"/>
                  <a:pt x="8300882" y="8177078"/>
                  <a:pt x="8300882" y="8167761"/>
                </a:cubicBezTo>
                <a:cubicBezTo>
                  <a:pt x="8300882" y="8158445"/>
                  <a:pt x="8300882" y="8151457"/>
                  <a:pt x="8300882" y="8146800"/>
                </a:cubicBezTo>
                <a:cubicBezTo>
                  <a:pt x="8300882" y="8142141"/>
                  <a:pt x="8296223" y="8144471"/>
                  <a:pt x="8286907" y="8153786"/>
                </a:cubicBezTo>
                <a:cubicBezTo>
                  <a:pt x="8277590" y="8153786"/>
                  <a:pt x="8277590" y="8149128"/>
                  <a:pt x="8286907" y="8139812"/>
                </a:cubicBezTo>
                <a:lnTo>
                  <a:pt x="8272933" y="8125836"/>
                </a:lnTo>
                <a:lnTo>
                  <a:pt x="8244984" y="8139812"/>
                </a:lnTo>
                <a:lnTo>
                  <a:pt x="8231008" y="8153786"/>
                </a:lnTo>
                <a:cubicBezTo>
                  <a:pt x="8221693" y="8144471"/>
                  <a:pt x="8214706" y="8142141"/>
                  <a:pt x="8210046" y="8146800"/>
                </a:cubicBezTo>
                <a:cubicBezTo>
                  <a:pt x="8205389" y="8151457"/>
                  <a:pt x="8207718" y="8163104"/>
                  <a:pt x="8217034" y="8181735"/>
                </a:cubicBezTo>
                <a:cubicBezTo>
                  <a:pt x="8226350" y="8191052"/>
                  <a:pt x="8231008" y="8198039"/>
                  <a:pt x="8231008" y="8202697"/>
                </a:cubicBezTo>
                <a:cubicBezTo>
                  <a:pt x="8231008" y="8207356"/>
                  <a:pt x="8226350" y="8219001"/>
                  <a:pt x="8217034" y="8237634"/>
                </a:cubicBezTo>
                <a:cubicBezTo>
                  <a:pt x="8207718" y="8256267"/>
                  <a:pt x="8198403" y="8274898"/>
                  <a:pt x="8189084" y="8293531"/>
                </a:cubicBezTo>
                <a:lnTo>
                  <a:pt x="8189084" y="8307507"/>
                </a:lnTo>
                <a:lnTo>
                  <a:pt x="8231008" y="8265584"/>
                </a:lnTo>
                <a:cubicBezTo>
                  <a:pt x="8231008" y="8274898"/>
                  <a:pt x="8233338" y="8279557"/>
                  <a:pt x="8237996" y="8279557"/>
                </a:cubicBezTo>
                <a:cubicBezTo>
                  <a:pt x="8242655" y="8279557"/>
                  <a:pt x="8240326" y="8284216"/>
                  <a:pt x="8231008" y="8293531"/>
                </a:cubicBezTo>
                <a:cubicBezTo>
                  <a:pt x="8231008" y="8293531"/>
                  <a:pt x="8226350" y="8293531"/>
                  <a:pt x="8217034" y="8293531"/>
                </a:cubicBezTo>
                <a:cubicBezTo>
                  <a:pt x="8207718" y="8293531"/>
                  <a:pt x="8205389" y="8295860"/>
                  <a:pt x="8210046" y="8300519"/>
                </a:cubicBezTo>
                <a:cubicBezTo>
                  <a:pt x="8214706" y="8305178"/>
                  <a:pt x="8207718" y="8316823"/>
                  <a:pt x="8189084" y="8335456"/>
                </a:cubicBezTo>
                <a:lnTo>
                  <a:pt x="8175111" y="8349430"/>
                </a:lnTo>
                <a:lnTo>
                  <a:pt x="8161135" y="8335456"/>
                </a:lnTo>
                <a:lnTo>
                  <a:pt x="8147162" y="8335456"/>
                </a:lnTo>
                <a:lnTo>
                  <a:pt x="8119214" y="8335456"/>
                </a:lnTo>
                <a:cubicBezTo>
                  <a:pt x="8119214" y="8344771"/>
                  <a:pt x="8119214" y="8356418"/>
                  <a:pt x="8119214" y="8370392"/>
                </a:cubicBezTo>
                <a:cubicBezTo>
                  <a:pt x="8119214" y="8384365"/>
                  <a:pt x="8119214" y="8396012"/>
                  <a:pt x="8119214" y="8405329"/>
                </a:cubicBezTo>
                <a:cubicBezTo>
                  <a:pt x="8119214" y="8414644"/>
                  <a:pt x="8116884" y="8421631"/>
                  <a:pt x="8112226" y="8426291"/>
                </a:cubicBezTo>
                <a:cubicBezTo>
                  <a:pt x="8107567" y="8430948"/>
                  <a:pt x="8105238" y="8433276"/>
                  <a:pt x="8105238" y="8433276"/>
                </a:cubicBezTo>
                <a:cubicBezTo>
                  <a:pt x="8095922" y="8433276"/>
                  <a:pt x="8091264" y="8437936"/>
                  <a:pt x="8091264" y="8447252"/>
                </a:cubicBezTo>
                <a:cubicBezTo>
                  <a:pt x="8100581" y="8447252"/>
                  <a:pt x="8100581" y="8451909"/>
                  <a:pt x="8091264" y="8461226"/>
                </a:cubicBezTo>
                <a:cubicBezTo>
                  <a:pt x="8081948" y="8461226"/>
                  <a:pt x="8077288" y="8456569"/>
                  <a:pt x="8077288" y="8447252"/>
                </a:cubicBezTo>
                <a:cubicBezTo>
                  <a:pt x="8077288" y="8437936"/>
                  <a:pt x="8074960" y="8435605"/>
                  <a:pt x="8070302" y="8440264"/>
                </a:cubicBezTo>
                <a:cubicBezTo>
                  <a:pt x="8065644" y="8444923"/>
                  <a:pt x="8058658" y="8456569"/>
                  <a:pt x="8049339" y="8475202"/>
                </a:cubicBezTo>
                <a:cubicBezTo>
                  <a:pt x="8040022" y="8493835"/>
                  <a:pt x="8035366" y="8503149"/>
                  <a:pt x="8035366" y="8503149"/>
                </a:cubicBezTo>
                <a:cubicBezTo>
                  <a:pt x="8035366" y="8521784"/>
                  <a:pt x="8026049" y="8526441"/>
                  <a:pt x="8007416" y="8517125"/>
                </a:cubicBezTo>
                <a:cubicBezTo>
                  <a:pt x="8007416" y="8507808"/>
                  <a:pt x="8009746" y="8500821"/>
                  <a:pt x="8014404" y="8496163"/>
                </a:cubicBezTo>
                <a:cubicBezTo>
                  <a:pt x="8019061" y="8491504"/>
                  <a:pt x="8021392" y="8484516"/>
                  <a:pt x="8021392" y="8475202"/>
                </a:cubicBezTo>
                <a:cubicBezTo>
                  <a:pt x="8021392" y="8465885"/>
                  <a:pt x="8016732" y="8461226"/>
                  <a:pt x="8007416" y="8461226"/>
                </a:cubicBezTo>
                <a:cubicBezTo>
                  <a:pt x="8007416" y="8461226"/>
                  <a:pt x="8005088" y="8461226"/>
                  <a:pt x="8000430" y="8461226"/>
                </a:cubicBezTo>
                <a:cubicBezTo>
                  <a:pt x="7995771" y="8461226"/>
                  <a:pt x="7993442" y="8463555"/>
                  <a:pt x="7993442" y="8468214"/>
                </a:cubicBezTo>
                <a:cubicBezTo>
                  <a:pt x="7993442" y="8472873"/>
                  <a:pt x="7988783" y="8475202"/>
                  <a:pt x="7979466" y="8475202"/>
                </a:cubicBezTo>
                <a:lnTo>
                  <a:pt x="7951519" y="8531099"/>
                </a:lnTo>
                <a:cubicBezTo>
                  <a:pt x="7960836" y="8559048"/>
                  <a:pt x="7942202" y="8577681"/>
                  <a:pt x="7895620" y="8586998"/>
                </a:cubicBezTo>
                <a:cubicBezTo>
                  <a:pt x="7876987" y="8596314"/>
                  <a:pt x="7863014" y="8605630"/>
                  <a:pt x="7853697" y="8614947"/>
                </a:cubicBezTo>
                <a:cubicBezTo>
                  <a:pt x="7853697" y="8596314"/>
                  <a:pt x="7844380" y="8586998"/>
                  <a:pt x="7825748" y="8586998"/>
                </a:cubicBezTo>
                <a:cubicBezTo>
                  <a:pt x="7797798" y="8586998"/>
                  <a:pt x="7788482" y="8600971"/>
                  <a:pt x="7797798" y="8628921"/>
                </a:cubicBezTo>
                <a:lnTo>
                  <a:pt x="7783824" y="8642896"/>
                </a:lnTo>
                <a:cubicBezTo>
                  <a:pt x="7783824" y="8633580"/>
                  <a:pt x="7781494" y="8628921"/>
                  <a:pt x="7776836" y="8628921"/>
                </a:cubicBezTo>
                <a:cubicBezTo>
                  <a:pt x="7772179" y="8628921"/>
                  <a:pt x="7767520" y="8635909"/>
                  <a:pt x="7762862" y="8649882"/>
                </a:cubicBezTo>
                <a:cubicBezTo>
                  <a:pt x="7758204" y="8663858"/>
                  <a:pt x="7760532" y="8675503"/>
                  <a:pt x="7769848" y="8684820"/>
                </a:cubicBezTo>
                <a:lnTo>
                  <a:pt x="7755874" y="8684820"/>
                </a:lnTo>
                <a:lnTo>
                  <a:pt x="7741901" y="8698793"/>
                </a:lnTo>
                <a:lnTo>
                  <a:pt x="7713952" y="8754692"/>
                </a:lnTo>
                <a:cubicBezTo>
                  <a:pt x="7704635" y="8764009"/>
                  <a:pt x="7697647" y="8773325"/>
                  <a:pt x="7692990" y="8782642"/>
                </a:cubicBezTo>
                <a:cubicBezTo>
                  <a:pt x="7688330" y="8791958"/>
                  <a:pt x="7686002" y="8796616"/>
                  <a:pt x="7686002" y="8796616"/>
                </a:cubicBezTo>
                <a:cubicBezTo>
                  <a:pt x="7686002" y="8805932"/>
                  <a:pt x="7676686" y="8819906"/>
                  <a:pt x="7658052" y="8838539"/>
                </a:cubicBezTo>
                <a:lnTo>
                  <a:pt x="7630103" y="8866488"/>
                </a:lnTo>
                <a:lnTo>
                  <a:pt x="7630103" y="8880462"/>
                </a:lnTo>
                <a:cubicBezTo>
                  <a:pt x="7620786" y="8880462"/>
                  <a:pt x="7611472" y="8875805"/>
                  <a:pt x="7602154" y="8866488"/>
                </a:cubicBezTo>
                <a:cubicBezTo>
                  <a:pt x="7592837" y="8857172"/>
                  <a:pt x="7588180" y="8857172"/>
                  <a:pt x="7588180" y="8866488"/>
                </a:cubicBezTo>
                <a:cubicBezTo>
                  <a:pt x="7578864" y="8866488"/>
                  <a:pt x="7574206" y="8871147"/>
                  <a:pt x="7574206" y="8880462"/>
                </a:cubicBezTo>
                <a:cubicBezTo>
                  <a:pt x="7574206" y="8889779"/>
                  <a:pt x="7574206" y="8899095"/>
                  <a:pt x="7574206" y="8908412"/>
                </a:cubicBezTo>
                <a:cubicBezTo>
                  <a:pt x="7564890" y="8917728"/>
                  <a:pt x="7555573" y="8922385"/>
                  <a:pt x="7546256" y="8922385"/>
                </a:cubicBezTo>
                <a:cubicBezTo>
                  <a:pt x="7527624" y="8903754"/>
                  <a:pt x="7515978" y="8896766"/>
                  <a:pt x="7511320" y="8901426"/>
                </a:cubicBezTo>
                <a:cubicBezTo>
                  <a:pt x="7506662" y="8906083"/>
                  <a:pt x="7504334" y="8903754"/>
                  <a:pt x="7504334" y="8894438"/>
                </a:cubicBezTo>
                <a:lnTo>
                  <a:pt x="7490358" y="8908412"/>
                </a:lnTo>
                <a:cubicBezTo>
                  <a:pt x="7490358" y="8908412"/>
                  <a:pt x="7488029" y="8910742"/>
                  <a:pt x="7483372" y="8915399"/>
                </a:cubicBezTo>
                <a:cubicBezTo>
                  <a:pt x="7478712" y="8920057"/>
                  <a:pt x="7476384" y="8922385"/>
                  <a:pt x="7476384" y="8922385"/>
                </a:cubicBezTo>
                <a:cubicBezTo>
                  <a:pt x="7476384" y="8922385"/>
                  <a:pt x="7476384" y="8927044"/>
                  <a:pt x="7476384" y="8936361"/>
                </a:cubicBezTo>
                <a:cubicBezTo>
                  <a:pt x="7476384" y="8936361"/>
                  <a:pt x="7476384" y="8938690"/>
                  <a:pt x="7476384" y="8943347"/>
                </a:cubicBezTo>
                <a:cubicBezTo>
                  <a:pt x="7476384" y="8948006"/>
                  <a:pt x="7471724" y="8950335"/>
                  <a:pt x="7462408" y="8950335"/>
                </a:cubicBezTo>
                <a:cubicBezTo>
                  <a:pt x="7462408" y="8950335"/>
                  <a:pt x="7462408" y="8948006"/>
                  <a:pt x="7462408" y="8943347"/>
                </a:cubicBezTo>
                <a:cubicBezTo>
                  <a:pt x="7462408" y="8938690"/>
                  <a:pt x="7460080" y="8934032"/>
                  <a:pt x="7455422" y="8929373"/>
                </a:cubicBezTo>
                <a:cubicBezTo>
                  <a:pt x="7450763" y="8924714"/>
                  <a:pt x="7448434" y="8917728"/>
                  <a:pt x="7448434" y="8908412"/>
                </a:cubicBezTo>
                <a:cubicBezTo>
                  <a:pt x="7448434" y="8908412"/>
                  <a:pt x="7448434" y="8903754"/>
                  <a:pt x="7448434" y="8894438"/>
                </a:cubicBezTo>
                <a:cubicBezTo>
                  <a:pt x="7448434" y="8885121"/>
                  <a:pt x="7453092" y="8875805"/>
                  <a:pt x="7462408" y="8866488"/>
                </a:cubicBezTo>
                <a:lnTo>
                  <a:pt x="7462408" y="8824565"/>
                </a:lnTo>
                <a:cubicBezTo>
                  <a:pt x="7443777" y="8833882"/>
                  <a:pt x="7434460" y="8857172"/>
                  <a:pt x="7434460" y="8894438"/>
                </a:cubicBezTo>
                <a:cubicBezTo>
                  <a:pt x="7434460" y="8922385"/>
                  <a:pt x="7429802" y="8936361"/>
                  <a:pt x="7420485" y="8936361"/>
                </a:cubicBezTo>
                <a:cubicBezTo>
                  <a:pt x="7420485" y="8936361"/>
                  <a:pt x="7415828" y="8929373"/>
                  <a:pt x="7406511" y="8915399"/>
                </a:cubicBezTo>
                <a:cubicBezTo>
                  <a:pt x="7397194" y="8901426"/>
                  <a:pt x="7392536" y="8889779"/>
                  <a:pt x="7392536" y="8880462"/>
                </a:cubicBezTo>
                <a:cubicBezTo>
                  <a:pt x="7383219" y="8889779"/>
                  <a:pt x="7376233" y="8894438"/>
                  <a:pt x="7371574" y="8894438"/>
                </a:cubicBezTo>
                <a:cubicBezTo>
                  <a:pt x="7366916" y="8894438"/>
                  <a:pt x="7364588" y="8889779"/>
                  <a:pt x="7364588" y="8880462"/>
                </a:cubicBezTo>
                <a:cubicBezTo>
                  <a:pt x="7364588" y="8871147"/>
                  <a:pt x="7359929" y="8861829"/>
                  <a:pt x="7350612" y="8852514"/>
                </a:cubicBezTo>
                <a:lnTo>
                  <a:pt x="7336638" y="8810589"/>
                </a:lnTo>
                <a:cubicBezTo>
                  <a:pt x="7345955" y="8810589"/>
                  <a:pt x="7350612" y="8815249"/>
                  <a:pt x="7350612" y="8824565"/>
                </a:cubicBezTo>
                <a:cubicBezTo>
                  <a:pt x="7350612" y="8833882"/>
                  <a:pt x="7352943" y="8840867"/>
                  <a:pt x="7357600" y="8845527"/>
                </a:cubicBezTo>
                <a:cubicBezTo>
                  <a:pt x="7362258" y="8850186"/>
                  <a:pt x="7369245" y="8852514"/>
                  <a:pt x="7378562" y="8852514"/>
                </a:cubicBezTo>
                <a:cubicBezTo>
                  <a:pt x="7397194" y="8852514"/>
                  <a:pt x="7406511" y="8854843"/>
                  <a:pt x="7406511" y="8859500"/>
                </a:cubicBezTo>
                <a:cubicBezTo>
                  <a:pt x="7406511" y="8864160"/>
                  <a:pt x="7411168" y="8866488"/>
                  <a:pt x="7420485" y="8866488"/>
                </a:cubicBezTo>
                <a:cubicBezTo>
                  <a:pt x="7420485" y="8866488"/>
                  <a:pt x="7422816" y="8861829"/>
                  <a:pt x="7427473" y="8852514"/>
                </a:cubicBezTo>
                <a:cubicBezTo>
                  <a:pt x="7432130" y="8843198"/>
                  <a:pt x="7434460" y="8833882"/>
                  <a:pt x="7434460" y="8824565"/>
                </a:cubicBezTo>
                <a:lnTo>
                  <a:pt x="7448434" y="8754692"/>
                </a:lnTo>
                <a:cubicBezTo>
                  <a:pt x="7457751" y="8764009"/>
                  <a:pt x="7462408" y="8759350"/>
                  <a:pt x="7462408" y="8740717"/>
                </a:cubicBezTo>
                <a:lnTo>
                  <a:pt x="7476384" y="8740717"/>
                </a:lnTo>
                <a:cubicBezTo>
                  <a:pt x="7476384" y="8750033"/>
                  <a:pt x="7481041" y="8752364"/>
                  <a:pt x="7490358" y="8747705"/>
                </a:cubicBezTo>
                <a:cubicBezTo>
                  <a:pt x="7499674" y="8743045"/>
                  <a:pt x="7499674" y="8745376"/>
                  <a:pt x="7490358" y="8754692"/>
                </a:cubicBezTo>
                <a:cubicBezTo>
                  <a:pt x="7490358" y="8764009"/>
                  <a:pt x="7490358" y="8768666"/>
                  <a:pt x="7490358" y="8768666"/>
                </a:cubicBezTo>
                <a:cubicBezTo>
                  <a:pt x="7490358" y="8777983"/>
                  <a:pt x="7485700" y="8782642"/>
                  <a:pt x="7476384" y="8782642"/>
                </a:cubicBezTo>
                <a:cubicBezTo>
                  <a:pt x="7467068" y="8782642"/>
                  <a:pt x="7462408" y="8782642"/>
                  <a:pt x="7462408" y="8782642"/>
                </a:cubicBezTo>
                <a:cubicBezTo>
                  <a:pt x="7462408" y="8782642"/>
                  <a:pt x="7467068" y="8789628"/>
                  <a:pt x="7476384" y="8803603"/>
                </a:cubicBezTo>
                <a:cubicBezTo>
                  <a:pt x="7485700" y="8817577"/>
                  <a:pt x="7490358" y="8824565"/>
                  <a:pt x="7490358" y="8824565"/>
                </a:cubicBezTo>
                <a:lnTo>
                  <a:pt x="7504334" y="8838539"/>
                </a:lnTo>
                <a:cubicBezTo>
                  <a:pt x="7504334" y="8847855"/>
                  <a:pt x="7502003" y="8854843"/>
                  <a:pt x="7497346" y="8859500"/>
                </a:cubicBezTo>
                <a:cubicBezTo>
                  <a:pt x="7492688" y="8864160"/>
                  <a:pt x="7490358" y="8868817"/>
                  <a:pt x="7490358" y="8873476"/>
                </a:cubicBezTo>
                <a:cubicBezTo>
                  <a:pt x="7490358" y="8878133"/>
                  <a:pt x="7495017" y="8880462"/>
                  <a:pt x="7504334" y="8880462"/>
                </a:cubicBezTo>
                <a:cubicBezTo>
                  <a:pt x="7504334" y="8880462"/>
                  <a:pt x="7506662" y="8875805"/>
                  <a:pt x="7511320" y="8866488"/>
                </a:cubicBezTo>
                <a:cubicBezTo>
                  <a:pt x="7515978" y="8857172"/>
                  <a:pt x="7522964" y="8847855"/>
                  <a:pt x="7532281" y="8838539"/>
                </a:cubicBezTo>
                <a:lnTo>
                  <a:pt x="7560230" y="8824565"/>
                </a:lnTo>
                <a:cubicBezTo>
                  <a:pt x="7560230" y="8833882"/>
                  <a:pt x="7567218" y="8831551"/>
                  <a:pt x="7581192" y="8817577"/>
                </a:cubicBezTo>
                <a:cubicBezTo>
                  <a:pt x="7595168" y="8803603"/>
                  <a:pt x="7597496" y="8791958"/>
                  <a:pt x="7588180" y="8782642"/>
                </a:cubicBezTo>
                <a:lnTo>
                  <a:pt x="7644078" y="8740717"/>
                </a:lnTo>
                <a:cubicBezTo>
                  <a:pt x="7644078" y="8740717"/>
                  <a:pt x="7641748" y="8738388"/>
                  <a:pt x="7637091" y="8733731"/>
                </a:cubicBezTo>
                <a:cubicBezTo>
                  <a:pt x="7632434" y="8729072"/>
                  <a:pt x="7630103" y="8726743"/>
                  <a:pt x="7630103" y="8726743"/>
                </a:cubicBezTo>
                <a:cubicBezTo>
                  <a:pt x="7639420" y="8698793"/>
                  <a:pt x="7630103" y="8684820"/>
                  <a:pt x="7602154" y="8684820"/>
                </a:cubicBezTo>
                <a:cubicBezTo>
                  <a:pt x="7592837" y="8684820"/>
                  <a:pt x="7588180" y="8682491"/>
                  <a:pt x="7588180" y="8677832"/>
                </a:cubicBezTo>
                <a:cubicBezTo>
                  <a:pt x="7588180" y="8673173"/>
                  <a:pt x="7583522" y="8670844"/>
                  <a:pt x="7574206" y="8670844"/>
                </a:cubicBezTo>
                <a:cubicBezTo>
                  <a:pt x="7555573" y="8661529"/>
                  <a:pt x="7532281" y="8666187"/>
                  <a:pt x="7504334" y="8684820"/>
                </a:cubicBezTo>
                <a:lnTo>
                  <a:pt x="7490358" y="8698793"/>
                </a:lnTo>
                <a:cubicBezTo>
                  <a:pt x="7490358" y="8689477"/>
                  <a:pt x="7490358" y="8682491"/>
                  <a:pt x="7490358" y="8677832"/>
                </a:cubicBezTo>
                <a:cubicBezTo>
                  <a:pt x="7490358" y="8673173"/>
                  <a:pt x="7490358" y="8670844"/>
                  <a:pt x="7490358" y="8670844"/>
                </a:cubicBezTo>
                <a:cubicBezTo>
                  <a:pt x="7490358" y="8652211"/>
                  <a:pt x="7490358" y="8642896"/>
                  <a:pt x="7490358" y="8642896"/>
                </a:cubicBezTo>
                <a:cubicBezTo>
                  <a:pt x="7499674" y="8642896"/>
                  <a:pt x="7504334" y="8642896"/>
                  <a:pt x="7504334" y="8642896"/>
                </a:cubicBezTo>
                <a:cubicBezTo>
                  <a:pt x="7504334" y="8642896"/>
                  <a:pt x="7504334" y="8638237"/>
                  <a:pt x="7504334" y="8628921"/>
                </a:cubicBezTo>
                <a:cubicBezTo>
                  <a:pt x="7504334" y="8619604"/>
                  <a:pt x="7506662" y="8612618"/>
                  <a:pt x="7511320" y="8607959"/>
                </a:cubicBezTo>
                <a:cubicBezTo>
                  <a:pt x="7515978" y="8603300"/>
                  <a:pt x="7522964" y="8600971"/>
                  <a:pt x="7532281" y="8600971"/>
                </a:cubicBezTo>
                <a:cubicBezTo>
                  <a:pt x="7560230" y="8600971"/>
                  <a:pt x="7569547" y="8610288"/>
                  <a:pt x="7560230" y="8628921"/>
                </a:cubicBezTo>
                <a:cubicBezTo>
                  <a:pt x="7560230" y="8638237"/>
                  <a:pt x="7564890" y="8640566"/>
                  <a:pt x="7574206" y="8635909"/>
                </a:cubicBezTo>
                <a:cubicBezTo>
                  <a:pt x="7583522" y="8631251"/>
                  <a:pt x="7588180" y="8638237"/>
                  <a:pt x="7588180" y="8656870"/>
                </a:cubicBezTo>
                <a:lnTo>
                  <a:pt x="7602154" y="8656870"/>
                </a:lnTo>
                <a:cubicBezTo>
                  <a:pt x="7602154" y="8647554"/>
                  <a:pt x="7597496" y="8638237"/>
                  <a:pt x="7588180" y="8628921"/>
                </a:cubicBezTo>
                <a:lnTo>
                  <a:pt x="7588180" y="8573022"/>
                </a:lnTo>
                <a:cubicBezTo>
                  <a:pt x="7588180" y="8573022"/>
                  <a:pt x="7588180" y="8568365"/>
                  <a:pt x="7588180" y="8559048"/>
                </a:cubicBezTo>
                <a:cubicBezTo>
                  <a:pt x="7588180" y="8549732"/>
                  <a:pt x="7592837" y="8545074"/>
                  <a:pt x="7602154" y="8545074"/>
                </a:cubicBezTo>
                <a:lnTo>
                  <a:pt x="7602154" y="8559048"/>
                </a:lnTo>
                <a:lnTo>
                  <a:pt x="7616130" y="8573022"/>
                </a:lnTo>
                <a:cubicBezTo>
                  <a:pt x="7616130" y="8563707"/>
                  <a:pt x="7620786" y="8559048"/>
                  <a:pt x="7630103" y="8559048"/>
                </a:cubicBezTo>
                <a:cubicBezTo>
                  <a:pt x="7639420" y="8549732"/>
                  <a:pt x="7644078" y="8545074"/>
                  <a:pt x="7644078" y="8545074"/>
                </a:cubicBezTo>
                <a:lnTo>
                  <a:pt x="7630103" y="8545074"/>
                </a:lnTo>
                <a:cubicBezTo>
                  <a:pt x="7630103" y="8545074"/>
                  <a:pt x="7620786" y="8540415"/>
                  <a:pt x="7602154" y="8531099"/>
                </a:cubicBezTo>
                <a:cubicBezTo>
                  <a:pt x="7602154" y="8531099"/>
                  <a:pt x="7599825" y="8528770"/>
                  <a:pt x="7595168" y="8524113"/>
                </a:cubicBezTo>
                <a:cubicBezTo>
                  <a:pt x="7590508" y="8519453"/>
                  <a:pt x="7588180" y="8521784"/>
                  <a:pt x="7588180" y="8531099"/>
                </a:cubicBezTo>
                <a:cubicBezTo>
                  <a:pt x="7578864" y="8531099"/>
                  <a:pt x="7569547" y="8531099"/>
                  <a:pt x="7560230" y="8531099"/>
                </a:cubicBezTo>
                <a:cubicBezTo>
                  <a:pt x="7550914" y="8531099"/>
                  <a:pt x="7543928" y="8533427"/>
                  <a:pt x="7539268" y="8538086"/>
                </a:cubicBezTo>
                <a:cubicBezTo>
                  <a:pt x="7534612" y="8542746"/>
                  <a:pt x="7536940" y="8549732"/>
                  <a:pt x="7546256" y="8559048"/>
                </a:cubicBezTo>
                <a:cubicBezTo>
                  <a:pt x="7546256" y="8559048"/>
                  <a:pt x="7543928" y="8561377"/>
                  <a:pt x="7539268" y="8566036"/>
                </a:cubicBezTo>
                <a:cubicBezTo>
                  <a:pt x="7534612" y="8570693"/>
                  <a:pt x="7532281" y="8573022"/>
                  <a:pt x="7532281" y="8573022"/>
                </a:cubicBezTo>
                <a:cubicBezTo>
                  <a:pt x="7532281" y="8573022"/>
                  <a:pt x="7532281" y="8563707"/>
                  <a:pt x="7532281" y="8545074"/>
                </a:cubicBezTo>
                <a:lnTo>
                  <a:pt x="7532281" y="8517125"/>
                </a:lnTo>
                <a:lnTo>
                  <a:pt x="7518307" y="8503149"/>
                </a:lnTo>
                <a:cubicBezTo>
                  <a:pt x="7508990" y="8493835"/>
                  <a:pt x="7502003" y="8489175"/>
                  <a:pt x="7497346" y="8489175"/>
                </a:cubicBezTo>
                <a:cubicBezTo>
                  <a:pt x="7492688" y="8489175"/>
                  <a:pt x="7490358" y="8489175"/>
                  <a:pt x="7490358" y="8489175"/>
                </a:cubicBezTo>
                <a:cubicBezTo>
                  <a:pt x="7481041" y="8498492"/>
                  <a:pt x="7476384" y="8498492"/>
                  <a:pt x="7476384" y="8489175"/>
                </a:cubicBezTo>
                <a:cubicBezTo>
                  <a:pt x="7476384" y="8479859"/>
                  <a:pt x="7476384" y="8475202"/>
                  <a:pt x="7476384" y="8475202"/>
                </a:cubicBezTo>
                <a:lnTo>
                  <a:pt x="7476384" y="8433276"/>
                </a:lnTo>
                <a:lnTo>
                  <a:pt x="7518307" y="8405329"/>
                </a:lnTo>
                <a:cubicBezTo>
                  <a:pt x="7527624" y="8405329"/>
                  <a:pt x="7536940" y="8400670"/>
                  <a:pt x="7546256" y="8391353"/>
                </a:cubicBezTo>
                <a:cubicBezTo>
                  <a:pt x="7546256" y="8382037"/>
                  <a:pt x="7550914" y="8372720"/>
                  <a:pt x="7560230" y="8363404"/>
                </a:cubicBezTo>
                <a:cubicBezTo>
                  <a:pt x="7569547" y="8354089"/>
                  <a:pt x="7578864" y="8344771"/>
                  <a:pt x="7588180" y="8335456"/>
                </a:cubicBezTo>
                <a:cubicBezTo>
                  <a:pt x="7597496" y="8326140"/>
                  <a:pt x="7604484" y="8316823"/>
                  <a:pt x="7609142" y="8307507"/>
                </a:cubicBezTo>
                <a:cubicBezTo>
                  <a:pt x="7613800" y="8298190"/>
                  <a:pt x="7620786" y="8288874"/>
                  <a:pt x="7630103" y="8279557"/>
                </a:cubicBezTo>
                <a:lnTo>
                  <a:pt x="7644078" y="8279557"/>
                </a:lnTo>
                <a:cubicBezTo>
                  <a:pt x="7644078" y="8288874"/>
                  <a:pt x="7646408" y="8293531"/>
                  <a:pt x="7651064" y="8293531"/>
                </a:cubicBezTo>
                <a:cubicBezTo>
                  <a:pt x="7655724" y="8293531"/>
                  <a:pt x="7658052" y="8293531"/>
                  <a:pt x="7658052" y="8293531"/>
                </a:cubicBezTo>
                <a:lnTo>
                  <a:pt x="7686002" y="8293531"/>
                </a:lnTo>
                <a:cubicBezTo>
                  <a:pt x="7686002" y="8284216"/>
                  <a:pt x="7690660" y="8279557"/>
                  <a:pt x="7699976" y="8279557"/>
                </a:cubicBezTo>
                <a:cubicBezTo>
                  <a:pt x="7690660" y="8270241"/>
                  <a:pt x="7681344" y="8265584"/>
                  <a:pt x="7672028" y="8265584"/>
                </a:cubicBezTo>
                <a:cubicBezTo>
                  <a:pt x="7672028" y="8265584"/>
                  <a:pt x="7669698" y="8265584"/>
                  <a:pt x="7665040" y="8265584"/>
                </a:cubicBezTo>
                <a:cubicBezTo>
                  <a:pt x="7660381" y="8265584"/>
                  <a:pt x="7658052" y="8260924"/>
                  <a:pt x="7658052" y="8251608"/>
                </a:cubicBezTo>
                <a:cubicBezTo>
                  <a:pt x="7658052" y="8232977"/>
                  <a:pt x="7653395" y="8228318"/>
                  <a:pt x="7644078" y="8237634"/>
                </a:cubicBezTo>
                <a:lnTo>
                  <a:pt x="7630103" y="8209685"/>
                </a:lnTo>
                <a:lnTo>
                  <a:pt x="7644078" y="8195711"/>
                </a:lnTo>
                <a:cubicBezTo>
                  <a:pt x="7653395" y="8186394"/>
                  <a:pt x="7660381" y="8181735"/>
                  <a:pt x="7665040" y="8181735"/>
                </a:cubicBezTo>
                <a:cubicBezTo>
                  <a:pt x="7669698" y="8181735"/>
                  <a:pt x="7683674" y="8170090"/>
                  <a:pt x="7706964" y="8146800"/>
                </a:cubicBezTo>
                <a:cubicBezTo>
                  <a:pt x="7730254" y="8123508"/>
                  <a:pt x="7741901" y="8109534"/>
                  <a:pt x="7741901" y="8104875"/>
                </a:cubicBezTo>
                <a:cubicBezTo>
                  <a:pt x="7741901" y="8100217"/>
                  <a:pt x="7739570" y="8100217"/>
                  <a:pt x="7734913" y="8104875"/>
                </a:cubicBezTo>
                <a:cubicBezTo>
                  <a:pt x="7730254" y="8109534"/>
                  <a:pt x="7723268" y="8116522"/>
                  <a:pt x="7713952" y="8125836"/>
                </a:cubicBezTo>
                <a:cubicBezTo>
                  <a:pt x="7704635" y="8135153"/>
                  <a:pt x="7697647" y="8142141"/>
                  <a:pt x="7692990" y="8146800"/>
                </a:cubicBezTo>
                <a:cubicBezTo>
                  <a:pt x="7688330" y="8151457"/>
                  <a:pt x="7686002" y="8153786"/>
                  <a:pt x="7686002" y="8153786"/>
                </a:cubicBezTo>
                <a:lnTo>
                  <a:pt x="7602154" y="8223658"/>
                </a:lnTo>
                <a:cubicBezTo>
                  <a:pt x="7602154" y="8232977"/>
                  <a:pt x="7597496" y="8242291"/>
                  <a:pt x="7588180" y="8251608"/>
                </a:cubicBezTo>
                <a:cubicBezTo>
                  <a:pt x="7578864" y="8260924"/>
                  <a:pt x="7576534" y="8265584"/>
                  <a:pt x="7581192" y="8265584"/>
                </a:cubicBezTo>
                <a:cubicBezTo>
                  <a:pt x="7585851" y="8265584"/>
                  <a:pt x="7592837" y="8265584"/>
                  <a:pt x="7602154" y="8265584"/>
                </a:cubicBezTo>
                <a:lnTo>
                  <a:pt x="7588180" y="8293531"/>
                </a:lnTo>
                <a:lnTo>
                  <a:pt x="7588180" y="8307507"/>
                </a:lnTo>
                <a:cubicBezTo>
                  <a:pt x="7541598" y="8335456"/>
                  <a:pt x="7499674" y="8377379"/>
                  <a:pt x="7462408" y="8433276"/>
                </a:cubicBezTo>
                <a:lnTo>
                  <a:pt x="7448434" y="8419303"/>
                </a:lnTo>
                <a:lnTo>
                  <a:pt x="7462408" y="8405329"/>
                </a:lnTo>
                <a:cubicBezTo>
                  <a:pt x="7462408" y="8405329"/>
                  <a:pt x="7467068" y="8405329"/>
                  <a:pt x="7476384" y="8405329"/>
                </a:cubicBezTo>
                <a:lnTo>
                  <a:pt x="7476384" y="8377379"/>
                </a:lnTo>
                <a:lnTo>
                  <a:pt x="7448434" y="8349430"/>
                </a:lnTo>
                <a:lnTo>
                  <a:pt x="7434460" y="8349430"/>
                </a:lnTo>
                <a:lnTo>
                  <a:pt x="7434460" y="8377379"/>
                </a:lnTo>
                <a:cubicBezTo>
                  <a:pt x="7443777" y="8368063"/>
                  <a:pt x="7450763" y="8368063"/>
                  <a:pt x="7455422" y="8377379"/>
                </a:cubicBezTo>
                <a:cubicBezTo>
                  <a:pt x="7460080" y="8386696"/>
                  <a:pt x="7457751" y="8393684"/>
                  <a:pt x="7448434" y="8398341"/>
                </a:cubicBezTo>
                <a:cubicBezTo>
                  <a:pt x="7439118" y="8403000"/>
                  <a:pt x="7434460" y="8407658"/>
                  <a:pt x="7434460" y="8412315"/>
                </a:cubicBezTo>
                <a:cubicBezTo>
                  <a:pt x="7434460" y="8416974"/>
                  <a:pt x="7429802" y="8423962"/>
                  <a:pt x="7420485" y="8433276"/>
                </a:cubicBezTo>
                <a:cubicBezTo>
                  <a:pt x="7411168" y="8442593"/>
                  <a:pt x="7411168" y="8451909"/>
                  <a:pt x="7420485" y="8461226"/>
                </a:cubicBezTo>
                <a:cubicBezTo>
                  <a:pt x="7411168" y="8461226"/>
                  <a:pt x="7404180" y="8463555"/>
                  <a:pt x="7399524" y="8468214"/>
                </a:cubicBezTo>
                <a:cubicBezTo>
                  <a:pt x="7394866" y="8472873"/>
                  <a:pt x="7387878" y="8477530"/>
                  <a:pt x="7378562" y="8482188"/>
                </a:cubicBezTo>
                <a:cubicBezTo>
                  <a:pt x="7369245" y="8486847"/>
                  <a:pt x="7369245" y="8493835"/>
                  <a:pt x="7378562" y="8503149"/>
                </a:cubicBezTo>
                <a:cubicBezTo>
                  <a:pt x="7387878" y="8503149"/>
                  <a:pt x="7392536" y="8498492"/>
                  <a:pt x="7392536" y="8489175"/>
                </a:cubicBezTo>
                <a:cubicBezTo>
                  <a:pt x="7401852" y="8479859"/>
                  <a:pt x="7408840" y="8477530"/>
                  <a:pt x="7413499" y="8482188"/>
                </a:cubicBezTo>
                <a:cubicBezTo>
                  <a:pt x="7418156" y="8486847"/>
                  <a:pt x="7415828" y="8493835"/>
                  <a:pt x="7406511" y="8503149"/>
                </a:cubicBezTo>
                <a:cubicBezTo>
                  <a:pt x="7397194" y="8503149"/>
                  <a:pt x="7390207" y="8505478"/>
                  <a:pt x="7385550" y="8510137"/>
                </a:cubicBezTo>
                <a:cubicBezTo>
                  <a:pt x="7380890" y="8514796"/>
                  <a:pt x="7369245" y="8517125"/>
                  <a:pt x="7350612" y="8517125"/>
                </a:cubicBezTo>
                <a:lnTo>
                  <a:pt x="7280740" y="8531099"/>
                </a:lnTo>
                <a:cubicBezTo>
                  <a:pt x="7252790" y="8577681"/>
                  <a:pt x="7248133" y="8600971"/>
                  <a:pt x="7266766" y="8600971"/>
                </a:cubicBezTo>
                <a:cubicBezTo>
                  <a:pt x="7257450" y="8610288"/>
                  <a:pt x="7252790" y="8614947"/>
                  <a:pt x="7252790" y="8614947"/>
                </a:cubicBezTo>
                <a:cubicBezTo>
                  <a:pt x="7252790" y="8614947"/>
                  <a:pt x="7248133" y="8610288"/>
                  <a:pt x="7238816" y="8600971"/>
                </a:cubicBezTo>
                <a:lnTo>
                  <a:pt x="7224842" y="8600971"/>
                </a:lnTo>
                <a:cubicBezTo>
                  <a:pt x="7224842" y="8610288"/>
                  <a:pt x="7229500" y="8614947"/>
                  <a:pt x="7238816" y="8614947"/>
                </a:cubicBezTo>
                <a:lnTo>
                  <a:pt x="7224842" y="8628921"/>
                </a:lnTo>
                <a:cubicBezTo>
                  <a:pt x="7224842" y="8619604"/>
                  <a:pt x="7217854" y="8621933"/>
                  <a:pt x="7203879" y="8635909"/>
                </a:cubicBezTo>
                <a:cubicBezTo>
                  <a:pt x="7189906" y="8649882"/>
                  <a:pt x="7182918" y="8661529"/>
                  <a:pt x="7182918" y="8670844"/>
                </a:cubicBezTo>
                <a:cubicBezTo>
                  <a:pt x="7182918" y="8670844"/>
                  <a:pt x="7173601" y="8682491"/>
                  <a:pt x="7154968" y="8705781"/>
                </a:cubicBezTo>
                <a:cubicBezTo>
                  <a:pt x="7136337" y="8729072"/>
                  <a:pt x="7115376" y="8750033"/>
                  <a:pt x="7092083" y="8768666"/>
                </a:cubicBezTo>
                <a:cubicBezTo>
                  <a:pt x="7068793" y="8787299"/>
                  <a:pt x="7057148" y="8796616"/>
                  <a:pt x="7057148" y="8796616"/>
                </a:cubicBezTo>
                <a:lnTo>
                  <a:pt x="7099071" y="8726743"/>
                </a:lnTo>
                <a:cubicBezTo>
                  <a:pt x="7117704" y="8698793"/>
                  <a:pt x="7122361" y="8684820"/>
                  <a:pt x="7113044" y="8684820"/>
                </a:cubicBezTo>
                <a:cubicBezTo>
                  <a:pt x="7094412" y="8703453"/>
                  <a:pt x="7085096" y="8717426"/>
                  <a:pt x="7085096" y="8726743"/>
                </a:cubicBezTo>
                <a:lnTo>
                  <a:pt x="7057148" y="8740717"/>
                </a:lnTo>
                <a:cubicBezTo>
                  <a:pt x="7057148" y="8731402"/>
                  <a:pt x="7052488" y="8731402"/>
                  <a:pt x="7043172" y="8740717"/>
                </a:cubicBezTo>
                <a:lnTo>
                  <a:pt x="7043172" y="8726743"/>
                </a:lnTo>
                <a:cubicBezTo>
                  <a:pt x="7043172" y="8717426"/>
                  <a:pt x="7045502" y="8710439"/>
                  <a:pt x="7050160" y="8705781"/>
                </a:cubicBezTo>
                <a:cubicBezTo>
                  <a:pt x="7054817" y="8701122"/>
                  <a:pt x="7057148" y="8698793"/>
                  <a:pt x="7057148" y="8698793"/>
                </a:cubicBezTo>
                <a:cubicBezTo>
                  <a:pt x="7057148" y="8698793"/>
                  <a:pt x="7057148" y="8696465"/>
                  <a:pt x="7057148" y="8691806"/>
                </a:cubicBezTo>
                <a:cubicBezTo>
                  <a:pt x="7057148" y="8687148"/>
                  <a:pt x="7052488" y="8689477"/>
                  <a:pt x="7043172" y="8698793"/>
                </a:cubicBezTo>
                <a:cubicBezTo>
                  <a:pt x="7033856" y="8698793"/>
                  <a:pt x="7029198" y="8701122"/>
                  <a:pt x="7029198" y="8705781"/>
                </a:cubicBezTo>
                <a:cubicBezTo>
                  <a:pt x="7029198" y="8710439"/>
                  <a:pt x="7024539" y="8712769"/>
                  <a:pt x="7015222" y="8712769"/>
                </a:cubicBezTo>
                <a:lnTo>
                  <a:pt x="7015222" y="8719319"/>
                </a:lnTo>
                <a:cubicBezTo>
                  <a:pt x="7015222" y="8723103"/>
                  <a:pt x="7015222" y="8727907"/>
                  <a:pt x="7015222" y="8733731"/>
                </a:cubicBezTo>
                <a:cubicBezTo>
                  <a:pt x="7015222" y="8757021"/>
                  <a:pt x="7019882" y="8770995"/>
                  <a:pt x="7029198" y="8775654"/>
                </a:cubicBezTo>
                <a:cubicBezTo>
                  <a:pt x="7038514" y="8780313"/>
                  <a:pt x="7038514" y="8782642"/>
                  <a:pt x="7029198" y="8782642"/>
                </a:cubicBezTo>
                <a:cubicBezTo>
                  <a:pt x="7010566" y="8801275"/>
                  <a:pt x="7001249" y="8796616"/>
                  <a:pt x="7001249" y="8768666"/>
                </a:cubicBezTo>
                <a:cubicBezTo>
                  <a:pt x="7001249" y="8759350"/>
                  <a:pt x="6987275" y="8770995"/>
                  <a:pt x="6959326" y="8803603"/>
                </a:cubicBezTo>
                <a:cubicBezTo>
                  <a:pt x="6931376" y="8836210"/>
                  <a:pt x="6915072" y="8852514"/>
                  <a:pt x="6910414" y="8852514"/>
                </a:cubicBezTo>
                <a:cubicBezTo>
                  <a:pt x="6905757" y="8852514"/>
                  <a:pt x="6898770" y="8861829"/>
                  <a:pt x="6889453" y="8880462"/>
                </a:cubicBezTo>
                <a:lnTo>
                  <a:pt x="6861504" y="8894438"/>
                </a:lnTo>
                <a:lnTo>
                  <a:pt x="6875477" y="8866488"/>
                </a:lnTo>
                <a:lnTo>
                  <a:pt x="6917402" y="8824565"/>
                </a:lnTo>
                <a:lnTo>
                  <a:pt x="6889453" y="8824565"/>
                </a:lnTo>
                <a:lnTo>
                  <a:pt x="6861504" y="8852514"/>
                </a:lnTo>
                <a:cubicBezTo>
                  <a:pt x="6870820" y="8843198"/>
                  <a:pt x="6873148" y="8838539"/>
                  <a:pt x="6868492" y="8838539"/>
                </a:cubicBezTo>
                <a:cubicBezTo>
                  <a:pt x="6863832" y="8838539"/>
                  <a:pt x="6861504" y="8833882"/>
                  <a:pt x="6861504" y="8824565"/>
                </a:cubicBezTo>
                <a:lnTo>
                  <a:pt x="6847530" y="8810589"/>
                </a:lnTo>
                <a:lnTo>
                  <a:pt x="6833554" y="8796616"/>
                </a:lnTo>
                <a:cubicBezTo>
                  <a:pt x="6842870" y="8787299"/>
                  <a:pt x="6845199" y="8780313"/>
                  <a:pt x="6840542" y="8775654"/>
                </a:cubicBezTo>
                <a:cubicBezTo>
                  <a:pt x="6835882" y="8770995"/>
                  <a:pt x="6838212" y="8759350"/>
                  <a:pt x="6847530" y="8740717"/>
                </a:cubicBezTo>
                <a:lnTo>
                  <a:pt x="6875477" y="8712769"/>
                </a:lnTo>
                <a:lnTo>
                  <a:pt x="6903426" y="8698793"/>
                </a:lnTo>
                <a:cubicBezTo>
                  <a:pt x="6912743" y="8680160"/>
                  <a:pt x="6917402" y="8675503"/>
                  <a:pt x="6917402" y="8684820"/>
                </a:cubicBezTo>
                <a:cubicBezTo>
                  <a:pt x="6926719" y="8694134"/>
                  <a:pt x="6931376" y="8698793"/>
                  <a:pt x="6931376" y="8698793"/>
                </a:cubicBezTo>
                <a:cubicBezTo>
                  <a:pt x="6931376" y="8698793"/>
                  <a:pt x="6926719" y="8703453"/>
                  <a:pt x="6917402" y="8712769"/>
                </a:cubicBezTo>
                <a:cubicBezTo>
                  <a:pt x="6908086" y="8722084"/>
                  <a:pt x="6898770" y="8736059"/>
                  <a:pt x="6889453" y="8754692"/>
                </a:cubicBezTo>
                <a:cubicBezTo>
                  <a:pt x="6880136" y="8773325"/>
                  <a:pt x="6880136" y="8782642"/>
                  <a:pt x="6889453" y="8782642"/>
                </a:cubicBezTo>
                <a:cubicBezTo>
                  <a:pt x="6889453" y="8791958"/>
                  <a:pt x="6891782" y="8796616"/>
                  <a:pt x="6896439" y="8796616"/>
                </a:cubicBezTo>
                <a:cubicBezTo>
                  <a:pt x="6901098" y="8796616"/>
                  <a:pt x="6908086" y="8791958"/>
                  <a:pt x="6917402" y="8782642"/>
                </a:cubicBezTo>
                <a:lnTo>
                  <a:pt x="6917402" y="8754692"/>
                </a:lnTo>
                <a:cubicBezTo>
                  <a:pt x="6908086" y="8764009"/>
                  <a:pt x="6903426" y="8764009"/>
                  <a:pt x="6903426" y="8754692"/>
                </a:cubicBezTo>
                <a:cubicBezTo>
                  <a:pt x="6903426" y="8754692"/>
                  <a:pt x="6905757" y="8752364"/>
                  <a:pt x="6910414" y="8747705"/>
                </a:cubicBezTo>
                <a:cubicBezTo>
                  <a:pt x="6915072" y="8743045"/>
                  <a:pt x="6917402" y="8740717"/>
                  <a:pt x="6917402" y="8740717"/>
                </a:cubicBezTo>
                <a:cubicBezTo>
                  <a:pt x="6926719" y="8740717"/>
                  <a:pt x="6931376" y="8736059"/>
                  <a:pt x="6931376" y="8726743"/>
                </a:cubicBezTo>
                <a:cubicBezTo>
                  <a:pt x="6931376" y="8717426"/>
                  <a:pt x="6936034" y="8712769"/>
                  <a:pt x="6945350" y="8712769"/>
                </a:cubicBezTo>
                <a:cubicBezTo>
                  <a:pt x="6954666" y="8712769"/>
                  <a:pt x="6963983" y="8708110"/>
                  <a:pt x="6973300" y="8698793"/>
                </a:cubicBezTo>
                <a:lnTo>
                  <a:pt x="7001249" y="8656870"/>
                </a:lnTo>
                <a:cubicBezTo>
                  <a:pt x="7029198" y="8628921"/>
                  <a:pt x="7033856" y="8614947"/>
                  <a:pt x="7015222" y="8614947"/>
                </a:cubicBezTo>
                <a:cubicBezTo>
                  <a:pt x="7015222" y="8614947"/>
                  <a:pt x="7015222" y="8612618"/>
                  <a:pt x="7015222" y="8607959"/>
                </a:cubicBezTo>
                <a:cubicBezTo>
                  <a:pt x="7015222" y="8603300"/>
                  <a:pt x="7015222" y="8596314"/>
                  <a:pt x="7015222" y="8586998"/>
                </a:cubicBezTo>
                <a:cubicBezTo>
                  <a:pt x="7015222" y="8577681"/>
                  <a:pt x="7019882" y="8577681"/>
                  <a:pt x="7029198" y="8586998"/>
                </a:cubicBezTo>
                <a:cubicBezTo>
                  <a:pt x="7038514" y="8596314"/>
                  <a:pt x="7047831" y="8596314"/>
                  <a:pt x="7057148" y="8586998"/>
                </a:cubicBezTo>
                <a:cubicBezTo>
                  <a:pt x="7057148" y="8586998"/>
                  <a:pt x="7059476" y="8582338"/>
                  <a:pt x="7064134" y="8573022"/>
                </a:cubicBezTo>
                <a:cubicBezTo>
                  <a:pt x="7068793" y="8563707"/>
                  <a:pt x="7066464" y="8559048"/>
                  <a:pt x="7057148" y="8559048"/>
                </a:cubicBezTo>
                <a:cubicBezTo>
                  <a:pt x="7057148" y="8540415"/>
                  <a:pt x="7047831" y="8540415"/>
                  <a:pt x="7029198" y="8559048"/>
                </a:cubicBezTo>
                <a:lnTo>
                  <a:pt x="7001249" y="8573022"/>
                </a:lnTo>
                <a:lnTo>
                  <a:pt x="7015222" y="8559048"/>
                </a:lnTo>
                <a:cubicBezTo>
                  <a:pt x="7015222" y="8549732"/>
                  <a:pt x="7015222" y="8545074"/>
                  <a:pt x="7015222" y="8545074"/>
                </a:cubicBezTo>
                <a:cubicBezTo>
                  <a:pt x="7015222" y="8545074"/>
                  <a:pt x="7019882" y="8545074"/>
                  <a:pt x="7029198" y="8545074"/>
                </a:cubicBezTo>
                <a:cubicBezTo>
                  <a:pt x="7029198" y="8545074"/>
                  <a:pt x="7040844" y="8526441"/>
                  <a:pt x="7064134" y="8489175"/>
                </a:cubicBezTo>
                <a:cubicBezTo>
                  <a:pt x="7087426" y="8451909"/>
                  <a:pt x="7103728" y="8433276"/>
                  <a:pt x="7113044" y="8433276"/>
                </a:cubicBezTo>
                <a:lnTo>
                  <a:pt x="7140994" y="8405329"/>
                </a:lnTo>
                <a:cubicBezTo>
                  <a:pt x="7140994" y="8396012"/>
                  <a:pt x="7145652" y="8389025"/>
                  <a:pt x="7154968" y="8384365"/>
                </a:cubicBezTo>
                <a:cubicBezTo>
                  <a:pt x="7164286" y="8379708"/>
                  <a:pt x="7168944" y="8377379"/>
                  <a:pt x="7168944" y="8377379"/>
                </a:cubicBezTo>
                <a:lnTo>
                  <a:pt x="7154968" y="8377379"/>
                </a:lnTo>
                <a:lnTo>
                  <a:pt x="7140994" y="8363404"/>
                </a:lnTo>
                <a:cubicBezTo>
                  <a:pt x="7150310" y="8354089"/>
                  <a:pt x="7159627" y="8349430"/>
                  <a:pt x="7168944" y="8349430"/>
                </a:cubicBezTo>
                <a:cubicBezTo>
                  <a:pt x="7178260" y="8349430"/>
                  <a:pt x="7178260" y="8344771"/>
                  <a:pt x="7168944" y="8335456"/>
                </a:cubicBezTo>
                <a:cubicBezTo>
                  <a:pt x="7168944" y="8326140"/>
                  <a:pt x="7159627" y="8330797"/>
                  <a:pt x="7140994" y="8349430"/>
                </a:cubicBezTo>
                <a:lnTo>
                  <a:pt x="7127020" y="8349430"/>
                </a:lnTo>
                <a:lnTo>
                  <a:pt x="7113044" y="8349430"/>
                </a:lnTo>
                <a:cubicBezTo>
                  <a:pt x="7103728" y="8358746"/>
                  <a:pt x="7101400" y="8365732"/>
                  <a:pt x="7106059" y="8370392"/>
                </a:cubicBezTo>
                <a:cubicBezTo>
                  <a:pt x="7110716" y="8375051"/>
                  <a:pt x="7108388" y="8377379"/>
                  <a:pt x="7099071" y="8377379"/>
                </a:cubicBezTo>
                <a:cubicBezTo>
                  <a:pt x="7089754" y="8377379"/>
                  <a:pt x="7080438" y="8382037"/>
                  <a:pt x="7071122" y="8391353"/>
                </a:cubicBezTo>
                <a:cubicBezTo>
                  <a:pt x="7061805" y="8400670"/>
                  <a:pt x="7057148" y="8409986"/>
                  <a:pt x="7057148" y="8419303"/>
                </a:cubicBezTo>
                <a:cubicBezTo>
                  <a:pt x="7066464" y="8428619"/>
                  <a:pt x="7066464" y="8433276"/>
                  <a:pt x="7057148" y="8433276"/>
                </a:cubicBezTo>
                <a:cubicBezTo>
                  <a:pt x="7029198" y="8423962"/>
                  <a:pt x="7015222" y="8433276"/>
                  <a:pt x="7015222" y="8461226"/>
                </a:cubicBezTo>
                <a:cubicBezTo>
                  <a:pt x="7015222" y="8461226"/>
                  <a:pt x="7010566" y="8468214"/>
                  <a:pt x="7001249" y="8482188"/>
                </a:cubicBezTo>
                <a:cubicBezTo>
                  <a:pt x="6991932" y="8496163"/>
                  <a:pt x="6987275" y="8503149"/>
                  <a:pt x="6987275" y="8503149"/>
                </a:cubicBezTo>
                <a:cubicBezTo>
                  <a:pt x="6987275" y="8503149"/>
                  <a:pt x="6973300" y="8517125"/>
                  <a:pt x="6945350" y="8545074"/>
                </a:cubicBezTo>
                <a:cubicBezTo>
                  <a:pt x="6917402" y="8573022"/>
                  <a:pt x="6903426" y="8591657"/>
                  <a:pt x="6903426" y="8600971"/>
                </a:cubicBezTo>
                <a:cubicBezTo>
                  <a:pt x="6903426" y="8628921"/>
                  <a:pt x="6889453" y="8652211"/>
                  <a:pt x="6861504" y="8670844"/>
                </a:cubicBezTo>
                <a:cubicBezTo>
                  <a:pt x="6852187" y="8670844"/>
                  <a:pt x="6847530" y="8675503"/>
                  <a:pt x="6847530" y="8684820"/>
                </a:cubicBezTo>
                <a:lnTo>
                  <a:pt x="6833554" y="8712769"/>
                </a:lnTo>
                <a:cubicBezTo>
                  <a:pt x="6814921" y="8722084"/>
                  <a:pt x="6805604" y="8731402"/>
                  <a:pt x="6805604" y="8740717"/>
                </a:cubicBezTo>
                <a:cubicBezTo>
                  <a:pt x="6805604" y="8750033"/>
                  <a:pt x="6805604" y="8764009"/>
                  <a:pt x="6805604" y="8782642"/>
                </a:cubicBezTo>
                <a:cubicBezTo>
                  <a:pt x="6805604" y="8791958"/>
                  <a:pt x="6803276" y="8798944"/>
                  <a:pt x="6798618" y="8803603"/>
                </a:cubicBezTo>
                <a:cubicBezTo>
                  <a:pt x="6793960" y="8808261"/>
                  <a:pt x="6786972" y="8815249"/>
                  <a:pt x="6777655" y="8824565"/>
                </a:cubicBezTo>
                <a:cubicBezTo>
                  <a:pt x="6759024" y="8843198"/>
                  <a:pt x="6749708" y="8857172"/>
                  <a:pt x="6749708" y="8866488"/>
                </a:cubicBezTo>
                <a:lnTo>
                  <a:pt x="6735732" y="8866488"/>
                </a:lnTo>
                <a:cubicBezTo>
                  <a:pt x="6735732" y="8866488"/>
                  <a:pt x="6731074" y="8875805"/>
                  <a:pt x="6721758" y="8894438"/>
                </a:cubicBezTo>
                <a:cubicBezTo>
                  <a:pt x="6712442" y="8913071"/>
                  <a:pt x="6707782" y="8922385"/>
                  <a:pt x="6707782" y="8922385"/>
                </a:cubicBezTo>
                <a:lnTo>
                  <a:pt x="6707782" y="8936361"/>
                </a:lnTo>
                <a:lnTo>
                  <a:pt x="6693808" y="8950335"/>
                </a:lnTo>
                <a:cubicBezTo>
                  <a:pt x="6684492" y="8950335"/>
                  <a:pt x="6679835" y="8950335"/>
                  <a:pt x="6679835" y="8950335"/>
                </a:cubicBezTo>
                <a:cubicBezTo>
                  <a:pt x="6679835" y="8950335"/>
                  <a:pt x="6679835" y="8954994"/>
                  <a:pt x="6679835" y="8964310"/>
                </a:cubicBezTo>
                <a:cubicBezTo>
                  <a:pt x="6679835" y="8964310"/>
                  <a:pt x="6675176" y="8968968"/>
                  <a:pt x="6665859" y="8978284"/>
                </a:cubicBezTo>
                <a:cubicBezTo>
                  <a:pt x="6656542" y="8987601"/>
                  <a:pt x="6647226" y="9010891"/>
                  <a:pt x="6637910" y="9048157"/>
                </a:cubicBezTo>
                <a:lnTo>
                  <a:pt x="6595986" y="9090080"/>
                </a:lnTo>
                <a:cubicBezTo>
                  <a:pt x="6595986" y="9080766"/>
                  <a:pt x="6595986" y="9076106"/>
                  <a:pt x="6595986" y="9076106"/>
                </a:cubicBezTo>
                <a:lnTo>
                  <a:pt x="6609962" y="9062131"/>
                </a:lnTo>
                <a:cubicBezTo>
                  <a:pt x="6619278" y="9043500"/>
                  <a:pt x="6623936" y="9034183"/>
                  <a:pt x="6623936" y="9034183"/>
                </a:cubicBezTo>
                <a:cubicBezTo>
                  <a:pt x="6623936" y="9024867"/>
                  <a:pt x="6642569" y="8987601"/>
                  <a:pt x="6679835" y="8922385"/>
                </a:cubicBezTo>
                <a:lnTo>
                  <a:pt x="6707782" y="8880462"/>
                </a:lnTo>
                <a:cubicBezTo>
                  <a:pt x="6707782" y="8871147"/>
                  <a:pt x="6717099" y="8857172"/>
                  <a:pt x="6735732" y="8838539"/>
                </a:cubicBezTo>
                <a:lnTo>
                  <a:pt x="6763682" y="8782642"/>
                </a:lnTo>
                <a:cubicBezTo>
                  <a:pt x="6763682" y="8782642"/>
                  <a:pt x="6766010" y="8780313"/>
                  <a:pt x="6770669" y="8775654"/>
                </a:cubicBezTo>
                <a:cubicBezTo>
                  <a:pt x="6775326" y="8770995"/>
                  <a:pt x="6777655" y="8768666"/>
                  <a:pt x="6777655" y="8768666"/>
                </a:cubicBezTo>
                <a:cubicBezTo>
                  <a:pt x="6796288" y="8768666"/>
                  <a:pt x="6810264" y="8736059"/>
                  <a:pt x="6819580" y="8670844"/>
                </a:cubicBezTo>
                <a:cubicBezTo>
                  <a:pt x="6819580" y="8652211"/>
                  <a:pt x="6814921" y="8645225"/>
                  <a:pt x="6805604" y="8649882"/>
                </a:cubicBezTo>
                <a:cubicBezTo>
                  <a:pt x="6796288" y="8654542"/>
                  <a:pt x="6791630" y="8661529"/>
                  <a:pt x="6791630" y="8670844"/>
                </a:cubicBezTo>
                <a:cubicBezTo>
                  <a:pt x="6782314" y="8680160"/>
                  <a:pt x="6777655" y="8684820"/>
                  <a:pt x="6777655" y="8684820"/>
                </a:cubicBezTo>
                <a:lnTo>
                  <a:pt x="6777655" y="8656870"/>
                </a:lnTo>
                <a:lnTo>
                  <a:pt x="6763682" y="8656870"/>
                </a:lnTo>
                <a:cubicBezTo>
                  <a:pt x="6754365" y="8666187"/>
                  <a:pt x="6752036" y="8673173"/>
                  <a:pt x="6756694" y="8677832"/>
                </a:cubicBezTo>
                <a:cubicBezTo>
                  <a:pt x="6752036" y="8673173"/>
                  <a:pt x="6745048" y="8675503"/>
                  <a:pt x="6735732" y="8684820"/>
                </a:cubicBezTo>
                <a:cubicBezTo>
                  <a:pt x="6726416" y="8684820"/>
                  <a:pt x="6721758" y="8684820"/>
                  <a:pt x="6721758" y="8684820"/>
                </a:cubicBezTo>
                <a:lnTo>
                  <a:pt x="6693808" y="8684820"/>
                </a:lnTo>
                <a:cubicBezTo>
                  <a:pt x="6684492" y="8694134"/>
                  <a:pt x="6677504" y="8698793"/>
                  <a:pt x="6672847" y="8698793"/>
                </a:cubicBezTo>
                <a:cubicBezTo>
                  <a:pt x="6668188" y="8698793"/>
                  <a:pt x="6656542" y="8708110"/>
                  <a:pt x="6637910" y="8726743"/>
                </a:cubicBezTo>
                <a:lnTo>
                  <a:pt x="6595986" y="8768666"/>
                </a:lnTo>
                <a:lnTo>
                  <a:pt x="6609962" y="8740717"/>
                </a:lnTo>
                <a:cubicBezTo>
                  <a:pt x="6609962" y="8731402"/>
                  <a:pt x="6609962" y="8724414"/>
                  <a:pt x="6609962" y="8719755"/>
                </a:cubicBezTo>
                <a:cubicBezTo>
                  <a:pt x="6609962" y="8715098"/>
                  <a:pt x="6614620" y="8708110"/>
                  <a:pt x="6623936" y="8698793"/>
                </a:cubicBezTo>
                <a:cubicBezTo>
                  <a:pt x="6623936" y="8698793"/>
                  <a:pt x="6623936" y="8696465"/>
                  <a:pt x="6623936" y="8691806"/>
                </a:cubicBezTo>
                <a:cubicBezTo>
                  <a:pt x="6623936" y="8687148"/>
                  <a:pt x="6619278" y="8684820"/>
                  <a:pt x="6609962" y="8684820"/>
                </a:cubicBezTo>
                <a:cubicBezTo>
                  <a:pt x="6609962" y="8684820"/>
                  <a:pt x="6607632" y="8684820"/>
                  <a:pt x="6602974" y="8684820"/>
                </a:cubicBezTo>
                <a:cubicBezTo>
                  <a:pt x="6598315" y="8684820"/>
                  <a:pt x="6595986" y="8689477"/>
                  <a:pt x="6595986" y="8698793"/>
                </a:cubicBezTo>
                <a:cubicBezTo>
                  <a:pt x="6595986" y="8708110"/>
                  <a:pt x="6591329" y="8708110"/>
                  <a:pt x="6582012" y="8698793"/>
                </a:cubicBezTo>
                <a:lnTo>
                  <a:pt x="6568037" y="8712769"/>
                </a:lnTo>
                <a:lnTo>
                  <a:pt x="6568037" y="8740717"/>
                </a:lnTo>
                <a:lnTo>
                  <a:pt x="6554063" y="8726743"/>
                </a:lnTo>
                <a:lnTo>
                  <a:pt x="6554063" y="8712769"/>
                </a:lnTo>
                <a:lnTo>
                  <a:pt x="6540088" y="8698793"/>
                </a:lnTo>
                <a:lnTo>
                  <a:pt x="6554063" y="8698793"/>
                </a:lnTo>
                <a:cubicBezTo>
                  <a:pt x="6554063" y="8698793"/>
                  <a:pt x="6558720" y="8694134"/>
                  <a:pt x="6568037" y="8684820"/>
                </a:cubicBezTo>
                <a:cubicBezTo>
                  <a:pt x="6605303" y="8656870"/>
                  <a:pt x="6628593" y="8647554"/>
                  <a:pt x="6637910" y="8656870"/>
                </a:cubicBezTo>
                <a:cubicBezTo>
                  <a:pt x="6637910" y="8666187"/>
                  <a:pt x="6640240" y="8670844"/>
                  <a:pt x="6644898" y="8670844"/>
                </a:cubicBezTo>
                <a:cubicBezTo>
                  <a:pt x="6649555" y="8670844"/>
                  <a:pt x="6647226" y="8675503"/>
                  <a:pt x="6637910" y="8684820"/>
                </a:cubicBezTo>
                <a:cubicBezTo>
                  <a:pt x="6628593" y="8694134"/>
                  <a:pt x="6628593" y="8698793"/>
                  <a:pt x="6637910" y="8698793"/>
                </a:cubicBezTo>
                <a:cubicBezTo>
                  <a:pt x="6637910" y="8708110"/>
                  <a:pt x="6642569" y="8708110"/>
                  <a:pt x="6651886" y="8698793"/>
                </a:cubicBezTo>
                <a:lnTo>
                  <a:pt x="6651886" y="8684820"/>
                </a:lnTo>
                <a:lnTo>
                  <a:pt x="6679835" y="8656870"/>
                </a:lnTo>
                <a:lnTo>
                  <a:pt x="6707782" y="8614947"/>
                </a:lnTo>
                <a:cubicBezTo>
                  <a:pt x="6707782" y="8614947"/>
                  <a:pt x="6712442" y="8610288"/>
                  <a:pt x="6721758" y="8600971"/>
                </a:cubicBezTo>
                <a:cubicBezTo>
                  <a:pt x="6703125" y="8610288"/>
                  <a:pt x="6698466" y="8605630"/>
                  <a:pt x="6707782" y="8586998"/>
                </a:cubicBezTo>
                <a:cubicBezTo>
                  <a:pt x="6726416" y="8568365"/>
                  <a:pt x="6735732" y="8568365"/>
                  <a:pt x="6735732" y="8586998"/>
                </a:cubicBezTo>
                <a:cubicBezTo>
                  <a:pt x="6735732" y="8586998"/>
                  <a:pt x="6740391" y="8586998"/>
                  <a:pt x="6749708" y="8586998"/>
                </a:cubicBezTo>
                <a:cubicBezTo>
                  <a:pt x="6749708" y="8577681"/>
                  <a:pt x="6749708" y="8573022"/>
                  <a:pt x="6749708" y="8573022"/>
                </a:cubicBezTo>
                <a:cubicBezTo>
                  <a:pt x="6740391" y="8573022"/>
                  <a:pt x="6738062" y="8570693"/>
                  <a:pt x="6742720" y="8566036"/>
                </a:cubicBezTo>
                <a:cubicBezTo>
                  <a:pt x="6747377" y="8561377"/>
                  <a:pt x="6754365" y="8549732"/>
                  <a:pt x="6763682" y="8531099"/>
                </a:cubicBezTo>
                <a:lnTo>
                  <a:pt x="6777655" y="8517125"/>
                </a:lnTo>
                <a:cubicBezTo>
                  <a:pt x="6777655" y="8517125"/>
                  <a:pt x="6770669" y="8521784"/>
                  <a:pt x="6756694" y="8531099"/>
                </a:cubicBezTo>
                <a:cubicBezTo>
                  <a:pt x="6742720" y="8540415"/>
                  <a:pt x="6728744" y="8554391"/>
                  <a:pt x="6714770" y="8573022"/>
                </a:cubicBezTo>
                <a:cubicBezTo>
                  <a:pt x="6700796" y="8591657"/>
                  <a:pt x="6686820" y="8607959"/>
                  <a:pt x="6672847" y="8621933"/>
                </a:cubicBezTo>
                <a:cubicBezTo>
                  <a:pt x="6658872" y="8635909"/>
                  <a:pt x="6651886" y="8642896"/>
                  <a:pt x="6651886" y="8642896"/>
                </a:cubicBezTo>
                <a:cubicBezTo>
                  <a:pt x="6661202" y="8642896"/>
                  <a:pt x="6665859" y="8642896"/>
                  <a:pt x="6665859" y="8642896"/>
                </a:cubicBezTo>
                <a:lnTo>
                  <a:pt x="6665859" y="8656870"/>
                </a:lnTo>
                <a:cubicBezTo>
                  <a:pt x="6656542" y="8666187"/>
                  <a:pt x="6649555" y="8668515"/>
                  <a:pt x="6644898" y="8663858"/>
                </a:cubicBezTo>
                <a:cubicBezTo>
                  <a:pt x="6640240" y="8659199"/>
                  <a:pt x="6640240" y="8654542"/>
                  <a:pt x="6644898" y="8649882"/>
                </a:cubicBezTo>
                <a:cubicBezTo>
                  <a:pt x="6649555" y="8645225"/>
                  <a:pt x="6647226" y="8642896"/>
                  <a:pt x="6637910" y="8642896"/>
                </a:cubicBezTo>
                <a:lnTo>
                  <a:pt x="6637910" y="8614947"/>
                </a:lnTo>
                <a:cubicBezTo>
                  <a:pt x="6647226" y="8624262"/>
                  <a:pt x="6651886" y="8624262"/>
                  <a:pt x="6651886" y="8614947"/>
                </a:cubicBezTo>
                <a:cubicBezTo>
                  <a:pt x="6651886" y="8605630"/>
                  <a:pt x="6651886" y="8600971"/>
                  <a:pt x="6651886" y="8600971"/>
                </a:cubicBezTo>
                <a:cubicBezTo>
                  <a:pt x="6661202" y="8610288"/>
                  <a:pt x="6665859" y="8610288"/>
                  <a:pt x="6665859" y="8600971"/>
                </a:cubicBezTo>
                <a:lnTo>
                  <a:pt x="6651886" y="8586998"/>
                </a:lnTo>
                <a:lnTo>
                  <a:pt x="6637910" y="8573022"/>
                </a:lnTo>
                <a:cubicBezTo>
                  <a:pt x="6637910" y="8563707"/>
                  <a:pt x="6642569" y="8554391"/>
                  <a:pt x="6651886" y="8545074"/>
                </a:cubicBezTo>
                <a:lnTo>
                  <a:pt x="6693808" y="8517125"/>
                </a:lnTo>
                <a:cubicBezTo>
                  <a:pt x="6693808" y="8517125"/>
                  <a:pt x="6686820" y="8517125"/>
                  <a:pt x="6672847" y="8517125"/>
                </a:cubicBezTo>
                <a:cubicBezTo>
                  <a:pt x="6658872" y="8517125"/>
                  <a:pt x="6656542" y="8512466"/>
                  <a:pt x="6665859" y="8503149"/>
                </a:cubicBezTo>
                <a:cubicBezTo>
                  <a:pt x="6675176" y="8493835"/>
                  <a:pt x="6679835" y="8486847"/>
                  <a:pt x="6679835" y="8482188"/>
                </a:cubicBezTo>
                <a:cubicBezTo>
                  <a:pt x="6679835" y="8477530"/>
                  <a:pt x="6656542" y="8503149"/>
                  <a:pt x="6609962" y="8559048"/>
                </a:cubicBezTo>
                <a:cubicBezTo>
                  <a:pt x="6591329" y="8577681"/>
                  <a:pt x="6575025" y="8593985"/>
                  <a:pt x="6561051" y="8607959"/>
                </a:cubicBezTo>
                <a:cubicBezTo>
                  <a:pt x="6547076" y="8621933"/>
                  <a:pt x="6540088" y="8633580"/>
                  <a:pt x="6540088" y="8642896"/>
                </a:cubicBezTo>
                <a:cubicBezTo>
                  <a:pt x="6540088" y="8652211"/>
                  <a:pt x="6535430" y="8661529"/>
                  <a:pt x="6526114" y="8670844"/>
                </a:cubicBezTo>
                <a:cubicBezTo>
                  <a:pt x="6526114" y="8689477"/>
                  <a:pt x="6521456" y="8708110"/>
                  <a:pt x="6512140" y="8726743"/>
                </a:cubicBezTo>
                <a:cubicBezTo>
                  <a:pt x="6502824" y="8745376"/>
                  <a:pt x="6507481" y="8754692"/>
                  <a:pt x="6526114" y="8754692"/>
                </a:cubicBezTo>
                <a:cubicBezTo>
                  <a:pt x="6535430" y="8754692"/>
                  <a:pt x="6535430" y="8759350"/>
                  <a:pt x="6526114" y="8768666"/>
                </a:cubicBezTo>
                <a:lnTo>
                  <a:pt x="6512140" y="8796616"/>
                </a:lnTo>
                <a:cubicBezTo>
                  <a:pt x="6502824" y="8815249"/>
                  <a:pt x="6493507" y="8819906"/>
                  <a:pt x="6484190" y="8810589"/>
                </a:cubicBezTo>
                <a:lnTo>
                  <a:pt x="6470215" y="8810589"/>
                </a:lnTo>
                <a:lnTo>
                  <a:pt x="6456241" y="8810589"/>
                </a:lnTo>
                <a:lnTo>
                  <a:pt x="6414318" y="8824565"/>
                </a:lnTo>
                <a:lnTo>
                  <a:pt x="6428292" y="8782642"/>
                </a:lnTo>
                <a:cubicBezTo>
                  <a:pt x="6428292" y="8764009"/>
                  <a:pt x="6428292" y="8754692"/>
                  <a:pt x="6428292" y="8754692"/>
                </a:cubicBezTo>
                <a:lnTo>
                  <a:pt x="6400342" y="8768666"/>
                </a:lnTo>
                <a:cubicBezTo>
                  <a:pt x="6400342" y="8777983"/>
                  <a:pt x="6391026" y="8791958"/>
                  <a:pt x="6372394" y="8810589"/>
                </a:cubicBezTo>
                <a:cubicBezTo>
                  <a:pt x="6325812" y="8857172"/>
                  <a:pt x="6302522" y="8866488"/>
                  <a:pt x="6302522" y="8838539"/>
                </a:cubicBezTo>
                <a:cubicBezTo>
                  <a:pt x="6302522" y="8838539"/>
                  <a:pt x="6307179" y="8840867"/>
                  <a:pt x="6316496" y="8845527"/>
                </a:cubicBezTo>
                <a:cubicBezTo>
                  <a:pt x="6325812" y="8850186"/>
                  <a:pt x="6335128" y="8843198"/>
                  <a:pt x="6344445" y="8824565"/>
                </a:cubicBezTo>
                <a:cubicBezTo>
                  <a:pt x="6353762" y="8805932"/>
                  <a:pt x="6358419" y="8791958"/>
                  <a:pt x="6358419" y="8782642"/>
                </a:cubicBezTo>
                <a:cubicBezTo>
                  <a:pt x="6367736" y="8782642"/>
                  <a:pt x="6372394" y="8782642"/>
                  <a:pt x="6372394" y="8782642"/>
                </a:cubicBezTo>
                <a:cubicBezTo>
                  <a:pt x="6372394" y="8782642"/>
                  <a:pt x="6377052" y="8777983"/>
                  <a:pt x="6386368" y="8768666"/>
                </a:cubicBezTo>
                <a:cubicBezTo>
                  <a:pt x="6386368" y="8759350"/>
                  <a:pt x="6393356" y="8745376"/>
                  <a:pt x="6407330" y="8726743"/>
                </a:cubicBezTo>
                <a:cubicBezTo>
                  <a:pt x="6421306" y="8708110"/>
                  <a:pt x="6428292" y="8680160"/>
                  <a:pt x="6428292" y="8642896"/>
                </a:cubicBezTo>
                <a:lnTo>
                  <a:pt x="6400342" y="8656870"/>
                </a:lnTo>
                <a:cubicBezTo>
                  <a:pt x="6400342" y="8675503"/>
                  <a:pt x="6395685" y="8682491"/>
                  <a:pt x="6386368" y="8677832"/>
                </a:cubicBezTo>
                <a:cubicBezTo>
                  <a:pt x="6377052" y="8673173"/>
                  <a:pt x="6370064" y="8677832"/>
                  <a:pt x="6365406" y="8691806"/>
                </a:cubicBezTo>
                <a:cubicBezTo>
                  <a:pt x="6360750" y="8705781"/>
                  <a:pt x="6358419" y="8717426"/>
                  <a:pt x="6358419" y="8726743"/>
                </a:cubicBezTo>
                <a:lnTo>
                  <a:pt x="6344445" y="8712769"/>
                </a:lnTo>
                <a:lnTo>
                  <a:pt x="6330470" y="8698793"/>
                </a:lnTo>
                <a:lnTo>
                  <a:pt x="6316496" y="8712769"/>
                </a:lnTo>
                <a:lnTo>
                  <a:pt x="6302522" y="8740717"/>
                </a:lnTo>
                <a:cubicBezTo>
                  <a:pt x="6302522" y="8750033"/>
                  <a:pt x="6300192" y="8759350"/>
                  <a:pt x="6295534" y="8768666"/>
                </a:cubicBezTo>
                <a:cubicBezTo>
                  <a:pt x="6290876" y="8777983"/>
                  <a:pt x="6283889" y="8787299"/>
                  <a:pt x="6274572" y="8796616"/>
                </a:cubicBezTo>
                <a:lnTo>
                  <a:pt x="6260598" y="8838539"/>
                </a:lnTo>
                <a:lnTo>
                  <a:pt x="6246623" y="8880462"/>
                </a:lnTo>
                <a:cubicBezTo>
                  <a:pt x="6246623" y="8880462"/>
                  <a:pt x="6251282" y="8880462"/>
                  <a:pt x="6260597" y="8880462"/>
                </a:cubicBezTo>
                <a:cubicBezTo>
                  <a:pt x="6260597" y="8889779"/>
                  <a:pt x="6260597" y="8894438"/>
                  <a:pt x="6260597" y="8894438"/>
                </a:cubicBezTo>
                <a:cubicBezTo>
                  <a:pt x="6251282" y="8894438"/>
                  <a:pt x="6246623" y="8903754"/>
                  <a:pt x="6246623" y="8922385"/>
                </a:cubicBezTo>
                <a:lnTo>
                  <a:pt x="6246623" y="8950335"/>
                </a:lnTo>
                <a:cubicBezTo>
                  <a:pt x="6237306" y="8959653"/>
                  <a:pt x="6227990" y="8961982"/>
                  <a:pt x="6218674" y="8957323"/>
                </a:cubicBezTo>
                <a:cubicBezTo>
                  <a:pt x="6209357" y="8952665"/>
                  <a:pt x="6204700" y="8945677"/>
                  <a:pt x="6204700" y="8936361"/>
                </a:cubicBezTo>
                <a:lnTo>
                  <a:pt x="6190724" y="8922385"/>
                </a:lnTo>
                <a:cubicBezTo>
                  <a:pt x="6181410" y="8922385"/>
                  <a:pt x="6176750" y="8917728"/>
                  <a:pt x="6176750" y="8908412"/>
                </a:cubicBezTo>
                <a:cubicBezTo>
                  <a:pt x="6167434" y="8889779"/>
                  <a:pt x="6158118" y="8894438"/>
                  <a:pt x="6148801" y="8922385"/>
                </a:cubicBezTo>
                <a:cubicBezTo>
                  <a:pt x="6148801" y="8931702"/>
                  <a:pt x="6148801" y="8936361"/>
                  <a:pt x="6148801" y="8936361"/>
                </a:cubicBezTo>
                <a:lnTo>
                  <a:pt x="6148801" y="8964310"/>
                </a:lnTo>
                <a:cubicBezTo>
                  <a:pt x="6139484" y="8973627"/>
                  <a:pt x="6134827" y="8973627"/>
                  <a:pt x="6134827" y="8964310"/>
                </a:cubicBezTo>
                <a:cubicBezTo>
                  <a:pt x="6134827" y="8954994"/>
                  <a:pt x="6134827" y="8945677"/>
                  <a:pt x="6134827" y="8936361"/>
                </a:cubicBezTo>
                <a:lnTo>
                  <a:pt x="6120852" y="8922385"/>
                </a:lnTo>
                <a:lnTo>
                  <a:pt x="6120852" y="8936361"/>
                </a:lnTo>
                <a:lnTo>
                  <a:pt x="6134827" y="8992258"/>
                </a:lnTo>
                <a:lnTo>
                  <a:pt x="6120852" y="9006234"/>
                </a:lnTo>
                <a:cubicBezTo>
                  <a:pt x="6120852" y="9015550"/>
                  <a:pt x="6116194" y="9015550"/>
                  <a:pt x="6106878" y="9006234"/>
                </a:cubicBezTo>
                <a:lnTo>
                  <a:pt x="6106878" y="9020207"/>
                </a:lnTo>
                <a:cubicBezTo>
                  <a:pt x="6106878" y="9029526"/>
                  <a:pt x="6102218" y="9043500"/>
                  <a:pt x="6092902" y="9062131"/>
                </a:cubicBezTo>
                <a:cubicBezTo>
                  <a:pt x="6083588" y="9080766"/>
                  <a:pt x="6078928" y="9094739"/>
                  <a:pt x="6078928" y="9104056"/>
                </a:cubicBezTo>
                <a:lnTo>
                  <a:pt x="6162776" y="9006234"/>
                </a:lnTo>
                <a:lnTo>
                  <a:pt x="6148801" y="9034183"/>
                </a:lnTo>
                <a:cubicBezTo>
                  <a:pt x="6139484" y="9043500"/>
                  <a:pt x="6134827" y="9048157"/>
                  <a:pt x="6134827" y="9048157"/>
                </a:cubicBezTo>
                <a:lnTo>
                  <a:pt x="6148801" y="9048157"/>
                </a:lnTo>
                <a:lnTo>
                  <a:pt x="6120852" y="9076106"/>
                </a:lnTo>
                <a:cubicBezTo>
                  <a:pt x="6111537" y="9076106"/>
                  <a:pt x="6106878" y="9085423"/>
                  <a:pt x="6106878" y="9104056"/>
                </a:cubicBezTo>
                <a:cubicBezTo>
                  <a:pt x="6106878" y="9113372"/>
                  <a:pt x="6102218" y="9118030"/>
                  <a:pt x="6092902" y="9118030"/>
                </a:cubicBezTo>
                <a:cubicBezTo>
                  <a:pt x="6092902" y="9118030"/>
                  <a:pt x="6088244" y="9120360"/>
                  <a:pt x="6078928" y="9125017"/>
                </a:cubicBezTo>
                <a:cubicBezTo>
                  <a:pt x="6069612" y="9129675"/>
                  <a:pt x="6067283" y="9136663"/>
                  <a:pt x="6071940" y="9145979"/>
                </a:cubicBezTo>
                <a:cubicBezTo>
                  <a:pt x="6076600" y="9155296"/>
                  <a:pt x="6076600" y="9162283"/>
                  <a:pt x="6071940" y="9166941"/>
                </a:cubicBezTo>
                <a:cubicBezTo>
                  <a:pt x="6067283" y="9171600"/>
                  <a:pt x="6064954" y="9169271"/>
                  <a:pt x="6064954" y="9159953"/>
                </a:cubicBezTo>
                <a:cubicBezTo>
                  <a:pt x="6055638" y="9141322"/>
                  <a:pt x="6041664" y="9150638"/>
                  <a:pt x="6023029" y="9187902"/>
                </a:cubicBezTo>
                <a:cubicBezTo>
                  <a:pt x="6013714" y="9206535"/>
                  <a:pt x="6009056" y="9220511"/>
                  <a:pt x="6009056" y="9229826"/>
                </a:cubicBezTo>
                <a:lnTo>
                  <a:pt x="6009056" y="9243801"/>
                </a:lnTo>
                <a:cubicBezTo>
                  <a:pt x="6009056" y="9234485"/>
                  <a:pt x="6004396" y="9229826"/>
                  <a:pt x="5995082" y="9229826"/>
                </a:cubicBezTo>
                <a:cubicBezTo>
                  <a:pt x="5985765" y="9229826"/>
                  <a:pt x="5981106" y="9229826"/>
                  <a:pt x="5981106" y="9229826"/>
                </a:cubicBezTo>
                <a:lnTo>
                  <a:pt x="5967132" y="9229826"/>
                </a:lnTo>
                <a:lnTo>
                  <a:pt x="5925209" y="9285724"/>
                </a:lnTo>
                <a:lnTo>
                  <a:pt x="5939182" y="9243801"/>
                </a:lnTo>
                <a:cubicBezTo>
                  <a:pt x="5939182" y="9243801"/>
                  <a:pt x="5939182" y="9239144"/>
                  <a:pt x="5939182" y="9229826"/>
                </a:cubicBezTo>
                <a:cubicBezTo>
                  <a:pt x="5939182" y="9220511"/>
                  <a:pt x="5939182" y="9213523"/>
                  <a:pt x="5939182" y="9208864"/>
                </a:cubicBezTo>
                <a:cubicBezTo>
                  <a:pt x="5939182" y="9204207"/>
                  <a:pt x="5934524" y="9201878"/>
                  <a:pt x="5925209" y="9201878"/>
                </a:cubicBezTo>
                <a:cubicBezTo>
                  <a:pt x="5915892" y="9211194"/>
                  <a:pt x="5908904" y="9218182"/>
                  <a:pt x="5904248" y="9222840"/>
                </a:cubicBezTo>
                <a:cubicBezTo>
                  <a:pt x="5899588" y="9227497"/>
                  <a:pt x="5897260" y="9229826"/>
                  <a:pt x="5897260" y="9229826"/>
                </a:cubicBezTo>
                <a:cubicBezTo>
                  <a:pt x="5887943" y="9229826"/>
                  <a:pt x="5880955" y="9232156"/>
                  <a:pt x="5876298" y="9236813"/>
                </a:cubicBezTo>
                <a:cubicBezTo>
                  <a:pt x="5871638" y="9241473"/>
                  <a:pt x="5869310" y="9248458"/>
                  <a:pt x="5869310" y="9257775"/>
                </a:cubicBezTo>
                <a:cubicBezTo>
                  <a:pt x="5859996" y="9295041"/>
                  <a:pt x="5864651" y="9313674"/>
                  <a:pt x="5883284" y="9313674"/>
                </a:cubicBezTo>
                <a:cubicBezTo>
                  <a:pt x="5892600" y="9313674"/>
                  <a:pt x="5899588" y="9311345"/>
                  <a:pt x="5904248" y="9306686"/>
                </a:cubicBezTo>
                <a:cubicBezTo>
                  <a:pt x="5908904" y="9302029"/>
                  <a:pt x="5911234" y="9299698"/>
                  <a:pt x="5911234" y="9299698"/>
                </a:cubicBezTo>
                <a:cubicBezTo>
                  <a:pt x="5920550" y="9299698"/>
                  <a:pt x="5925209" y="9304357"/>
                  <a:pt x="5925209" y="9313674"/>
                </a:cubicBezTo>
                <a:cubicBezTo>
                  <a:pt x="5925209" y="9322990"/>
                  <a:pt x="5920550" y="9332307"/>
                  <a:pt x="5911234" y="9341623"/>
                </a:cubicBezTo>
                <a:cubicBezTo>
                  <a:pt x="5911234" y="9341623"/>
                  <a:pt x="5911234" y="9348609"/>
                  <a:pt x="5911234" y="9362585"/>
                </a:cubicBezTo>
                <a:cubicBezTo>
                  <a:pt x="5911234" y="9376559"/>
                  <a:pt x="5906576" y="9388204"/>
                  <a:pt x="5897260" y="9397520"/>
                </a:cubicBezTo>
                <a:cubicBezTo>
                  <a:pt x="5887943" y="9425470"/>
                  <a:pt x="5883284" y="9439444"/>
                  <a:pt x="5883284" y="9439444"/>
                </a:cubicBezTo>
                <a:cubicBezTo>
                  <a:pt x="5873969" y="9430129"/>
                  <a:pt x="5869310" y="9416153"/>
                  <a:pt x="5869310" y="9397520"/>
                </a:cubicBezTo>
                <a:lnTo>
                  <a:pt x="5869310" y="9369571"/>
                </a:lnTo>
                <a:cubicBezTo>
                  <a:pt x="5859996" y="9369571"/>
                  <a:pt x="5855336" y="9360256"/>
                  <a:pt x="5855336" y="9341623"/>
                </a:cubicBezTo>
                <a:cubicBezTo>
                  <a:pt x="5855336" y="9322990"/>
                  <a:pt x="5846020" y="9322990"/>
                  <a:pt x="5827387" y="9341623"/>
                </a:cubicBezTo>
                <a:cubicBezTo>
                  <a:pt x="5827387" y="9350940"/>
                  <a:pt x="5825058" y="9357928"/>
                  <a:pt x="5820399" y="9362585"/>
                </a:cubicBezTo>
                <a:cubicBezTo>
                  <a:pt x="5815740" y="9367242"/>
                  <a:pt x="5808754" y="9369571"/>
                  <a:pt x="5799438" y="9369571"/>
                </a:cubicBezTo>
                <a:lnTo>
                  <a:pt x="5785464" y="9369571"/>
                </a:lnTo>
                <a:lnTo>
                  <a:pt x="5771488" y="9383547"/>
                </a:lnTo>
                <a:cubicBezTo>
                  <a:pt x="5762172" y="9402180"/>
                  <a:pt x="5757514" y="9411496"/>
                  <a:pt x="5757514" y="9411496"/>
                </a:cubicBezTo>
                <a:cubicBezTo>
                  <a:pt x="5757514" y="9411496"/>
                  <a:pt x="5757514" y="9402180"/>
                  <a:pt x="5757514" y="9383547"/>
                </a:cubicBezTo>
                <a:lnTo>
                  <a:pt x="5757514" y="9355597"/>
                </a:lnTo>
                <a:lnTo>
                  <a:pt x="5729564" y="9355597"/>
                </a:lnTo>
                <a:cubicBezTo>
                  <a:pt x="5720248" y="9364914"/>
                  <a:pt x="5710932" y="9371901"/>
                  <a:pt x="5701615" y="9376559"/>
                </a:cubicBezTo>
                <a:cubicBezTo>
                  <a:pt x="5692298" y="9381218"/>
                  <a:pt x="5692298" y="9392863"/>
                  <a:pt x="5701615" y="9411496"/>
                </a:cubicBezTo>
                <a:cubicBezTo>
                  <a:pt x="5692298" y="9411496"/>
                  <a:pt x="5682982" y="9411496"/>
                  <a:pt x="5673666" y="9411496"/>
                </a:cubicBezTo>
                <a:cubicBezTo>
                  <a:pt x="5673666" y="9420812"/>
                  <a:pt x="5673666" y="9430129"/>
                  <a:pt x="5673666" y="9439444"/>
                </a:cubicBezTo>
                <a:lnTo>
                  <a:pt x="5659692" y="9467393"/>
                </a:lnTo>
                <a:lnTo>
                  <a:pt x="5659692" y="9481369"/>
                </a:lnTo>
                <a:cubicBezTo>
                  <a:pt x="5659692" y="9481369"/>
                  <a:pt x="5655033" y="9486026"/>
                  <a:pt x="5645716" y="9495342"/>
                </a:cubicBezTo>
                <a:cubicBezTo>
                  <a:pt x="5636402" y="9504659"/>
                  <a:pt x="5627085" y="9513975"/>
                  <a:pt x="5617768" y="9523292"/>
                </a:cubicBezTo>
                <a:lnTo>
                  <a:pt x="5589820" y="9565215"/>
                </a:lnTo>
                <a:cubicBezTo>
                  <a:pt x="5589820" y="9574532"/>
                  <a:pt x="5580503" y="9588505"/>
                  <a:pt x="5561870" y="9607138"/>
                </a:cubicBezTo>
                <a:lnTo>
                  <a:pt x="5547896" y="9635088"/>
                </a:lnTo>
                <a:cubicBezTo>
                  <a:pt x="5547896" y="9635088"/>
                  <a:pt x="5552554" y="9639747"/>
                  <a:pt x="5561870" y="9649064"/>
                </a:cubicBezTo>
                <a:lnTo>
                  <a:pt x="5547896" y="9663037"/>
                </a:lnTo>
                <a:cubicBezTo>
                  <a:pt x="5538580" y="9653721"/>
                  <a:pt x="5531592" y="9649064"/>
                  <a:pt x="5526934" y="9649064"/>
                </a:cubicBezTo>
                <a:cubicBezTo>
                  <a:pt x="5522275" y="9649064"/>
                  <a:pt x="5515288" y="9644404"/>
                  <a:pt x="5505971" y="9635088"/>
                </a:cubicBezTo>
                <a:lnTo>
                  <a:pt x="5491997" y="9621114"/>
                </a:lnTo>
                <a:lnTo>
                  <a:pt x="5491997" y="9635088"/>
                </a:lnTo>
                <a:cubicBezTo>
                  <a:pt x="5491997" y="9681670"/>
                  <a:pt x="5482680" y="9704961"/>
                  <a:pt x="5464050" y="9704961"/>
                </a:cubicBezTo>
                <a:cubicBezTo>
                  <a:pt x="5454731" y="9704961"/>
                  <a:pt x="5450074" y="9700303"/>
                  <a:pt x="5450074" y="9690987"/>
                </a:cubicBezTo>
                <a:cubicBezTo>
                  <a:pt x="5450074" y="9690987"/>
                  <a:pt x="5443086" y="9686329"/>
                  <a:pt x="5429112" y="9677011"/>
                </a:cubicBezTo>
                <a:cubicBezTo>
                  <a:pt x="5415136" y="9667697"/>
                  <a:pt x="5403492" y="9663037"/>
                  <a:pt x="5394175" y="9663037"/>
                </a:cubicBezTo>
                <a:cubicBezTo>
                  <a:pt x="5394175" y="9663037"/>
                  <a:pt x="5394175" y="9667697"/>
                  <a:pt x="5394175" y="9677011"/>
                </a:cubicBezTo>
                <a:cubicBezTo>
                  <a:pt x="5394175" y="9686329"/>
                  <a:pt x="5391846" y="9693315"/>
                  <a:pt x="5387187" y="9697973"/>
                </a:cubicBezTo>
                <a:cubicBezTo>
                  <a:pt x="5382530" y="9702632"/>
                  <a:pt x="5380201" y="9704961"/>
                  <a:pt x="5380201" y="9704961"/>
                </a:cubicBezTo>
                <a:lnTo>
                  <a:pt x="5380201" y="9718936"/>
                </a:lnTo>
                <a:cubicBezTo>
                  <a:pt x="5370884" y="9718936"/>
                  <a:pt x="5366226" y="9709620"/>
                  <a:pt x="5366226" y="9690987"/>
                </a:cubicBezTo>
                <a:lnTo>
                  <a:pt x="5366226" y="9635088"/>
                </a:lnTo>
                <a:lnTo>
                  <a:pt x="5366226" y="9593165"/>
                </a:lnTo>
                <a:lnTo>
                  <a:pt x="5338278" y="9663037"/>
                </a:lnTo>
                <a:cubicBezTo>
                  <a:pt x="5347594" y="9672354"/>
                  <a:pt x="5349923" y="9683999"/>
                  <a:pt x="5345264" y="9697973"/>
                </a:cubicBezTo>
                <a:cubicBezTo>
                  <a:pt x="5340606" y="9711948"/>
                  <a:pt x="5333619" y="9714277"/>
                  <a:pt x="5324302" y="9704961"/>
                </a:cubicBezTo>
                <a:cubicBezTo>
                  <a:pt x="5305670" y="9677011"/>
                  <a:pt x="5305670" y="9658378"/>
                  <a:pt x="5324302" y="9649064"/>
                </a:cubicBezTo>
                <a:cubicBezTo>
                  <a:pt x="5333619" y="9639747"/>
                  <a:pt x="5338278" y="9625771"/>
                  <a:pt x="5338278" y="9607138"/>
                </a:cubicBezTo>
                <a:lnTo>
                  <a:pt x="5338278" y="9565215"/>
                </a:lnTo>
                <a:cubicBezTo>
                  <a:pt x="5347594" y="9555899"/>
                  <a:pt x="5349923" y="9548913"/>
                  <a:pt x="5345264" y="9544254"/>
                </a:cubicBezTo>
                <a:cubicBezTo>
                  <a:pt x="5340606" y="9539596"/>
                  <a:pt x="5347594" y="9537266"/>
                  <a:pt x="5366226" y="9537266"/>
                </a:cubicBezTo>
                <a:cubicBezTo>
                  <a:pt x="5384858" y="9527951"/>
                  <a:pt x="5384858" y="9532608"/>
                  <a:pt x="5366226" y="9551241"/>
                </a:cubicBezTo>
                <a:cubicBezTo>
                  <a:pt x="5366226" y="9560558"/>
                  <a:pt x="5370884" y="9569874"/>
                  <a:pt x="5380201" y="9579189"/>
                </a:cubicBezTo>
                <a:cubicBezTo>
                  <a:pt x="5389518" y="9588505"/>
                  <a:pt x="5398834" y="9593165"/>
                  <a:pt x="5408150" y="9593165"/>
                </a:cubicBezTo>
                <a:lnTo>
                  <a:pt x="5408150" y="9607138"/>
                </a:lnTo>
                <a:cubicBezTo>
                  <a:pt x="5398834" y="9616457"/>
                  <a:pt x="5398834" y="9621114"/>
                  <a:pt x="5408150" y="9621114"/>
                </a:cubicBezTo>
                <a:lnTo>
                  <a:pt x="5408150" y="9649064"/>
                </a:lnTo>
                <a:lnTo>
                  <a:pt x="5436098" y="9621114"/>
                </a:lnTo>
                <a:cubicBezTo>
                  <a:pt x="5445414" y="9602481"/>
                  <a:pt x="5454731" y="9593165"/>
                  <a:pt x="5464050" y="9593165"/>
                </a:cubicBezTo>
                <a:lnTo>
                  <a:pt x="5491997" y="9593165"/>
                </a:lnTo>
                <a:lnTo>
                  <a:pt x="5505971" y="9565215"/>
                </a:lnTo>
                <a:lnTo>
                  <a:pt x="5505971" y="9551241"/>
                </a:lnTo>
                <a:cubicBezTo>
                  <a:pt x="5515288" y="9551241"/>
                  <a:pt x="5524606" y="9546584"/>
                  <a:pt x="5533920" y="9537266"/>
                </a:cubicBezTo>
                <a:lnTo>
                  <a:pt x="5533920" y="9509316"/>
                </a:lnTo>
                <a:lnTo>
                  <a:pt x="5547896" y="9453419"/>
                </a:lnTo>
                <a:cubicBezTo>
                  <a:pt x="5557210" y="9444103"/>
                  <a:pt x="5566529" y="9439444"/>
                  <a:pt x="5575844" y="9439444"/>
                </a:cubicBezTo>
                <a:cubicBezTo>
                  <a:pt x="5613110" y="9430129"/>
                  <a:pt x="5622426" y="9411496"/>
                  <a:pt x="5603793" y="9383547"/>
                </a:cubicBezTo>
                <a:cubicBezTo>
                  <a:pt x="5603793" y="9374230"/>
                  <a:pt x="5603793" y="9367242"/>
                  <a:pt x="5603793" y="9362585"/>
                </a:cubicBezTo>
                <a:cubicBezTo>
                  <a:pt x="5603793" y="9357928"/>
                  <a:pt x="5603793" y="9350940"/>
                  <a:pt x="5603793" y="9341623"/>
                </a:cubicBezTo>
                <a:lnTo>
                  <a:pt x="5603793" y="9327648"/>
                </a:lnTo>
                <a:cubicBezTo>
                  <a:pt x="5585160" y="9346281"/>
                  <a:pt x="5575844" y="9360256"/>
                  <a:pt x="5575844" y="9369571"/>
                </a:cubicBezTo>
                <a:lnTo>
                  <a:pt x="5575844" y="9383547"/>
                </a:lnTo>
                <a:lnTo>
                  <a:pt x="5519946" y="9369571"/>
                </a:lnTo>
                <a:cubicBezTo>
                  <a:pt x="5519946" y="9378889"/>
                  <a:pt x="5519946" y="9383547"/>
                  <a:pt x="5519946" y="9383547"/>
                </a:cubicBezTo>
                <a:cubicBezTo>
                  <a:pt x="5529263" y="9383547"/>
                  <a:pt x="5529263" y="9388204"/>
                  <a:pt x="5519946" y="9397520"/>
                </a:cubicBezTo>
                <a:lnTo>
                  <a:pt x="5491997" y="9397520"/>
                </a:lnTo>
                <a:cubicBezTo>
                  <a:pt x="5491997" y="9388204"/>
                  <a:pt x="5489668" y="9381218"/>
                  <a:pt x="5485010" y="9376559"/>
                </a:cubicBezTo>
                <a:cubicBezTo>
                  <a:pt x="5480352" y="9371901"/>
                  <a:pt x="5478024" y="9367242"/>
                  <a:pt x="5478024" y="9362585"/>
                </a:cubicBezTo>
                <a:cubicBezTo>
                  <a:pt x="5478024" y="9357928"/>
                  <a:pt x="5482680" y="9355597"/>
                  <a:pt x="5491997" y="9355597"/>
                </a:cubicBezTo>
                <a:cubicBezTo>
                  <a:pt x="5501314" y="9355597"/>
                  <a:pt x="5510630" y="9353268"/>
                  <a:pt x="5519946" y="9348609"/>
                </a:cubicBezTo>
                <a:cubicBezTo>
                  <a:pt x="5529263" y="9343952"/>
                  <a:pt x="5533920" y="9336964"/>
                  <a:pt x="5533920" y="9327648"/>
                </a:cubicBezTo>
                <a:cubicBezTo>
                  <a:pt x="5552554" y="9318331"/>
                  <a:pt x="5559541" y="9306686"/>
                  <a:pt x="5554882" y="9292712"/>
                </a:cubicBezTo>
                <a:cubicBezTo>
                  <a:pt x="5550224" y="9278737"/>
                  <a:pt x="5547896" y="9269420"/>
                  <a:pt x="5547896" y="9264763"/>
                </a:cubicBezTo>
                <a:cubicBezTo>
                  <a:pt x="5547896" y="9260105"/>
                  <a:pt x="5557210" y="9257775"/>
                  <a:pt x="5575844" y="9257775"/>
                </a:cubicBezTo>
                <a:lnTo>
                  <a:pt x="5603793" y="9257775"/>
                </a:lnTo>
                <a:lnTo>
                  <a:pt x="5617768" y="9257775"/>
                </a:lnTo>
                <a:lnTo>
                  <a:pt x="5617768" y="9271751"/>
                </a:lnTo>
                <a:cubicBezTo>
                  <a:pt x="5617768" y="9262434"/>
                  <a:pt x="5613110" y="9262434"/>
                  <a:pt x="5603793" y="9271751"/>
                </a:cubicBezTo>
                <a:lnTo>
                  <a:pt x="5589820" y="9271751"/>
                </a:lnTo>
                <a:cubicBezTo>
                  <a:pt x="5589820" y="9271751"/>
                  <a:pt x="5587490" y="9271751"/>
                  <a:pt x="5582832" y="9271751"/>
                </a:cubicBezTo>
                <a:cubicBezTo>
                  <a:pt x="5578174" y="9271751"/>
                  <a:pt x="5573515" y="9274079"/>
                  <a:pt x="5568858" y="9278737"/>
                </a:cubicBezTo>
                <a:cubicBezTo>
                  <a:pt x="5564198" y="9283396"/>
                  <a:pt x="5561870" y="9288055"/>
                  <a:pt x="5561870" y="9292712"/>
                </a:cubicBezTo>
                <a:cubicBezTo>
                  <a:pt x="5561870" y="9297370"/>
                  <a:pt x="5561870" y="9299698"/>
                  <a:pt x="5561870" y="9299698"/>
                </a:cubicBezTo>
                <a:lnTo>
                  <a:pt x="5603793" y="9299698"/>
                </a:lnTo>
                <a:cubicBezTo>
                  <a:pt x="5603793" y="9290384"/>
                  <a:pt x="5608452" y="9290384"/>
                  <a:pt x="5617768" y="9299698"/>
                </a:cubicBezTo>
                <a:cubicBezTo>
                  <a:pt x="5636402" y="9290384"/>
                  <a:pt x="5655033" y="9271751"/>
                  <a:pt x="5673666" y="9243801"/>
                </a:cubicBezTo>
                <a:lnTo>
                  <a:pt x="5701615" y="9187902"/>
                </a:lnTo>
                <a:cubicBezTo>
                  <a:pt x="5720248" y="9169271"/>
                  <a:pt x="5729564" y="9150638"/>
                  <a:pt x="5729564" y="9132003"/>
                </a:cubicBezTo>
                <a:cubicBezTo>
                  <a:pt x="5720248" y="9113372"/>
                  <a:pt x="5720248" y="9090080"/>
                  <a:pt x="5729564" y="9062131"/>
                </a:cubicBezTo>
                <a:lnTo>
                  <a:pt x="5715591" y="9034183"/>
                </a:lnTo>
                <a:cubicBezTo>
                  <a:pt x="5706274" y="9034183"/>
                  <a:pt x="5701615" y="9034183"/>
                  <a:pt x="5701615" y="9034183"/>
                </a:cubicBezTo>
                <a:lnTo>
                  <a:pt x="5715591" y="9020207"/>
                </a:lnTo>
                <a:cubicBezTo>
                  <a:pt x="5734224" y="9020207"/>
                  <a:pt x="5738881" y="9010891"/>
                  <a:pt x="5729564" y="8992258"/>
                </a:cubicBezTo>
                <a:cubicBezTo>
                  <a:pt x="5729564" y="8964310"/>
                  <a:pt x="5738881" y="8954994"/>
                  <a:pt x="5757514" y="8964310"/>
                </a:cubicBezTo>
                <a:lnTo>
                  <a:pt x="5771488" y="8950335"/>
                </a:lnTo>
                <a:cubicBezTo>
                  <a:pt x="5762172" y="8941018"/>
                  <a:pt x="5762172" y="8936361"/>
                  <a:pt x="5771488" y="8936361"/>
                </a:cubicBezTo>
                <a:cubicBezTo>
                  <a:pt x="5780804" y="8936361"/>
                  <a:pt x="5792450" y="8929373"/>
                  <a:pt x="5806425" y="8915399"/>
                </a:cubicBezTo>
                <a:cubicBezTo>
                  <a:pt x="5820399" y="8901426"/>
                  <a:pt x="5822728" y="8894438"/>
                  <a:pt x="5813411" y="8894438"/>
                </a:cubicBezTo>
                <a:cubicBezTo>
                  <a:pt x="5813411" y="8885121"/>
                  <a:pt x="5815740" y="8880462"/>
                  <a:pt x="5820399" y="8880462"/>
                </a:cubicBezTo>
                <a:cubicBezTo>
                  <a:pt x="5825058" y="8880462"/>
                  <a:pt x="5827387" y="8875805"/>
                  <a:pt x="5827387" y="8866488"/>
                </a:cubicBezTo>
                <a:cubicBezTo>
                  <a:pt x="5836704" y="8857172"/>
                  <a:pt x="5839032" y="8850186"/>
                  <a:pt x="5834373" y="8845527"/>
                </a:cubicBezTo>
                <a:cubicBezTo>
                  <a:pt x="5829716" y="8840867"/>
                  <a:pt x="5827387" y="8843198"/>
                  <a:pt x="5827387" y="8852514"/>
                </a:cubicBezTo>
                <a:cubicBezTo>
                  <a:pt x="5827387" y="8861829"/>
                  <a:pt x="5822728" y="8866488"/>
                  <a:pt x="5813411" y="8866488"/>
                </a:cubicBezTo>
                <a:cubicBezTo>
                  <a:pt x="5804096" y="8866488"/>
                  <a:pt x="5797108" y="8866488"/>
                  <a:pt x="5792450" y="8866488"/>
                </a:cubicBezTo>
                <a:cubicBezTo>
                  <a:pt x="5787792" y="8866488"/>
                  <a:pt x="5785464" y="8866488"/>
                  <a:pt x="5785464" y="8866488"/>
                </a:cubicBezTo>
                <a:cubicBezTo>
                  <a:pt x="5776147" y="8875805"/>
                  <a:pt x="5771488" y="8875805"/>
                  <a:pt x="5771488" y="8866488"/>
                </a:cubicBezTo>
                <a:cubicBezTo>
                  <a:pt x="5790121" y="8810589"/>
                  <a:pt x="5808754" y="8773325"/>
                  <a:pt x="5827387" y="8754692"/>
                </a:cubicBezTo>
                <a:cubicBezTo>
                  <a:pt x="5827387" y="8745376"/>
                  <a:pt x="5829716" y="8731402"/>
                  <a:pt x="5834373" y="8712769"/>
                </a:cubicBezTo>
                <a:cubicBezTo>
                  <a:pt x="5839032" y="8694134"/>
                  <a:pt x="5836704" y="8680160"/>
                  <a:pt x="5827387" y="8670844"/>
                </a:cubicBezTo>
                <a:lnTo>
                  <a:pt x="5813411" y="8726743"/>
                </a:lnTo>
                <a:cubicBezTo>
                  <a:pt x="5822728" y="8736059"/>
                  <a:pt x="5825058" y="8740717"/>
                  <a:pt x="5820399" y="8740717"/>
                </a:cubicBezTo>
                <a:cubicBezTo>
                  <a:pt x="5815740" y="8740717"/>
                  <a:pt x="5808754" y="8736059"/>
                  <a:pt x="5799438" y="8726743"/>
                </a:cubicBezTo>
                <a:lnTo>
                  <a:pt x="5799438" y="8740717"/>
                </a:lnTo>
                <a:cubicBezTo>
                  <a:pt x="5808754" y="8759350"/>
                  <a:pt x="5804096" y="8773325"/>
                  <a:pt x="5785464" y="8782642"/>
                </a:cubicBezTo>
                <a:cubicBezTo>
                  <a:pt x="5766828" y="8791958"/>
                  <a:pt x="5755186" y="8801275"/>
                  <a:pt x="5750526" y="8810589"/>
                </a:cubicBezTo>
                <a:cubicBezTo>
                  <a:pt x="5745867" y="8819906"/>
                  <a:pt x="5738881" y="8824565"/>
                  <a:pt x="5729564" y="8824565"/>
                </a:cubicBezTo>
                <a:cubicBezTo>
                  <a:pt x="5729564" y="8824565"/>
                  <a:pt x="5731894" y="8824565"/>
                  <a:pt x="5736552" y="8824565"/>
                </a:cubicBezTo>
                <a:cubicBezTo>
                  <a:pt x="5741210" y="8824565"/>
                  <a:pt x="5743540" y="8826894"/>
                  <a:pt x="5743540" y="8831551"/>
                </a:cubicBezTo>
                <a:cubicBezTo>
                  <a:pt x="5743540" y="8836210"/>
                  <a:pt x="5738881" y="8843198"/>
                  <a:pt x="5729564" y="8852514"/>
                </a:cubicBezTo>
                <a:cubicBezTo>
                  <a:pt x="5720248" y="8852514"/>
                  <a:pt x="5715591" y="8852514"/>
                  <a:pt x="5715591" y="8852514"/>
                </a:cubicBezTo>
                <a:cubicBezTo>
                  <a:pt x="5715591" y="8852514"/>
                  <a:pt x="5715591" y="8857172"/>
                  <a:pt x="5715591" y="8866488"/>
                </a:cubicBezTo>
                <a:cubicBezTo>
                  <a:pt x="5715591" y="8866488"/>
                  <a:pt x="5710932" y="8871147"/>
                  <a:pt x="5701615" y="8880462"/>
                </a:cubicBezTo>
                <a:cubicBezTo>
                  <a:pt x="5692298" y="8889779"/>
                  <a:pt x="5687642" y="8896766"/>
                  <a:pt x="5687642" y="8901426"/>
                </a:cubicBezTo>
                <a:cubicBezTo>
                  <a:pt x="5687642" y="8906083"/>
                  <a:pt x="5687642" y="8908412"/>
                  <a:pt x="5687642" y="8908412"/>
                </a:cubicBezTo>
                <a:lnTo>
                  <a:pt x="5687642" y="8922385"/>
                </a:lnTo>
                <a:cubicBezTo>
                  <a:pt x="5687642" y="8922385"/>
                  <a:pt x="5687642" y="8927044"/>
                  <a:pt x="5687642" y="8936361"/>
                </a:cubicBezTo>
                <a:lnTo>
                  <a:pt x="5645716" y="8908412"/>
                </a:lnTo>
                <a:cubicBezTo>
                  <a:pt x="5645716" y="8899095"/>
                  <a:pt x="5645716" y="8894438"/>
                  <a:pt x="5645716" y="8894438"/>
                </a:cubicBezTo>
                <a:cubicBezTo>
                  <a:pt x="5636402" y="8894438"/>
                  <a:pt x="5631742" y="8896766"/>
                  <a:pt x="5631742" y="8901426"/>
                </a:cubicBezTo>
                <a:cubicBezTo>
                  <a:pt x="5631742" y="8906083"/>
                  <a:pt x="5631742" y="8913071"/>
                  <a:pt x="5631742" y="8922385"/>
                </a:cubicBezTo>
                <a:cubicBezTo>
                  <a:pt x="5622426" y="8941018"/>
                  <a:pt x="5608452" y="8954994"/>
                  <a:pt x="5589820" y="8964310"/>
                </a:cubicBezTo>
                <a:cubicBezTo>
                  <a:pt x="5589820" y="8954994"/>
                  <a:pt x="5587490" y="8950335"/>
                  <a:pt x="5582832" y="8950335"/>
                </a:cubicBezTo>
                <a:cubicBezTo>
                  <a:pt x="5578174" y="8950335"/>
                  <a:pt x="5575844" y="8950335"/>
                  <a:pt x="5575844" y="8950335"/>
                </a:cubicBezTo>
                <a:cubicBezTo>
                  <a:pt x="5557210" y="8950335"/>
                  <a:pt x="5557210" y="8931702"/>
                  <a:pt x="5575844" y="8894438"/>
                </a:cubicBezTo>
                <a:cubicBezTo>
                  <a:pt x="5594478" y="8857172"/>
                  <a:pt x="5603793" y="8847855"/>
                  <a:pt x="5603793" y="8866488"/>
                </a:cubicBezTo>
                <a:lnTo>
                  <a:pt x="5631742" y="8852514"/>
                </a:lnTo>
                <a:cubicBezTo>
                  <a:pt x="5631742" y="8852514"/>
                  <a:pt x="5634071" y="8850186"/>
                  <a:pt x="5638730" y="8845527"/>
                </a:cubicBezTo>
                <a:cubicBezTo>
                  <a:pt x="5643388" y="8840867"/>
                  <a:pt x="5645716" y="8833882"/>
                  <a:pt x="5645716" y="8824565"/>
                </a:cubicBezTo>
                <a:lnTo>
                  <a:pt x="5659692" y="8810589"/>
                </a:lnTo>
                <a:lnTo>
                  <a:pt x="5673666" y="8796616"/>
                </a:lnTo>
                <a:cubicBezTo>
                  <a:pt x="5682982" y="8796616"/>
                  <a:pt x="5687642" y="8791958"/>
                  <a:pt x="5687642" y="8782642"/>
                </a:cubicBezTo>
                <a:cubicBezTo>
                  <a:pt x="5687642" y="8773325"/>
                  <a:pt x="5682982" y="8768666"/>
                  <a:pt x="5673666" y="8768666"/>
                </a:cubicBezTo>
                <a:cubicBezTo>
                  <a:pt x="5673666" y="8768666"/>
                  <a:pt x="5678325" y="8764009"/>
                  <a:pt x="5687642" y="8754692"/>
                </a:cubicBezTo>
                <a:cubicBezTo>
                  <a:pt x="5678325" y="8745376"/>
                  <a:pt x="5678325" y="8736059"/>
                  <a:pt x="5687642" y="8726743"/>
                </a:cubicBezTo>
                <a:cubicBezTo>
                  <a:pt x="5696956" y="8717426"/>
                  <a:pt x="5706274" y="8708110"/>
                  <a:pt x="5715591" y="8698793"/>
                </a:cubicBezTo>
                <a:cubicBezTo>
                  <a:pt x="5734224" y="8698793"/>
                  <a:pt x="5743540" y="8684820"/>
                  <a:pt x="5743540" y="8656870"/>
                </a:cubicBezTo>
                <a:cubicBezTo>
                  <a:pt x="5743540" y="8628921"/>
                  <a:pt x="5748198" y="8610288"/>
                  <a:pt x="5757514" y="8600971"/>
                </a:cubicBezTo>
                <a:lnTo>
                  <a:pt x="5757514" y="8586998"/>
                </a:lnTo>
                <a:cubicBezTo>
                  <a:pt x="5738881" y="8586998"/>
                  <a:pt x="5724906" y="8605630"/>
                  <a:pt x="5715591" y="8642896"/>
                </a:cubicBezTo>
                <a:lnTo>
                  <a:pt x="5715591" y="8656870"/>
                </a:lnTo>
                <a:cubicBezTo>
                  <a:pt x="5715591" y="8647554"/>
                  <a:pt x="5713260" y="8642896"/>
                  <a:pt x="5708603" y="8642896"/>
                </a:cubicBezTo>
                <a:cubicBezTo>
                  <a:pt x="5703944" y="8642896"/>
                  <a:pt x="5701615" y="8638237"/>
                  <a:pt x="5701615" y="8628921"/>
                </a:cubicBezTo>
                <a:lnTo>
                  <a:pt x="5701615" y="8614947"/>
                </a:lnTo>
                <a:cubicBezTo>
                  <a:pt x="5692298" y="8614947"/>
                  <a:pt x="5687642" y="8619604"/>
                  <a:pt x="5687642" y="8628921"/>
                </a:cubicBezTo>
                <a:cubicBezTo>
                  <a:pt x="5687642" y="8638237"/>
                  <a:pt x="5682982" y="8638237"/>
                  <a:pt x="5673666" y="8628921"/>
                </a:cubicBezTo>
                <a:cubicBezTo>
                  <a:pt x="5664351" y="8628921"/>
                  <a:pt x="5664351" y="8638237"/>
                  <a:pt x="5673666" y="8656870"/>
                </a:cubicBezTo>
                <a:cubicBezTo>
                  <a:pt x="5673666" y="8675503"/>
                  <a:pt x="5669008" y="8687148"/>
                  <a:pt x="5659692" y="8691806"/>
                </a:cubicBezTo>
                <a:cubicBezTo>
                  <a:pt x="5650376" y="8696465"/>
                  <a:pt x="5645716" y="8701122"/>
                  <a:pt x="5645716" y="8705781"/>
                </a:cubicBezTo>
                <a:cubicBezTo>
                  <a:pt x="5645716" y="8710439"/>
                  <a:pt x="5643388" y="8715098"/>
                  <a:pt x="5638730" y="8719755"/>
                </a:cubicBezTo>
                <a:cubicBezTo>
                  <a:pt x="5634071" y="8724414"/>
                  <a:pt x="5631742" y="8722084"/>
                  <a:pt x="5631742" y="8712769"/>
                </a:cubicBezTo>
                <a:lnTo>
                  <a:pt x="5547896" y="8740717"/>
                </a:lnTo>
                <a:cubicBezTo>
                  <a:pt x="5547896" y="8740717"/>
                  <a:pt x="5547896" y="8736059"/>
                  <a:pt x="5547896" y="8726743"/>
                </a:cubicBezTo>
                <a:cubicBezTo>
                  <a:pt x="5547896" y="8717426"/>
                  <a:pt x="5538580" y="8708110"/>
                  <a:pt x="5519946" y="8698793"/>
                </a:cubicBezTo>
                <a:cubicBezTo>
                  <a:pt x="5510630" y="8689477"/>
                  <a:pt x="5501314" y="8680160"/>
                  <a:pt x="5491997" y="8670844"/>
                </a:cubicBezTo>
                <a:cubicBezTo>
                  <a:pt x="5482680" y="8661529"/>
                  <a:pt x="5478024" y="8656870"/>
                  <a:pt x="5478024" y="8656870"/>
                </a:cubicBezTo>
                <a:cubicBezTo>
                  <a:pt x="5468707" y="8638237"/>
                  <a:pt x="5459390" y="8633580"/>
                  <a:pt x="5450074" y="8642896"/>
                </a:cubicBezTo>
                <a:cubicBezTo>
                  <a:pt x="5440758" y="8652211"/>
                  <a:pt x="5426784" y="8661529"/>
                  <a:pt x="5408150" y="8670844"/>
                </a:cubicBezTo>
                <a:cubicBezTo>
                  <a:pt x="5380201" y="8689477"/>
                  <a:pt x="5380201" y="8703453"/>
                  <a:pt x="5408150" y="8712769"/>
                </a:cubicBezTo>
                <a:cubicBezTo>
                  <a:pt x="5408150" y="8722084"/>
                  <a:pt x="5408150" y="8731402"/>
                  <a:pt x="5408150" y="8740717"/>
                </a:cubicBezTo>
                <a:cubicBezTo>
                  <a:pt x="5408150" y="8750033"/>
                  <a:pt x="5408150" y="8754692"/>
                  <a:pt x="5408150" y="8754692"/>
                </a:cubicBezTo>
                <a:lnTo>
                  <a:pt x="5366226" y="8740717"/>
                </a:lnTo>
                <a:cubicBezTo>
                  <a:pt x="5338278" y="8731402"/>
                  <a:pt x="5324302" y="8731402"/>
                  <a:pt x="5324302" y="8740717"/>
                </a:cubicBezTo>
                <a:lnTo>
                  <a:pt x="5352252" y="8768666"/>
                </a:lnTo>
                <a:lnTo>
                  <a:pt x="5352252" y="8782642"/>
                </a:lnTo>
                <a:cubicBezTo>
                  <a:pt x="5342935" y="8791958"/>
                  <a:pt x="5328962" y="8794287"/>
                  <a:pt x="5310328" y="8789628"/>
                </a:cubicBezTo>
                <a:cubicBezTo>
                  <a:pt x="5291696" y="8784970"/>
                  <a:pt x="5277720" y="8787299"/>
                  <a:pt x="5268405" y="8796616"/>
                </a:cubicBezTo>
                <a:cubicBezTo>
                  <a:pt x="5259089" y="8805932"/>
                  <a:pt x="5254430" y="8819906"/>
                  <a:pt x="5254430" y="8838539"/>
                </a:cubicBezTo>
                <a:lnTo>
                  <a:pt x="5254430" y="8852514"/>
                </a:lnTo>
                <a:cubicBezTo>
                  <a:pt x="5245113" y="8833882"/>
                  <a:pt x="5235796" y="8833882"/>
                  <a:pt x="5226480" y="8852514"/>
                </a:cubicBezTo>
                <a:cubicBezTo>
                  <a:pt x="5226480" y="8861829"/>
                  <a:pt x="5217166" y="8873476"/>
                  <a:pt x="5198530" y="8887450"/>
                </a:cubicBezTo>
                <a:cubicBezTo>
                  <a:pt x="5179898" y="8901426"/>
                  <a:pt x="5165924" y="8908412"/>
                  <a:pt x="5156608" y="8908412"/>
                </a:cubicBezTo>
                <a:lnTo>
                  <a:pt x="5198530" y="8852514"/>
                </a:lnTo>
                <a:cubicBezTo>
                  <a:pt x="5235796" y="8815249"/>
                  <a:pt x="5249770" y="8787299"/>
                  <a:pt x="5240456" y="8768666"/>
                </a:cubicBezTo>
                <a:lnTo>
                  <a:pt x="5212506" y="8768666"/>
                </a:lnTo>
                <a:cubicBezTo>
                  <a:pt x="5203190" y="8777983"/>
                  <a:pt x="5193874" y="8782642"/>
                  <a:pt x="5184557" y="8782642"/>
                </a:cubicBezTo>
                <a:lnTo>
                  <a:pt x="5142634" y="8782642"/>
                </a:lnTo>
                <a:cubicBezTo>
                  <a:pt x="5133317" y="8801275"/>
                  <a:pt x="5124000" y="8805932"/>
                  <a:pt x="5114684" y="8796616"/>
                </a:cubicBezTo>
                <a:cubicBezTo>
                  <a:pt x="5096051" y="8777983"/>
                  <a:pt x="5096051" y="8764009"/>
                  <a:pt x="5114684" y="8754692"/>
                </a:cubicBezTo>
                <a:cubicBezTo>
                  <a:pt x="5124000" y="8754692"/>
                  <a:pt x="5128658" y="8750033"/>
                  <a:pt x="5128658" y="8740717"/>
                </a:cubicBezTo>
                <a:cubicBezTo>
                  <a:pt x="5119344" y="8740717"/>
                  <a:pt x="5114684" y="8740717"/>
                  <a:pt x="5114684" y="8740717"/>
                </a:cubicBezTo>
                <a:cubicBezTo>
                  <a:pt x="5151950" y="8694134"/>
                  <a:pt x="5161266" y="8666187"/>
                  <a:pt x="5142634" y="8656870"/>
                </a:cubicBezTo>
                <a:lnTo>
                  <a:pt x="5170583" y="8628921"/>
                </a:lnTo>
                <a:lnTo>
                  <a:pt x="5161849" y="8651629"/>
                </a:lnTo>
                <a:cubicBezTo>
                  <a:pt x="5160684" y="8657452"/>
                  <a:pt x="5161266" y="8661529"/>
                  <a:pt x="5163596" y="8663858"/>
                </a:cubicBezTo>
                <a:cubicBezTo>
                  <a:pt x="5168254" y="8668515"/>
                  <a:pt x="5170583" y="8670844"/>
                  <a:pt x="5170583" y="8670844"/>
                </a:cubicBezTo>
                <a:cubicBezTo>
                  <a:pt x="5170583" y="8670844"/>
                  <a:pt x="5175240" y="8670844"/>
                  <a:pt x="5184557" y="8670844"/>
                </a:cubicBezTo>
                <a:cubicBezTo>
                  <a:pt x="5184557" y="8661529"/>
                  <a:pt x="5191544" y="8654542"/>
                  <a:pt x="5205518" y="8649882"/>
                </a:cubicBezTo>
                <a:cubicBezTo>
                  <a:pt x="5219494" y="8645225"/>
                  <a:pt x="5226480" y="8635909"/>
                  <a:pt x="5226480" y="8621933"/>
                </a:cubicBezTo>
                <a:cubicBezTo>
                  <a:pt x="5226480" y="8607959"/>
                  <a:pt x="5221823" y="8600971"/>
                  <a:pt x="5212506" y="8600971"/>
                </a:cubicBezTo>
                <a:cubicBezTo>
                  <a:pt x="5212506" y="8591657"/>
                  <a:pt x="5217166" y="8586998"/>
                  <a:pt x="5226480" y="8586998"/>
                </a:cubicBezTo>
                <a:cubicBezTo>
                  <a:pt x="5235796" y="8596314"/>
                  <a:pt x="5247442" y="8593985"/>
                  <a:pt x="5261418" y="8580010"/>
                </a:cubicBezTo>
                <a:cubicBezTo>
                  <a:pt x="5275391" y="8566036"/>
                  <a:pt x="5282379" y="8554391"/>
                  <a:pt x="5282379" y="8545074"/>
                </a:cubicBezTo>
                <a:cubicBezTo>
                  <a:pt x="5282379" y="8545074"/>
                  <a:pt x="5291696" y="8535758"/>
                  <a:pt x="5310328" y="8517125"/>
                </a:cubicBezTo>
                <a:cubicBezTo>
                  <a:pt x="5328962" y="8498492"/>
                  <a:pt x="5342935" y="8484516"/>
                  <a:pt x="5352252" y="8475202"/>
                </a:cubicBezTo>
                <a:cubicBezTo>
                  <a:pt x="5361568" y="8465885"/>
                  <a:pt x="5368554" y="8458897"/>
                  <a:pt x="5373214" y="8454240"/>
                </a:cubicBezTo>
                <a:cubicBezTo>
                  <a:pt x="5377872" y="8449581"/>
                  <a:pt x="5384858" y="8447252"/>
                  <a:pt x="5394175" y="8447252"/>
                </a:cubicBezTo>
                <a:cubicBezTo>
                  <a:pt x="5394175" y="8437936"/>
                  <a:pt x="5398834" y="8423962"/>
                  <a:pt x="5408150" y="8405329"/>
                </a:cubicBezTo>
                <a:cubicBezTo>
                  <a:pt x="5408150" y="8386696"/>
                  <a:pt x="5408150" y="8372720"/>
                  <a:pt x="5408150" y="8363404"/>
                </a:cubicBezTo>
                <a:cubicBezTo>
                  <a:pt x="5398834" y="8363404"/>
                  <a:pt x="5394175" y="8361075"/>
                  <a:pt x="5394175" y="8356418"/>
                </a:cubicBezTo>
                <a:cubicBezTo>
                  <a:pt x="5394175" y="8351759"/>
                  <a:pt x="5389518" y="8354089"/>
                  <a:pt x="5380201" y="8363404"/>
                </a:cubicBezTo>
                <a:lnTo>
                  <a:pt x="5380201" y="8377379"/>
                </a:lnTo>
                <a:lnTo>
                  <a:pt x="5394175" y="8377379"/>
                </a:lnTo>
                <a:lnTo>
                  <a:pt x="5380201" y="8391353"/>
                </a:lnTo>
                <a:lnTo>
                  <a:pt x="5366226" y="8391353"/>
                </a:lnTo>
                <a:cubicBezTo>
                  <a:pt x="5356911" y="8391353"/>
                  <a:pt x="5342935" y="8400670"/>
                  <a:pt x="5324302" y="8419303"/>
                </a:cubicBezTo>
                <a:cubicBezTo>
                  <a:pt x="5324302" y="8419303"/>
                  <a:pt x="5321974" y="8421631"/>
                  <a:pt x="5317314" y="8426291"/>
                </a:cubicBezTo>
                <a:cubicBezTo>
                  <a:pt x="5312657" y="8430948"/>
                  <a:pt x="5305670" y="8433276"/>
                  <a:pt x="5296353" y="8433276"/>
                </a:cubicBezTo>
                <a:lnTo>
                  <a:pt x="5310328" y="8419303"/>
                </a:lnTo>
                <a:lnTo>
                  <a:pt x="5338278" y="8349430"/>
                </a:lnTo>
                <a:cubicBezTo>
                  <a:pt x="5338278" y="8349430"/>
                  <a:pt x="5333619" y="8354089"/>
                  <a:pt x="5324302" y="8363404"/>
                </a:cubicBezTo>
                <a:cubicBezTo>
                  <a:pt x="5314986" y="8372720"/>
                  <a:pt x="5314986" y="8377379"/>
                  <a:pt x="5324302" y="8377379"/>
                </a:cubicBezTo>
                <a:lnTo>
                  <a:pt x="5296353" y="8405329"/>
                </a:lnTo>
                <a:cubicBezTo>
                  <a:pt x="5296353" y="8396012"/>
                  <a:pt x="5291696" y="8396012"/>
                  <a:pt x="5282379" y="8405329"/>
                </a:cubicBezTo>
                <a:lnTo>
                  <a:pt x="5254430" y="8405329"/>
                </a:lnTo>
                <a:lnTo>
                  <a:pt x="5254430" y="8419303"/>
                </a:lnTo>
                <a:cubicBezTo>
                  <a:pt x="5254430" y="8428619"/>
                  <a:pt x="5249770" y="8437936"/>
                  <a:pt x="5240456" y="8447252"/>
                </a:cubicBezTo>
                <a:cubicBezTo>
                  <a:pt x="5231140" y="8456569"/>
                  <a:pt x="5221823" y="8456569"/>
                  <a:pt x="5212506" y="8447252"/>
                </a:cubicBezTo>
                <a:lnTo>
                  <a:pt x="5212506" y="8461226"/>
                </a:lnTo>
                <a:cubicBezTo>
                  <a:pt x="5212506" y="8470544"/>
                  <a:pt x="5207847" y="8479859"/>
                  <a:pt x="5198530" y="8489175"/>
                </a:cubicBezTo>
                <a:cubicBezTo>
                  <a:pt x="5189216" y="8479859"/>
                  <a:pt x="5184557" y="8475202"/>
                  <a:pt x="5184557" y="8475202"/>
                </a:cubicBezTo>
                <a:cubicBezTo>
                  <a:pt x="5184557" y="8465885"/>
                  <a:pt x="5179898" y="8465885"/>
                  <a:pt x="5170583" y="8475202"/>
                </a:cubicBezTo>
                <a:cubicBezTo>
                  <a:pt x="5170583" y="8465885"/>
                  <a:pt x="5170583" y="8458897"/>
                  <a:pt x="5170583" y="8454240"/>
                </a:cubicBezTo>
                <a:cubicBezTo>
                  <a:pt x="5170583" y="8449581"/>
                  <a:pt x="5170583" y="8447252"/>
                  <a:pt x="5170583" y="8447252"/>
                </a:cubicBezTo>
                <a:cubicBezTo>
                  <a:pt x="5170583" y="8447252"/>
                  <a:pt x="5175240" y="8447252"/>
                  <a:pt x="5184557" y="8447252"/>
                </a:cubicBezTo>
                <a:lnTo>
                  <a:pt x="5198530" y="8433276"/>
                </a:lnTo>
                <a:cubicBezTo>
                  <a:pt x="5198530" y="8433276"/>
                  <a:pt x="5198530" y="8430948"/>
                  <a:pt x="5198530" y="8426291"/>
                </a:cubicBezTo>
                <a:cubicBezTo>
                  <a:pt x="5198530" y="8421631"/>
                  <a:pt x="5193874" y="8419303"/>
                  <a:pt x="5184557" y="8419303"/>
                </a:cubicBezTo>
                <a:lnTo>
                  <a:pt x="5170583" y="8419303"/>
                </a:lnTo>
                <a:cubicBezTo>
                  <a:pt x="5179898" y="8428619"/>
                  <a:pt x="5179898" y="8437936"/>
                  <a:pt x="5170583" y="8447252"/>
                </a:cubicBezTo>
                <a:cubicBezTo>
                  <a:pt x="5161266" y="8456569"/>
                  <a:pt x="5149622" y="8468214"/>
                  <a:pt x="5135646" y="8482188"/>
                </a:cubicBezTo>
                <a:cubicBezTo>
                  <a:pt x="5121672" y="8496163"/>
                  <a:pt x="5105368" y="8512466"/>
                  <a:pt x="5086734" y="8531099"/>
                </a:cubicBezTo>
                <a:cubicBezTo>
                  <a:pt x="5058786" y="8559048"/>
                  <a:pt x="5049470" y="8573022"/>
                  <a:pt x="5058786" y="8573022"/>
                </a:cubicBezTo>
                <a:lnTo>
                  <a:pt x="5044812" y="8573022"/>
                </a:lnTo>
                <a:lnTo>
                  <a:pt x="5016862" y="8600971"/>
                </a:lnTo>
                <a:cubicBezTo>
                  <a:pt x="5016862" y="8610288"/>
                  <a:pt x="5016862" y="8614947"/>
                  <a:pt x="5016862" y="8614947"/>
                </a:cubicBezTo>
                <a:cubicBezTo>
                  <a:pt x="5007546" y="8624262"/>
                  <a:pt x="5007546" y="8628921"/>
                  <a:pt x="5016862" y="8628921"/>
                </a:cubicBezTo>
                <a:lnTo>
                  <a:pt x="5016862" y="8642896"/>
                </a:lnTo>
                <a:cubicBezTo>
                  <a:pt x="5007546" y="8633580"/>
                  <a:pt x="5002888" y="8633580"/>
                  <a:pt x="5002888" y="8642896"/>
                </a:cubicBezTo>
                <a:cubicBezTo>
                  <a:pt x="5012204" y="8642896"/>
                  <a:pt x="5016862" y="8647554"/>
                  <a:pt x="5016862" y="8656870"/>
                </a:cubicBezTo>
                <a:cubicBezTo>
                  <a:pt x="5016862" y="8666187"/>
                  <a:pt x="5012204" y="8668515"/>
                  <a:pt x="5002888" y="8663858"/>
                </a:cubicBezTo>
                <a:cubicBezTo>
                  <a:pt x="4993572" y="8659199"/>
                  <a:pt x="4988912" y="8661529"/>
                  <a:pt x="4988912" y="8670844"/>
                </a:cubicBezTo>
                <a:cubicBezTo>
                  <a:pt x="4979598" y="8689477"/>
                  <a:pt x="4970280" y="8698793"/>
                  <a:pt x="4960965" y="8698793"/>
                </a:cubicBezTo>
                <a:cubicBezTo>
                  <a:pt x="4951648" y="8698793"/>
                  <a:pt x="4946990" y="8703453"/>
                  <a:pt x="4946990" y="8712769"/>
                </a:cubicBezTo>
                <a:cubicBezTo>
                  <a:pt x="4946990" y="8722084"/>
                  <a:pt x="4946990" y="8726743"/>
                  <a:pt x="4946990" y="8726743"/>
                </a:cubicBezTo>
                <a:lnTo>
                  <a:pt x="4960965" y="8726743"/>
                </a:lnTo>
                <a:cubicBezTo>
                  <a:pt x="4960965" y="8736059"/>
                  <a:pt x="4956306" y="8740717"/>
                  <a:pt x="4946990" y="8740717"/>
                </a:cubicBezTo>
                <a:cubicBezTo>
                  <a:pt x="4937673" y="8740717"/>
                  <a:pt x="4923699" y="8754692"/>
                  <a:pt x="4905066" y="8782642"/>
                </a:cubicBezTo>
                <a:lnTo>
                  <a:pt x="4905066" y="8810589"/>
                </a:lnTo>
                <a:cubicBezTo>
                  <a:pt x="4905066" y="8810589"/>
                  <a:pt x="4905066" y="8815249"/>
                  <a:pt x="4905066" y="8824565"/>
                </a:cubicBezTo>
                <a:cubicBezTo>
                  <a:pt x="4895750" y="8824565"/>
                  <a:pt x="4888764" y="8831551"/>
                  <a:pt x="4884104" y="8845527"/>
                </a:cubicBezTo>
                <a:cubicBezTo>
                  <a:pt x="4879446" y="8859500"/>
                  <a:pt x="4886433" y="8861829"/>
                  <a:pt x="4905066" y="8852514"/>
                </a:cubicBezTo>
                <a:lnTo>
                  <a:pt x="4974939" y="8852514"/>
                </a:lnTo>
                <a:cubicBezTo>
                  <a:pt x="4974939" y="8861829"/>
                  <a:pt x="4974939" y="8866488"/>
                  <a:pt x="4974939" y="8866488"/>
                </a:cubicBezTo>
                <a:cubicBezTo>
                  <a:pt x="4974939" y="8866488"/>
                  <a:pt x="4979598" y="8866488"/>
                  <a:pt x="4988912" y="8866488"/>
                </a:cubicBezTo>
                <a:lnTo>
                  <a:pt x="4988912" y="8894438"/>
                </a:lnTo>
                <a:cubicBezTo>
                  <a:pt x="4970280" y="8903754"/>
                  <a:pt x="4949318" y="8917728"/>
                  <a:pt x="4926028" y="8936361"/>
                </a:cubicBezTo>
                <a:cubicBezTo>
                  <a:pt x="4902738" y="8954994"/>
                  <a:pt x="4891092" y="8964310"/>
                  <a:pt x="4891092" y="8964310"/>
                </a:cubicBezTo>
                <a:cubicBezTo>
                  <a:pt x="4881776" y="8954994"/>
                  <a:pt x="4877116" y="8954994"/>
                  <a:pt x="4877116" y="8964310"/>
                </a:cubicBezTo>
                <a:cubicBezTo>
                  <a:pt x="4877116" y="8973627"/>
                  <a:pt x="4874788" y="8978284"/>
                  <a:pt x="4870129" y="8978284"/>
                </a:cubicBezTo>
                <a:cubicBezTo>
                  <a:pt x="4865472" y="8978284"/>
                  <a:pt x="4858484" y="8982943"/>
                  <a:pt x="4849167" y="8992258"/>
                </a:cubicBezTo>
                <a:cubicBezTo>
                  <a:pt x="4839852" y="8992258"/>
                  <a:pt x="4832865" y="8994587"/>
                  <a:pt x="4828206" y="8999246"/>
                </a:cubicBezTo>
                <a:cubicBezTo>
                  <a:pt x="4823548" y="9003905"/>
                  <a:pt x="4816560" y="9006234"/>
                  <a:pt x="4807244" y="9006234"/>
                </a:cubicBezTo>
                <a:cubicBezTo>
                  <a:pt x="4788611" y="9015550"/>
                  <a:pt x="4783954" y="9010891"/>
                  <a:pt x="4793270" y="8992258"/>
                </a:cubicBezTo>
                <a:cubicBezTo>
                  <a:pt x="4793270" y="8982943"/>
                  <a:pt x="4793270" y="8975956"/>
                  <a:pt x="4793270" y="8971296"/>
                </a:cubicBezTo>
                <a:cubicBezTo>
                  <a:pt x="4793270" y="8966639"/>
                  <a:pt x="4788611" y="8959653"/>
                  <a:pt x="4779294" y="8950335"/>
                </a:cubicBezTo>
                <a:lnTo>
                  <a:pt x="4779294" y="8964310"/>
                </a:lnTo>
                <a:cubicBezTo>
                  <a:pt x="4779294" y="8973627"/>
                  <a:pt x="4774637" y="8978284"/>
                  <a:pt x="4765320" y="8978284"/>
                </a:cubicBezTo>
                <a:cubicBezTo>
                  <a:pt x="4746688" y="8978284"/>
                  <a:pt x="4737372" y="8992258"/>
                  <a:pt x="4737372" y="9020207"/>
                </a:cubicBezTo>
                <a:cubicBezTo>
                  <a:pt x="4737372" y="9029526"/>
                  <a:pt x="4742030" y="9034183"/>
                  <a:pt x="4751345" y="9034183"/>
                </a:cubicBezTo>
                <a:cubicBezTo>
                  <a:pt x="4760662" y="9034183"/>
                  <a:pt x="4762992" y="9036512"/>
                  <a:pt x="4758333" y="9041169"/>
                </a:cubicBezTo>
                <a:cubicBezTo>
                  <a:pt x="4753676" y="9045828"/>
                  <a:pt x="4751345" y="9062131"/>
                  <a:pt x="4751345" y="9090080"/>
                </a:cubicBezTo>
                <a:lnTo>
                  <a:pt x="4723398" y="9132003"/>
                </a:lnTo>
                <a:lnTo>
                  <a:pt x="4695448" y="9118030"/>
                </a:lnTo>
                <a:cubicBezTo>
                  <a:pt x="4695448" y="9108713"/>
                  <a:pt x="4697776" y="9099398"/>
                  <a:pt x="4702436" y="9090080"/>
                </a:cubicBezTo>
                <a:cubicBezTo>
                  <a:pt x="4707093" y="9080766"/>
                  <a:pt x="4714081" y="9066790"/>
                  <a:pt x="4723398" y="9048157"/>
                </a:cubicBezTo>
                <a:cubicBezTo>
                  <a:pt x="4723398" y="9029526"/>
                  <a:pt x="4723398" y="9017879"/>
                  <a:pt x="4723398" y="9013221"/>
                </a:cubicBezTo>
                <a:cubicBezTo>
                  <a:pt x="4723398" y="9008562"/>
                  <a:pt x="4718738" y="9006234"/>
                  <a:pt x="4709422" y="9006234"/>
                </a:cubicBezTo>
                <a:cubicBezTo>
                  <a:pt x="4709422" y="9006234"/>
                  <a:pt x="4711750" y="9003905"/>
                  <a:pt x="4716410" y="8999246"/>
                </a:cubicBezTo>
                <a:cubicBezTo>
                  <a:pt x="4721069" y="8994587"/>
                  <a:pt x="4718738" y="8992258"/>
                  <a:pt x="4709422" y="8992258"/>
                </a:cubicBezTo>
                <a:cubicBezTo>
                  <a:pt x="4709422" y="9001574"/>
                  <a:pt x="4709422" y="9006234"/>
                  <a:pt x="4709422" y="9006234"/>
                </a:cubicBezTo>
                <a:cubicBezTo>
                  <a:pt x="4690789" y="8996917"/>
                  <a:pt x="4681472" y="8996917"/>
                  <a:pt x="4681472" y="9006234"/>
                </a:cubicBezTo>
                <a:cubicBezTo>
                  <a:pt x="4681472" y="9015550"/>
                  <a:pt x="4686132" y="9020207"/>
                  <a:pt x="4695448" y="9020207"/>
                </a:cubicBezTo>
                <a:lnTo>
                  <a:pt x="4681472" y="9048157"/>
                </a:lnTo>
                <a:cubicBezTo>
                  <a:pt x="4672158" y="9048157"/>
                  <a:pt x="4665170" y="9050487"/>
                  <a:pt x="4660510" y="9055145"/>
                </a:cubicBezTo>
                <a:cubicBezTo>
                  <a:pt x="4655854" y="9059802"/>
                  <a:pt x="4653525" y="9062131"/>
                  <a:pt x="4653525" y="9062131"/>
                </a:cubicBezTo>
                <a:lnTo>
                  <a:pt x="4653525" y="9076106"/>
                </a:lnTo>
                <a:cubicBezTo>
                  <a:pt x="4644208" y="9076106"/>
                  <a:pt x="4639549" y="9080766"/>
                  <a:pt x="4639549" y="9090080"/>
                </a:cubicBezTo>
                <a:cubicBezTo>
                  <a:pt x="4639549" y="9090080"/>
                  <a:pt x="4634892" y="9090080"/>
                  <a:pt x="4625576" y="9090080"/>
                </a:cubicBezTo>
                <a:lnTo>
                  <a:pt x="4625576" y="9104056"/>
                </a:lnTo>
                <a:cubicBezTo>
                  <a:pt x="4625576" y="9113372"/>
                  <a:pt x="4620916" y="9118030"/>
                  <a:pt x="4611600" y="9118030"/>
                </a:cubicBezTo>
                <a:lnTo>
                  <a:pt x="4597626" y="9118030"/>
                </a:lnTo>
                <a:cubicBezTo>
                  <a:pt x="4588310" y="9127346"/>
                  <a:pt x="4583652" y="9127346"/>
                  <a:pt x="4583652" y="9118030"/>
                </a:cubicBezTo>
                <a:lnTo>
                  <a:pt x="4583652" y="9145979"/>
                </a:lnTo>
                <a:lnTo>
                  <a:pt x="4569676" y="9159953"/>
                </a:lnTo>
                <a:cubicBezTo>
                  <a:pt x="4569676" y="9159953"/>
                  <a:pt x="4569676" y="9164612"/>
                  <a:pt x="4569676" y="9173928"/>
                </a:cubicBezTo>
                <a:cubicBezTo>
                  <a:pt x="4560360" y="9183245"/>
                  <a:pt x="4555702" y="9183245"/>
                  <a:pt x="4555702" y="9173928"/>
                </a:cubicBezTo>
                <a:cubicBezTo>
                  <a:pt x="4527753" y="9155296"/>
                  <a:pt x="4504463" y="9159953"/>
                  <a:pt x="4485830" y="9187902"/>
                </a:cubicBezTo>
                <a:lnTo>
                  <a:pt x="4471854" y="9201878"/>
                </a:lnTo>
                <a:cubicBezTo>
                  <a:pt x="4471854" y="9192561"/>
                  <a:pt x="4471854" y="9185574"/>
                  <a:pt x="4471854" y="9180914"/>
                </a:cubicBezTo>
                <a:cubicBezTo>
                  <a:pt x="4471854" y="9176257"/>
                  <a:pt x="4471854" y="9169271"/>
                  <a:pt x="4471854" y="9159953"/>
                </a:cubicBezTo>
                <a:cubicBezTo>
                  <a:pt x="4481171" y="9159953"/>
                  <a:pt x="4485830" y="9155296"/>
                  <a:pt x="4485830" y="9145979"/>
                </a:cubicBezTo>
                <a:lnTo>
                  <a:pt x="4457880" y="9145979"/>
                </a:lnTo>
                <a:cubicBezTo>
                  <a:pt x="4420614" y="9201878"/>
                  <a:pt x="4406641" y="9229826"/>
                  <a:pt x="4415958" y="9229826"/>
                </a:cubicBezTo>
                <a:cubicBezTo>
                  <a:pt x="4425272" y="9239144"/>
                  <a:pt x="4425272" y="9248458"/>
                  <a:pt x="4415958" y="9257775"/>
                </a:cubicBezTo>
                <a:cubicBezTo>
                  <a:pt x="4406641" y="9257775"/>
                  <a:pt x="4401982" y="9257775"/>
                  <a:pt x="4401982" y="9257775"/>
                </a:cubicBezTo>
                <a:cubicBezTo>
                  <a:pt x="4392667" y="9257775"/>
                  <a:pt x="4385679" y="9271751"/>
                  <a:pt x="4381020" y="9299698"/>
                </a:cubicBezTo>
                <a:cubicBezTo>
                  <a:pt x="4376362" y="9327648"/>
                  <a:pt x="4378692" y="9346281"/>
                  <a:pt x="4388008" y="9355597"/>
                </a:cubicBezTo>
                <a:lnTo>
                  <a:pt x="4388008" y="9369571"/>
                </a:lnTo>
                <a:cubicBezTo>
                  <a:pt x="4378692" y="9369571"/>
                  <a:pt x="4369375" y="9357928"/>
                  <a:pt x="4360058" y="9334635"/>
                </a:cubicBezTo>
                <a:cubicBezTo>
                  <a:pt x="4350742" y="9311345"/>
                  <a:pt x="4346084" y="9295041"/>
                  <a:pt x="4346084" y="9285724"/>
                </a:cubicBezTo>
                <a:lnTo>
                  <a:pt x="4304160" y="9341623"/>
                </a:lnTo>
                <a:lnTo>
                  <a:pt x="4318135" y="9355597"/>
                </a:lnTo>
                <a:cubicBezTo>
                  <a:pt x="4318135" y="9346281"/>
                  <a:pt x="4318135" y="9341623"/>
                  <a:pt x="4318135" y="9341623"/>
                </a:cubicBezTo>
                <a:cubicBezTo>
                  <a:pt x="4318135" y="9341623"/>
                  <a:pt x="4320464" y="9339295"/>
                  <a:pt x="4325123" y="9334635"/>
                </a:cubicBezTo>
                <a:cubicBezTo>
                  <a:pt x="4329780" y="9329978"/>
                  <a:pt x="4334438" y="9327648"/>
                  <a:pt x="4339096" y="9327648"/>
                </a:cubicBezTo>
                <a:cubicBezTo>
                  <a:pt x="4343756" y="9327648"/>
                  <a:pt x="4346084" y="9322990"/>
                  <a:pt x="4346084" y="9313674"/>
                </a:cubicBezTo>
                <a:cubicBezTo>
                  <a:pt x="4346084" y="9322990"/>
                  <a:pt x="4346084" y="9332307"/>
                  <a:pt x="4346084" y="9341623"/>
                </a:cubicBezTo>
                <a:cubicBezTo>
                  <a:pt x="4346084" y="9350940"/>
                  <a:pt x="4341426" y="9355597"/>
                  <a:pt x="4332109" y="9355597"/>
                </a:cubicBezTo>
                <a:lnTo>
                  <a:pt x="4332109" y="9411496"/>
                </a:lnTo>
                <a:lnTo>
                  <a:pt x="4318135" y="9425470"/>
                </a:lnTo>
                <a:lnTo>
                  <a:pt x="4290186" y="9425470"/>
                </a:lnTo>
                <a:cubicBezTo>
                  <a:pt x="4299502" y="9416153"/>
                  <a:pt x="4304160" y="9406839"/>
                  <a:pt x="4304160" y="9397520"/>
                </a:cubicBezTo>
                <a:lnTo>
                  <a:pt x="4304160" y="9383547"/>
                </a:lnTo>
                <a:lnTo>
                  <a:pt x="4304160" y="9369571"/>
                </a:lnTo>
                <a:cubicBezTo>
                  <a:pt x="4294845" y="9360256"/>
                  <a:pt x="4290186" y="9355597"/>
                  <a:pt x="4290186" y="9355597"/>
                </a:cubicBezTo>
                <a:cubicBezTo>
                  <a:pt x="4280869" y="9364914"/>
                  <a:pt x="4273883" y="9362585"/>
                  <a:pt x="4269224" y="9348609"/>
                </a:cubicBezTo>
                <a:cubicBezTo>
                  <a:pt x="4264565" y="9334635"/>
                  <a:pt x="4257579" y="9332307"/>
                  <a:pt x="4248262" y="9341623"/>
                </a:cubicBezTo>
                <a:lnTo>
                  <a:pt x="4248262" y="9313674"/>
                </a:lnTo>
                <a:cubicBezTo>
                  <a:pt x="4248262" y="9304357"/>
                  <a:pt x="4250591" y="9299698"/>
                  <a:pt x="4255250" y="9299698"/>
                </a:cubicBezTo>
                <a:cubicBezTo>
                  <a:pt x="4259908" y="9299698"/>
                  <a:pt x="4264565" y="9297370"/>
                  <a:pt x="4269224" y="9292712"/>
                </a:cubicBezTo>
                <a:cubicBezTo>
                  <a:pt x="4273883" y="9288055"/>
                  <a:pt x="4276212" y="9281067"/>
                  <a:pt x="4276212" y="9271751"/>
                </a:cubicBezTo>
                <a:lnTo>
                  <a:pt x="4248262" y="9285724"/>
                </a:lnTo>
                <a:cubicBezTo>
                  <a:pt x="4229630" y="9304357"/>
                  <a:pt x="4217984" y="9309017"/>
                  <a:pt x="4213325" y="9299698"/>
                </a:cubicBezTo>
                <a:cubicBezTo>
                  <a:pt x="4208668" y="9290384"/>
                  <a:pt x="4210996" y="9285724"/>
                  <a:pt x="4220313" y="9285724"/>
                </a:cubicBezTo>
                <a:cubicBezTo>
                  <a:pt x="4229630" y="9285724"/>
                  <a:pt x="4238946" y="9281067"/>
                  <a:pt x="4248262" y="9271751"/>
                </a:cubicBezTo>
                <a:cubicBezTo>
                  <a:pt x="4257579" y="9262434"/>
                  <a:pt x="4262238" y="9257775"/>
                  <a:pt x="4262238" y="9257775"/>
                </a:cubicBezTo>
                <a:cubicBezTo>
                  <a:pt x="4262238" y="9239144"/>
                  <a:pt x="4271552" y="9220511"/>
                  <a:pt x="4290186" y="9201878"/>
                </a:cubicBezTo>
                <a:cubicBezTo>
                  <a:pt x="4299502" y="9192561"/>
                  <a:pt x="4306490" y="9183245"/>
                  <a:pt x="4311148" y="9173928"/>
                </a:cubicBezTo>
                <a:cubicBezTo>
                  <a:pt x="4315806" y="9164612"/>
                  <a:pt x="4318135" y="9150638"/>
                  <a:pt x="4318135" y="9132003"/>
                </a:cubicBezTo>
                <a:cubicBezTo>
                  <a:pt x="4327452" y="9085423"/>
                  <a:pt x="4341426" y="9057473"/>
                  <a:pt x="4360058" y="9048157"/>
                </a:cubicBezTo>
                <a:cubicBezTo>
                  <a:pt x="4378692" y="9038840"/>
                  <a:pt x="4397324" y="9020207"/>
                  <a:pt x="4415958" y="8992258"/>
                </a:cubicBezTo>
                <a:cubicBezTo>
                  <a:pt x="4434590" y="8964310"/>
                  <a:pt x="4441578" y="8945677"/>
                  <a:pt x="4436919" y="8936361"/>
                </a:cubicBezTo>
                <a:cubicBezTo>
                  <a:pt x="4432260" y="8927044"/>
                  <a:pt x="4434590" y="8917728"/>
                  <a:pt x="4443906" y="8908412"/>
                </a:cubicBezTo>
                <a:cubicBezTo>
                  <a:pt x="4453222" y="8899095"/>
                  <a:pt x="4460209" y="8899095"/>
                  <a:pt x="4464868" y="8908412"/>
                </a:cubicBezTo>
                <a:cubicBezTo>
                  <a:pt x="4469526" y="8917728"/>
                  <a:pt x="4474183" y="8917728"/>
                  <a:pt x="4478842" y="8908412"/>
                </a:cubicBezTo>
                <a:cubicBezTo>
                  <a:pt x="4483502" y="8899095"/>
                  <a:pt x="4483502" y="8892109"/>
                  <a:pt x="4478842" y="8887450"/>
                </a:cubicBezTo>
                <a:cubicBezTo>
                  <a:pt x="4474183" y="8882791"/>
                  <a:pt x="4476514" y="8880462"/>
                  <a:pt x="4485830" y="8880462"/>
                </a:cubicBezTo>
                <a:cubicBezTo>
                  <a:pt x="4513780" y="8871147"/>
                  <a:pt x="4532412" y="8843198"/>
                  <a:pt x="4541729" y="8796616"/>
                </a:cubicBezTo>
                <a:cubicBezTo>
                  <a:pt x="4541729" y="8777983"/>
                  <a:pt x="4544056" y="8766337"/>
                  <a:pt x="4548715" y="8761678"/>
                </a:cubicBezTo>
                <a:cubicBezTo>
                  <a:pt x="4553374" y="8757021"/>
                  <a:pt x="4560360" y="8754692"/>
                  <a:pt x="4569676" y="8754692"/>
                </a:cubicBezTo>
                <a:cubicBezTo>
                  <a:pt x="4588310" y="8736059"/>
                  <a:pt x="4597626" y="8722084"/>
                  <a:pt x="4597626" y="8712769"/>
                </a:cubicBezTo>
                <a:cubicBezTo>
                  <a:pt x="4597626" y="8703453"/>
                  <a:pt x="4602285" y="8698793"/>
                  <a:pt x="4611600" y="8698793"/>
                </a:cubicBezTo>
                <a:lnTo>
                  <a:pt x="4625576" y="8684820"/>
                </a:lnTo>
                <a:cubicBezTo>
                  <a:pt x="4625576" y="8675503"/>
                  <a:pt x="4627904" y="8668515"/>
                  <a:pt x="4632563" y="8663858"/>
                </a:cubicBezTo>
                <a:cubicBezTo>
                  <a:pt x="4637220" y="8659199"/>
                  <a:pt x="4639549" y="8652211"/>
                  <a:pt x="4639549" y="8642896"/>
                </a:cubicBezTo>
                <a:lnTo>
                  <a:pt x="4611600" y="8670844"/>
                </a:lnTo>
                <a:cubicBezTo>
                  <a:pt x="4602283" y="8675503"/>
                  <a:pt x="4592968" y="8678996"/>
                  <a:pt x="4583652" y="8681325"/>
                </a:cubicBezTo>
                <a:lnTo>
                  <a:pt x="4571674" y="8682823"/>
                </a:lnTo>
                <a:lnTo>
                  <a:pt x="4583652" y="8670844"/>
                </a:lnTo>
                <a:cubicBezTo>
                  <a:pt x="4583652" y="8661529"/>
                  <a:pt x="4581324" y="8656870"/>
                  <a:pt x="4576664" y="8656870"/>
                </a:cubicBezTo>
                <a:cubicBezTo>
                  <a:pt x="4572005" y="8656870"/>
                  <a:pt x="4567348" y="8659199"/>
                  <a:pt x="4562690" y="8663858"/>
                </a:cubicBezTo>
                <a:cubicBezTo>
                  <a:pt x="4560360" y="8666187"/>
                  <a:pt x="4559778" y="8669098"/>
                  <a:pt x="4560942" y="8672590"/>
                </a:cubicBezTo>
                <a:lnTo>
                  <a:pt x="4568531" y="8683216"/>
                </a:lnTo>
                <a:lnTo>
                  <a:pt x="4555702" y="8684820"/>
                </a:lnTo>
                <a:cubicBezTo>
                  <a:pt x="4555702" y="8675503"/>
                  <a:pt x="4553374" y="8673173"/>
                  <a:pt x="4548715" y="8677832"/>
                </a:cubicBezTo>
                <a:cubicBezTo>
                  <a:pt x="4544056" y="8682491"/>
                  <a:pt x="4541729" y="8684820"/>
                  <a:pt x="4541729" y="8684820"/>
                </a:cubicBezTo>
                <a:lnTo>
                  <a:pt x="4535738" y="8690808"/>
                </a:lnTo>
                <a:lnTo>
                  <a:pt x="4534741" y="8684820"/>
                </a:lnTo>
                <a:cubicBezTo>
                  <a:pt x="4530082" y="8675503"/>
                  <a:pt x="4527753" y="8670844"/>
                  <a:pt x="4527753" y="8670844"/>
                </a:cubicBezTo>
                <a:lnTo>
                  <a:pt x="4499804" y="8684820"/>
                </a:lnTo>
                <a:cubicBezTo>
                  <a:pt x="4490488" y="8703453"/>
                  <a:pt x="4488158" y="8715098"/>
                  <a:pt x="4492818" y="8719755"/>
                </a:cubicBezTo>
                <a:cubicBezTo>
                  <a:pt x="4497475" y="8724414"/>
                  <a:pt x="4499804" y="8726743"/>
                  <a:pt x="4499804" y="8726743"/>
                </a:cubicBezTo>
                <a:lnTo>
                  <a:pt x="4485830" y="8726743"/>
                </a:lnTo>
                <a:lnTo>
                  <a:pt x="4485830" y="8712769"/>
                </a:lnTo>
                <a:cubicBezTo>
                  <a:pt x="4476514" y="8712769"/>
                  <a:pt x="4464868" y="8722084"/>
                  <a:pt x="4450892" y="8740717"/>
                </a:cubicBezTo>
                <a:cubicBezTo>
                  <a:pt x="4436919" y="8759350"/>
                  <a:pt x="4429931" y="8773325"/>
                  <a:pt x="4429931" y="8782642"/>
                </a:cubicBezTo>
                <a:lnTo>
                  <a:pt x="4388008" y="8824565"/>
                </a:lnTo>
                <a:cubicBezTo>
                  <a:pt x="4369375" y="8852514"/>
                  <a:pt x="4360058" y="8871147"/>
                  <a:pt x="4360058" y="8880462"/>
                </a:cubicBezTo>
                <a:lnTo>
                  <a:pt x="4346084" y="8922385"/>
                </a:lnTo>
                <a:cubicBezTo>
                  <a:pt x="4336768" y="8931702"/>
                  <a:pt x="4327452" y="8945677"/>
                  <a:pt x="4318135" y="8964310"/>
                </a:cubicBezTo>
                <a:cubicBezTo>
                  <a:pt x="4308818" y="8964310"/>
                  <a:pt x="4301831" y="8971296"/>
                  <a:pt x="4297174" y="8985272"/>
                </a:cubicBezTo>
                <a:cubicBezTo>
                  <a:pt x="4292514" y="8999246"/>
                  <a:pt x="4287857" y="9008562"/>
                  <a:pt x="4283198" y="9013221"/>
                </a:cubicBezTo>
                <a:cubicBezTo>
                  <a:pt x="4278540" y="9017879"/>
                  <a:pt x="4273883" y="9024867"/>
                  <a:pt x="4269224" y="9034183"/>
                </a:cubicBezTo>
                <a:cubicBezTo>
                  <a:pt x="4264565" y="9043500"/>
                  <a:pt x="4257579" y="9052816"/>
                  <a:pt x="4248262" y="9062131"/>
                </a:cubicBezTo>
                <a:cubicBezTo>
                  <a:pt x="4229630" y="9090080"/>
                  <a:pt x="4220313" y="9094739"/>
                  <a:pt x="4220313" y="9076106"/>
                </a:cubicBezTo>
                <a:lnTo>
                  <a:pt x="4206339" y="9062131"/>
                </a:lnTo>
                <a:cubicBezTo>
                  <a:pt x="4206339" y="9062131"/>
                  <a:pt x="4206339" y="9057473"/>
                  <a:pt x="4206339" y="9048157"/>
                </a:cubicBezTo>
                <a:cubicBezTo>
                  <a:pt x="4224972" y="9029526"/>
                  <a:pt x="4229630" y="9017879"/>
                  <a:pt x="4220313" y="9013221"/>
                </a:cubicBezTo>
                <a:cubicBezTo>
                  <a:pt x="4210996" y="9008562"/>
                  <a:pt x="4201680" y="9015550"/>
                  <a:pt x="4192364" y="9034183"/>
                </a:cubicBezTo>
                <a:cubicBezTo>
                  <a:pt x="4183049" y="9043500"/>
                  <a:pt x="4169073" y="9048157"/>
                  <a:pt x="4150440" y="9048157"/>
                </a:cubicBezTo>
                <a:cubicBezTo>
                  <a:pt x="4122491" y="9038840"/>
                  <a:pt x="4117834" y="9052816"/>
                  <a:pt x="4136466" y="9090080"/>
                </a:cubicBezTo>
                <a:cubicBezTo>
                  <a:pt x="4155100" y="9118030"/>
                  <a:pt x="4155100" y="9132003"/>
                  <a:pt x="4136466" y="9132003"/>
                </a:cubicBezTo>
                <a:cubicBezTo>
                  <a:pt x="4136466" y="9132003"/>
                  <a:pt x="4136466" y="9127346"/>
                  <a:pt x="4136466" y="9118030"/>
                </a:cubicBezTo>
                <a:lnTo>
                  <a:pt x="4108517" y="9132003"/>
                </a:lnTo>
                <a:cubicBezTo>
                  <a:pt x="4089884" y="9150638"/>
                  <a:pt x="4080568" y="9164612"/>
                  <a:pt x="4080568" y="9173928"/>
                </a:cubicBezTo>
                <a:lnTo>
                  <a:pt x="4080568" y="9187902"/>
                </a:lnTo>
                <a:cubicBezTo>
                  <a:pt x="4071251" y="9197219"/>
                  <a:pt x="4066594" y="9206535"/>
                  <a:pt x="4066594" y="9215852"/>
                </a:cubicBezTo>
                <a:lnTo>
                  <a:pt x="4080568" y="9243801"/>
                </a:lnTo>
                <a:lnTo>
                  <a:pt x="4094541" y="9229826"/>
                </a:lnTo>
                <a:lnTo>
                  <a:pt x="4108517" y="9215852"/>
                </a:lnTo>
                <a:lnTo>
                  <a:pt x="4094541" y="9243801"/>
                </a:lnTo>
                <a:lnTo>
                  <a:pt x="4108517" y="9243801"/>
                </a:lnTo>
                <a:lnTo>
                  <a:pt x="4122491" y="9229826"/>
                </a:lnTo>
                <a:cubicBezTo>
                  <a:pt x="4122491" y="9239144"/>
                  <a:pt x="4120162" y="9248458"/>
                  <a:pt x="4115505" y="9257775"/>
                </a:cubicBezTo>
                <a:cubicBezTo>
                  <a:pt x="4110846" y="9267091"/>
                  <a:pt x="4103858" y="9276408"/>
                  <a:pt x="4094541" y="9285724"/>
                </a:cubicBezTo>
                <a:cubicBezTo>
                  <a:pt x="4085227" y="9295041"/>
                  <a:pt x="4085227" y="9299698"/>
                  <a:pt x="4094541" y="9299698"/>
                </a:cubicBezTo>
                <a:cubicBezTo>
                  <a:pt x="4094541" y="9309017"/>
                  <a:pt x="4092213" y="9316003"/>
                  <a:pt x="4087556" y="9320660"/>
                </a:cubicBezTo>
                <a:cubicBezTo>
                  <a:pt x="4082896" y="9325319"/>
                  <a:pt x="4080568" y="9327648"/>
                  <a:pt x="4080568" y="9327648"/>
                </a:cubicBezTo>
                <a:lnTo>
                  <a:pt x="4066594" y="9327648"/>
                </a:lnTo>
                <a:lnTo>
                  <a:pt x="4052618" y="9313674"/>
                </a:lnTo>
                <a:cubicBezTo>
                  <a:pt x="4061934" y="9304357"/>
                  <a:pt x="4066594" y="9295041"/>
                  <a:pt x="4066594" y="9285724"/>
                </a:cubicBezTo>
                <a:cubicBezTo>
                  <a:pt x="4066594" y="9276408"/>
                  <a:pt x="4066594" y="9262434"/>
                  <a:pt x="4066594" y="9243801"/>
                </a:cubicBezTo>
                <a:lnTo>
                  <a:pt x="4052618" y="9215852"/>
                </a:lnTo>
                <a:cubicBezTo>
                  <a:pt x="4043302" y="9225168"/>
                  <a:pt x="4040973" y="9232156"/>
                  <a:pt x="4045630" y="9236813"/>
                </a:cubicBezTo>
                <a:cubicBezTo>
                  <a:pt x="4050290" y="9241473"/>
                  <a:pt x="4050290" y="9248458"/>
                  <a:pt x="4045630" y="9257775"/>
                </a:cubicBezTo>
                <a:cubicBezTo>
                  <a:pt x="4040973" y="9267091"/>
                  <a:pt x="4033985" y="9281067"/>
                  <a:pt x="4024669" y="9299698"/>
                </a:cubicBezTo>
                <a:cubicBezTo>
                  <a:pt x="4015354" y="9336964"/>
                  <a:pt x="4001378" y="9341623"/>
                  <a:pt x="3982746" y="9313674"/>
                </a:cubicBezTo>
                <a:lnTo>
                  <a:pt x="3968772" y="9285724"/>
                </a:lnTo>
                <a:lnTo>
                  <a:pt x="3954796" y="9313674"/>
                </a:lnTo>
                <a:cubicBezTo>
                  <a:pt x="3945481" y="9304357"/>
                  <a:pt x="3933834" y="9299698"/>
                  <a:pt x="3919860" y="9299698"/>
                </a:cubicBezTo>
                <a:cubicBezTo>
                  <a:pt x="3905885" y="9299698"/>
                  <a:pt x="3901228" y="9304357"/>
                  <a:pt x="3905885" y="9313674"/>
                </a:cubicBezTo>
                <a:cubicBezTo>
                  <a:pt x="3910544" y="9322990"/>
                  <a:pt x="3908214" y="9336964"/>
                  <a:pt x="3898899" y="9355597"/>
                </a:cubicBezTo>
                <a:lnTo>
                  <a:pt x="3884923" y="9383547"/>
                </a:lnTo>
                <a:cubicBezTo>
                  <a:pt x="3884923" y="9383547"/>
                  <a:pt x="3884923" y="9388204"/>
                  <a:pt x="3884923" y="9397520"/>
                </a:cubicBezTo>
                <a:cubicBezTo>
                  <a:pt x="3884923" y="9406839"/>
                  <a:pt x="3882595" y="9411496"/>
                  <a:pt x="3877937" y="9411496"/>
                </a:cubicBezTo>
                <a:cubicBezTo>
                  <a:pt x="3873278" y="9411496"/>
                  <a:pt x="3870950" y="9416153"/>
                  <a:pt x="3870950" y="9425470"/>
                </a:cubicBezTo>
                <a:cubicBezTo>
                  <a:pt x="3852316" y="9434786"/>
                  <a:pt x="3833684" y="9439444"/>
                  <a:pt x="3815050" y="9439444"/>
                </a:cubicBezTo>
                <a:lnTo>
                  <a:pt x="3801077" y="9453419"/>
                </a:lnTo>
                <a:cubicBezTo>
                  <a:pt x="3801077" y="9453419"/>
                  <a:pt x="3798748" y="9458077"/>
                  <a:pt x="3794089" y="9467393"/>
                </a:cubicBezTo>
                <a:cubicBezTo>
                  <a:pt x="3789432" y="9476711"/>
                  <a:pt x="3782444" y="9481369"/>
                  <a:pt x="3773127" y="9481369"/>
                </a:cubicBezTo>
                <a:lnTo>
                  <a:pt x="3762646" y="9523292"/>
                </a:lnTo>
                <a:lnTo>
                  <a:pt x="3773127" y="9523292"/>
                </a:lnTo>
                <a:lnTo>
                  <a:pt x="3787101" y="9523292"/>
                </a:lnTo>
                <a:lnTo>
                  <a:pt x="3801077" y="9523292"/>
                </a:lnTo>
                <a:cubicBezTo>
                  <a:pt x="3791760" y="9532608"/>
                  <a:pt x="3777786" y="9546584"/>
                  <a:pt x="3759154" y="9565215"/>
                </a:cubicBezTo>
                <a:cubicBezTo>
                  <a:pt x="3749837" y="9555899"/>
                  <a:pt x="3735863" y="9560558"/>
                  <a:pt x="3717228" y="9579189"/>
                </a:cubicBezTo>
                <a:cubicBezTo>
                  <a:pt x="3698597" y="9597824"/>
                  <a:pt x="3689281" y="9611798"/>
                  <a:pt x="3689281" y="9621114"/>
                </a:cubicBezTo>
                <a:lnTo>
                  <a:pt x="3675305" y="9621114"/>
                </a:lnTo>
                <a:cubicBezTo>
                  <a:pt x="3675305" y="9602481"/>
                  <a:pt x="3675305" y="9593165"/>
                  <a:pt x="3675305" y="9593165"/>
                </a:cubicBezTo>
                <a:lnTo>
                  <a:pt x="3675305" y="9579189"/>
                </a:lnTo>
                <a:cubicBezTo>
                  <a:pt x="3675305" y="9588505"/>
                  <a:pt x="3670648" y="9597824"/>
                  <a:pt x="3661332" y="9607138"/>
                </a:cubicBezTo>
                <a:lnTo>
                  <a:pt x="3655615" y="9614761"/>
                </a:lnTo>
                <a:lnTo>
                  <a:pt x="3654344" y="9607138"/>
                </a:lnTo>
                <a:cubicBezTo>
                  <a:pt x="3649686" y="9597824"/>
                  <a:pt x="3647356" y="9593165"/>
                  <a:pt x="3647356" y="9593165"/>
                </a:cubicBezTo>
                <a:cubicBezTo>
                  <a:pt x="3656672" y="9593165"/>
                  <a:pt x="3661332" y="9588505"/>
                  <a:pt x="3661332" y="9579189"/>
                </a:cubicBezTo>
                <a:lnTo>
                  <a:pt x="3633382" y="9565215"/>
                </a:lnTo>
                <a:lnTo>
                  <a:pt x="3647356" y="9593165"/>
                </a:lnTo>
                <a:cubicBezTo>
                  <a:pt x="3638041" y="9593165"/>
                  <a:pt x="3633382" y="9597824"/>
                  <a:pt x="3633382" y="9607138"/>
                </a:cubicBezTo>
                <a:cubicBezTo>
                  <a:pt x="3642698" y="9616457"/>
                  <a:pt x="3647356" y="9621114"/>
                  <a:pt x="3647356" y="9621114"/>
                </a:cubicBezTo>
                <a:lnTo>
                  <a:pt x="3652347" y="9619118"/>
                </a:lnTo>
                <a:lnTo>
                  <a:pt x="3650850" y="9621114"/>
                </a:lnTo>
                <a:cubicBezTo>
                  <a:pt x="3648520" y="9625771"/>
                  <a:pt x="3647356" y="9630431"/>
                  <a:pt x="3647356" y="9635088"/>
                </a:cubicBezTo>
                <a:lnTo>
                  <a:pt x="3633382" y="9649064"/>
                </a:lnTo>
                <a:cubicBezTo>
                  <a:pt x="3633382" y="9667697"/>
                  <a:pt x="3628725" y="9667697"/>
                  <a:pt x="3619408" y="9649064"/>
                </a:cubicBezTo>
                <a:cubicBezTo>
                  <a:pt x="3619408" y="9649064"/>
                  <a:pt x="3619408" y="9644404"/>
                  <a:pt x="3619408" y="9635088"/>
                </a:cubicBezTo>
                <a:cubicBezTo>
                  <a:pt x="3628725" y="9635088"/>
                  <a:pt x="3631053" y="9632759"/>
                  <a:pt x="3626394" y="9628100"/>
                </a:cubicBezTo>
                <a:cubicBezTo>
                  <a:pt x="3621737" y="9623443"/>
                  <a:pt x="3614749" y="9625771"/>
                  <a:pt x="3605432" y="9635088"/>
                </a:cubicBezTo>
                <a:cubicBezTo>
                  <a:pt x="3577483" y="9672354"/>
                  <a:pt x="3556522" y="9697973"/>
                  <a:pt x="3542548" y="9711948"/>
                </a:cubicBezTo>
                <a:cubicBezTo>
                  <a:pt x="3528574" y="9725922"/>
                  <a:pt x="3516927" y="9732910"/>
                  <a:pt x="3507610" y="9732910"/>
                </a:cubicBezTo>
                <a:cubicBezTo>
                  <a:pt x="3507610" y="9732910"/>
                  <a:pt x="3502953" y="9737569"/>
                  <a:pt x="3493636" y="9746884"/>
                </a:cubicBezTo>
                <a:lnTo>
                  <a:pt x="3479663" y="9732910"/>
                </a:lnTo>
                <a:cubicBezTo>
                  <a:pt x="3470346" y="9714277"/>
                  <a:pt x="3465687" y="9700303"/>
                  <a:pt x="3465687" y="9690987"/>
                </a:cubicBezTo>
                <a:cubicBezTo>
                  <a:pt x="3465687" y="9681670"/>
                  <a:pt x="3470346" y="9677011"/>
                  <a:pt x="3479663" y="9677011"/>
                </a:cubicBezTo>
                <a:lnTo>
                  <a:pt x="3493636" y="9663037"/>
                </a:lnTo>
                <a:cubicBezTo>
                  <a:pt x="3493636" y="9653721"/>
                  <a:pt x="3493636" y="9644404"/>
                  <a:pt x="3493636" y="9635088"/>
                </a:cubicBezTo>
                <a:cubicBezTo>
                  <a:pt x="3502953" y="9625771"/>
                  <a:pt x="3509941" y="9618785"/>
                  <a:pt x="3514598" y="9614126"/>
                </a:cubicBezTo>
                <a:cubicBezTo>
                  <a:pt x="3519257" y="9609469"/>
                  <a:pt x="3521586" y="9611798"/>
                  <a:pt x="3521586" y="9621114"/>
                </a:cubicBezTo>
                <a:lnTo>
                  <a:pt x="3535560" y="9607138"/>
                </a:lnTo>
                <a:lnTo>
                  <a:pt x="3549536" y="9593165"/>
                </a:lnTo>
                <a:cubicBezTo>
                  <a:pt x="3558850" y="9593165"/>
                  <a:pt x="3563509" y="9597824"/>
                  <a:pt x="3563509" y="9607138"/>
                </a:cubicBezTo>
                <a:cubicBezTo>
                  <a:pt x="3572826" y="9597824"/>
                  <a:pt x="3577483" y="9590836"/>
                  <a:pt x="3577483" y="9586177"/>
                </a:cubicBezTo>
                <a:cubicBezTo>
                  <a:pt x="3577483" y="9581519"/>
                  <a:pt x="3575154" y="9581519"/>
                  <a:pt x="3570497" y="9586177"/>
                </a:cubicBezTo>
                <a:cubicBezTo>
                  <a:pt x="3565838" y="9590836"/>
                  <a:pt x="3558850" y="9588505"/>
                  <a:pt x="3549536" y="9579189"/>
                </a:cubicBezTo>
                <a:cubicBezTo>
                  <a:pt x="3549536" y="9579189"/>
                  <a:pt x="3551864" y="9576860"/>
                  <a:pt x="3556522" y="9572203"/>
                </a:cubicBezTo>
                <a:cubicBezTo>
                  <a:pt x="3561180" y="9567546"/>
                  <a:pt x="3563509" y="9565215"/>
                  <a:pt x="3563509" y="9565215"/>
                </a:cubicBezTo>
                <a:cubicBezTo>
                  <a:pt x="3600775" y="9555899"/>
                  <a:pt x="3610092" y="9546584"/>
                  <a:pt x="3591459" y="9537266"/>
                </a:cubicBezTo>
                <a:lnTo>
                  <a:pt x="3605432" y="9523292"/>
                </a:lnTo>
                <a:lnTo>
                  <a:pt x="3633382" y="9495342"/>
                </a:lnTo>
                <a:cubicBezTo>
                  <a:pt x="3633382" y="9486026"/>
                  <a:pt x="3635710" y="9479040"/>
                  <a:pt x="3640370" y="9474381"/>
                </a:cubicBezTo>
                <a:cubicBezTo>
                  <a:pt x="3642698" y="9472052"/>
                  <a:pt x="3644445" y="9468559"/>
                  <a:pt x="3645609" y="9463900"/>
                </a:cubicBezTo>
                <a:lnTo>
                  <a:pt x="3646978" y="9450210"/>
                </a:lnTo>
                <a:lnTo>
                  <a:pt x="3643863" y="9452546"/>
                </a:lnTo>
                <a:cubicBezTo>
                  <a:pt x="3641534" y="9453128"/>
                  <a:pt x="3638039" y="9453419"/>
                  <a:pt x="3633382" y="9453419"/>
                </a:cubicBezTo>
                <a:cubicBezTo>
                  <a:pt x="3624066" y="9453419"/>
                  <a:pt x="3619408" y="9453419"/>
                  <a:pt x="3619408" y="9453419"/>
                </a:cubicBezTo>
                <a:cubicBezTo>
                  <a:pt x="3628725" y="9444103"/>
                  <a:pt x="3633382" y="9439444"/>
                  <a:pt x="3633382" y="9439444"/>
                </a:cubicBezTo>
                <a:cubicBezTo>
                  <a:pt x="3638039" y="9441774"/>
                  <a:pt x="3641534" y="9443812"/>
                  <a:pt x="3643863" y="9445558"/>
                </a:cubicBezTo>
                <a:lnTo>
                  <a:pt x="3647046" y="9449538"/>
                </a:lnTo>
                <a:lnTo>
                  <a:pt x="3647356" y="9446431"/>
                </a:lnTo>
                <a:cubicBezTo>
                  <a:pt x="3647356" y="9432458"/>
                  <a:pt x="3654344" y="9413825"/>
                  <a:pt x="3668319" y="9390533"/>
                </a:cubicBezTo>
                <a:cubicBezTo>
                  <a:pt x="3682293" y="9367242"/>
                  <a:pt x="3686952" y="9353268"/>
                  <a:pt x="3682293" y="9348609"/>
                </a:cubicBezTo>
                <a:cubicBezTo>
                  <a:pt x="3677636" y="9343952"/>
                  <a:pt x="3672976" y="9341623"/>
                  <a:pt x="3668319" y="9341623"/>
                </a:cubicBezTo>
                <a:cubicBezTo>
                  <a:pt x="3663660" y="9341623"/>
                  <a:pt x="3656672" y="9346281"/>
                  <a:pt x="3647356" y="9355597"/>
                </a:cubicBezTo>
                <a:cubicBezTo>
                  <a:pt x="3647356" y="9364914"/>
                  <a:pt x="3642698" y="9371901"/>
                  <a:pt x="3633382" y="9376559"/>
                </a:cubicBezTo>
                <a:cubicBezTo>
                  <a:pt x="3624066" y="9381218"/>
                  <a:pt x="3619408" y="9383547"/>
                  <a:pt x="3619408" y="9383547"/>
                </a:cubicBezTo>
                <a:lnTo>
                  <a:pt x="3591459" y="9397520"/>
                </a:lnTo>
                <a:lnTo>
                  <a:pt x="3591459" y="9411496"/>
                </a:lnTo>
                <a:lnTo>
                  <a:pt x="3605432" y="9411496"/>
                </a:lnTo>
                <a:cubicBezTo>
                  <a:pt x="3605432" y="9420812"/>
                  <a:pt x="3600775" y="9432458"/>
                  <a:pt x="3591459" y="9446431"/>
                </a:cubicBezTo>
                <a:cubicBezTo>
                  <a:pt x="3582142" y="9460407"/>
                  <a:pt x="3570497" y="9474381"/>
                  <a:pt x="3556522" y="9488355"/>
                </a:cubicBezTo>
                <a:cubicBezTo>
                  <a:pt x="3542548" y="9502330"/>
                  <a:pt x="3533231" y="9506988"/>
                  <a:pt x="3528574" y="9502330"/>
                </a:cubicBezTo>
                <a:cubicBezTo>
                  <a:pt x="3523915" y="9497671"/>
                  <a:pt x="3526243" y="9490685"/>
                  <a:pt x="3535560" y="9481369"/>
                </a:cubicBezTo>
                <a:lnTo>
                  <a:pt x="3535560" y="9467393"/>
                </a:lnTo>
                <a:lnTo>
                  <a:pt x="3535560" y="9439444"/>
                </a:lnTo>
                <a:cubicBezTo>
                  <a:pt x="3544876" y="9430129"/>
                  <a:pt x="3556522" y="9427800"/>
                  <a:pt x="3570497" y="9432458"/>
                </a:cubicBezTo>
                <a:cubicBezTo>
                  <a:pt x="3584471" y="9437115"/>
                  <a:pt x="3586800" y="9430129"/>
                  <a:pt x="3577483" y="9411496"/>
                </a:cubicBezTo>
                <a:cubicBezTo>
                  <a:pt x="3577483" y="9411496"/>
                  <a:pt x="3577483" y="9406839"/>
                  <a:pt x="3577483" y="9397520"/>
                </a:cubicBezTo>
                <a:cubicBezTo>
                  <a:pt x="3577483" y="9388204"/>
                  <a:pt x="3582142" y="9383547"/>
                  <a:pt x="3591459" y="9383547"/>
                </a:cubicBezTo>
                <a:cubicBezTo>
                  <a:pt x="3591459" y="9374230"/>
                  <a:pt x="3591459" y="9369571"/>
                  <a:pt x="3591459" y="9369571"/>
                </a:cubicBezTo>
                <a:lnTo>
                  <a:pt x="3577483" y="9383547"/>
                </a:lnTo>
                <a:cubicBezTo>
                  <a:pt x="3568168" y="9392863"/>
                  <a:pt x="3561180" y="9395192"/>
                  <a:pt x="3556522" y="9390533"/>
                </a:cubicBezTo>
                <a:cubicBezTo>
                  <a:pt x="3551864" y="9385875"/>
                  <a:pt x="3549536" y="9388204"/>
                  <a:pt x="3549536" y="9397520"/>
                </a:cubicBezTo>
                <a:cubicBezTo>
                  <a:pt x="3540219" y="9397520"/>
                  <a:pt x="3535560" y="9397520"/>
                  <a:pt x="3535560" y="9397520"/>
                </a:cubicBezTo>
                <a:lnTo>
                  <a:pt x="3535560" y="9411496"/>
                </a:lnTo>
                <a:lnTo>
                  <a:pt x="3549536" y="9411496"/>
                </a:lnTo>
                <a:lnTo>
                  <a:pt x="3479663" y="9481369"/>
                </a:lnTo>
                <a:cubicBezTo>
                  <a:pt x="3470346" y="9481369"/>
                  <a:pt x="3465687" y="9481369"/>
                  <a:pt x="3465687" y="9481369"/>
                </a:cubicBezTo>
                <a:cubicBezTo>
                  <a:pt x="3465687" y="9481369"/>
                  <a:pt x="3465687" y="9486026"/>
                  <a:pt x="3465687" y="9495342"/>
                </a:cubicBezTo>
                <a:lnTo>
                  <a:pt x="3409790" y="9537266"/>
                </a:lnTo>
                <a:cubicBezTo>
                  <a:pt x="3409790" y="9537266"/>
                  <a:pt x="3414448" y="9532608"/>
                  <a:pt x="3423764" y="9523292"/>
                </a:cubicBezTo>
                <a:cubicBezTo>
                  <a:pt x="3433080" y="9513975"/>
                  <a:pt x="3454042" y="9488355"/>
                  <a:pt x="3486649" y="9446431"/>
                </a:cubicBezTo>
                <a:cubicBezTo>
                  <a:pt x="3519257" y="9404508"/>
                  <a:pt x="3535560" y="9383547"/>
                  <a:pt x="3535560" y="9383547"/>
                </a:cubicBezTo>
                <a:lnTo>
                  <a:pt x="3549536" y="9369571"/>
                </a:lnTo>
                <a:cubicBezTo>
                  <a:pt x="3549536" y="9360256"/>
                  <a:pt x="3554193" y="9350940"/>
                  <a:pt x="3563509" y="9341623"/>
                </a:cubicBezTo>
                <a:lnTo>
                  <a:pt x="3605432" y="9285724"/>
                </a:lnTo>
                <a:cubicBezTo>
                  <a:pt x="3633382" y="9248458"/>
                  <a:pt x="3647356" y="9225168"/>
                  <a:pt x="3647356" y="9215852"/>
                </a:cubicBezTo>
                <a:cubicBezTo>
                  <a:pt x="3647356" y="9206535"/>
                  <a:pt x="3647356" y="9201878"/>
                  <a:pt x="3647356" y="9201878"/>
                </a:cubicBezTo>
                <a:cubicBezTo>
                  <a:pt x="3656672" y="9201878"/>
                  <a:pt x="3668319" y="9194890"/>
                  <a:pt x="3682293" y="9180914"/>
                </a:cubicBezTo>
                <a:cubicBezTo>
                  <a:pt x="3696267" y="9166941"/>
                  <a:pt x="3707912" y="9145979"/>
                  <a:pt x="3717228" y="9118030"/>
                </a:cubicBezTo>
                <a:cubicBezTo>
                  <a:pt x="3726545" y="9108713"/>
                  <a:pt x="3733533" y="9101727"/>
                  <a:pt x="3738192" y="9097068"/>
                </a:cubicBezTo>
                <a:cubicBezTo>
                  <a:pt x="3742849" y="9092409"/>
                  <a:pt x="3745178" y="9090080"/>
                  <a:pt x="3745178" y="9090080"/>
                </a:cubicBezTo>
                <a:cubicBezTo>
                  <a:pt x="3754494" y="9090080"/>
                  <a:pt x="3763811" y="9099398"/>
                  <a:pt x="3773127" y="9118030"/>
                </a:cubicBezTo>
                <a:lnTo>
                  <a:pt x="3787101" y="9118030"/>
                </a:lnTo>
                <a:cubicBezTo>
                  <a:pt x="3777786" y="9090080"/>
                  <a:pt x="3775456" y="9069119"/>
                  <a:pt x="3780115" y="9055145"/>
                </a:cubicBezTo>
                <a:cubicBezTo>
                  <a:pt x="3784772" y="9041169"/>
                  <a:pt x="3791760" y="9034183"/>
                  <a:pt x="3801077" y="9034183"/>
                </a:cubicBezTo>
                <a:lnTo>
                  <a:pt x="3787101" y="9020207"/>
                </a:lnTo>
                <a:cubicBezTo>
                  <a:pt x="3787101" y="9020207"/>
                  <a:pt x="3787101" y="9015550"/>
                  <a:pt x="3787101" y="9006234"/>
                </a:cubicBezTo>
                <a:lnTo>
                  <a:pt x="3787101" y="8992258"/>
                </a:lnTo>
                <a:lnTo>
                  <a:pt x="3829026" y="8978284"/>
                </a:lnTo>
                <a:lnTo>
                  <a:pt x="3829026" y="8950335"/>
                </a:lnTo>
                <a:lnTo>
                  <a:pt x="3829026" y="8936361"/>
                </a:lnTo>
                <a:cubicBezTo>
                  <a:pt x="3829026" y="8936361"/>
                  <a:pt x="3831355" y="8936361"/>
                  <a:pt x="3836012" y="8936361"/>
                </a:cubicBezTo>
                <a:cubicBezTo>
                  <a:pt x="3840672" y="8936361"/>
                  <a:pt x="3847659" y="8931702"/>
                  <a:pt x="3856974" y="8922385"/>
                </a:cubicBezTo>
                <a:cubicBezTo>
                  <a:pt x="3866292" y="8913071"/>
                  <a:pt x="3873278" y="8908412"/>
                  <a:pt x="3877937" y="8908412"/>
                </a:cubicBezTo>
                <a:cubicBezTo>
                  <a:pt x="3882595" y="8908412"/>
                  <a:pt x="3887252" y="8908412"/>
                  <a:pt x="3891911" y="8908412"/>
                </a:cubicBezTo>
                <a:cubicBezTo>
                  <a:pt x="3896570" y="8908412"/>
                  <a:pt x="3898899" y="8908412"/>
                  <a:pt x="3898899" y="8908412"/>
                </a:cubicBezTo>
                <a:cubicBezTo>
                  <a:pt x="3908214" y="8899095"/>
                  <a:pt x="3908214" y="8889779"/>
                  <a:pt x="3898899" y="8880462"/>
                </a:cubicBezTo>
                <a:lnTo>
                  <a:pt x="3898899" y="8866488"/>
                </a:lnTo>
                <a:lnTo>
                  <a:pt x="3898899" y="8852514"/>
                </a:lnTo>
                <a:cubicBezTo>
                  <a:pt x="3889582" y="8843198"/>
                  <a:pt x="3889582" y="8833882"/>
                  <a:pt x="3898899" y="8824565"/>
                </a:cubicBezTo>
                <a:cubicBezTo>
                  <a:pt x="3908214" y="8815249"/>
                  <a:pt x="3917532" y="8801275"/>
                  <a:pt x="3926848" y="8782642"/>
                </a:cubicBezTo>
                <a:lnTo>
                  <a:pt x="3954796" y="8754692"/>
                </a:lnTo>
                <a:cubicBezTo>
                  <a:pt x="3954796" y="8745376"/>
                  <a:pt x="3959455" y="8740717"/>
                  <a:pt x="3968772" y="8740717"/>
                </a:cubicBezTo>
                <a:cubicBezTo>
                  <a:pt x="3968772" y="8740717"/>
                  <a:pt x="3971100" y="8736059"/>
                  <a:pt x="3975758" y="8726743"/>
                </a:cubicBezTo>
                <a:cubicBezTo>
                  <a:pt x="3980417" y="8717426"/>
                  <a:pt x="3987404" y="8717426"/>
                  <a:pt x="3996721" y="8726743"/>
                </a:cubicBezTo>
                <a:lnTo>
                  <a:pt x="3996721" y="8712769"/>
                </a:lnTo>
                <a:cubicBezTo>
                  <a:pt x="3987404" y="8703453"/>
                  <a:pt x="3992062" y="8694134"/>
                  <a:pt x="4010695" y="8684820"/>
                </a:cubicBezTo>
                <a:lnTo>
                  <a:pt x="4024669" y="8642896"/>
                </a:lnTo>
                <a:cubicBezTo>
                  <a:pt x="4024669" y="8642896"/>
                  <a:pt x="4022340" y="8645225"/>
                  <a:pt x="4017683" y="8649882"/>
                </a:cubicBezTo>
                <a:cubicBezTo>
                  <a:pt x="4013024" y="8654542"/>
                  <a:pt x="4006036" y="8661529"/>
                  <a:pt x="3996721" y="8670844"/>
                </a:cubicBezTo>
                <a:cubicBezTo>
                  <a:pt x="3978086" y="8689477"/>
                  <a:pt x="3968772" y="8694134"/>
                  <a:pt x="3968772" y="8684820"/>
                </a:cubicBezTo>
                <a:cubicBezTo>
                  <a:pt x="3978086" y="8675503"/>
                  <a:pt x="3982746" y="8666187"/>
                  <a:pt x="3982746" y="8656870"/>
                </a:cubicBezTo>
                <a:lnTo>
                  <a:pt x="3982746" y="8642896"/>
                </a:lnTo>
                <a:cubicBezTo>
                  <a:pt x="3982746" y="8652211"/>
                  <a:pt x="3987404" y="8652211"/>
                  <a:pt x="3996721" y="8642896"/>
                </a:cubicBezTo>
                <a:lnTo>
                  <a:pt x="3996721" y="8614947"/>
                </a:lnTo>
                <a:cubicBezTo>
                  <a:pt x="3987404" y="8624262"/>
                  <a:pt x="3982746" y="8624262"/>
                  <a:pt x="3982746" y="8614947"/>
                </a:cubicBezTo>
                <a:lnTo>
                  <a:pt x="3940822" y="8586998"/>
                </a:lnTo>
                <a:cubicBezTo>
                  <a:pt x="3931506" y="8586998"/>
                  <a:pt x="3926848" y="8584669"/>
                  <a:pt x="3926848" y="8580010"/>
                </a:cubicBezTo>
                <a:cubicBezTo>
                  <a:pt x="3926848" y="8575352"/>
                  <a:pt x="3922189" y="8568365"/>
                  <a:pt x="3912873" y="8559048"/>
                </a:cubicBezTo>
                <a:cubicBezTo>
                  <a:pt x="3912873" y="8559048"/>
                  <a:pt x="3910544" y="8556719"/>
                  <a:pt x="3905885" y="8552060"/>
                </a:cubicBezTo>
                <a:cubicBezTo>
                  <a:pt x="3901228" y="8547403"/>
                  <a:pt x="3898899" y="8545074"/>
                  <a:pt x="3898899" y="8545074"/>
                </a:cubicBezTo>
                <a:lnTo>
                  <a:pt x="3912873" y="8545074"/>
                </a:lnTo>
                <a:cubicBezTo>
                  <a:pt x="3912873" y="8545074"/>
                  <a:pt x="3917532" y="8545074"/>
                  <a:pt x="3926848" y="8545074"/>
                </a:cubicBezTo>
                <a:cubicBezTo>
                  <a:pt x="3926848" y="8545074"/>
                  <a:pt x="3926848" y="8542746"/>
                  <a:pt x="3926848" y="8538086"/>
                </a:cubicBezTo>
                <a:cubicBezTo>
                  <a:pt x="3926848" y="8533427"/>
                  <a:pt x="3924518" y="8528770"/>
                  <a:pt x="3919860" y="8524113"/>
                </a:cubicBezTo>
                <a:cubicBezTo>
                  <a:pt x="3915202" y="8519453"/>
                  <a:pt x="3910544" y="8514796"/>
                  <a:pt x="3905885" y="8510137"/>
                </a:cubicBezTo>
                <a:cubicBezTo>
                  <a:pt x="3901228" y="8505478"/>
                  <a:pt x="3898899" y="8500821"/>
                  <a:pt x="3898899" y="8496163"/>
                </a:cubicBezTo>
                <a:cubicBezTo>
                  <a:pt x="3898899" y="8491504"/>
                  <a:pt x="3894240" y="8489175"/>
                  <a:pt x="3884923" y="8489175"/>
                </a:cubicBezTo>
                <a:cubicBezTo>
                  <a:pt x="3875609" y="8489175"/>
                  <a:pt x="3870950" y="8484516"/>
                  <a:pt x="3870950" y="8475202"/>
                </a:cubicBezTo>
                <a:cubicBezTo>
                  <a:pt x="3861633" y="8465885"/>
                  <a:pt x="3870950" y="8442593"/>
                  <a:pt x="3898899" y="8405329"/>
                </a:cubicBezTo>
                <a:lnTo>
                  <a:pt x="3926848" y="8419303"/>
                </a:lnTo>
                <a:lnTo>
                  <a:pt x="3954796" y="8433276"/>
                </a:lnTo>
                <a:cubicBezTo>
                  <a:pt x="3973429" y="8414644"/>
                  <a:pt x="3973429" y="8400670"/>
                  <a:pt x="3954796" y="8391353"/>
                </a:cubicBezTo>
                <a:cubicBezTo>
                  <a:pt x="3954796" y="8382037"/>
                  <a:pt x="3954796" y="8372720"/>
                  <a:pt x="3954796" y="8363404"/>
                </a:cubicBezTo>
                <a:cubicBezTo>
                  <a:pt x="3954796" y="8354089"/>
                  <a:pt x="3959455" y="8349430"/>
                  <a:pt x="3968772" y="8349430"/>
                </a:cubicBezTo>
                <a:cubicBezTo>
                  <a:pt x="3968772" y="8349430"/>
                  <a:pt x="3971100" y="8344771"/>
                  <a:pt x="3975758" y="8335456"/>
                </a:cubicBezTo>
                <a:cubicBezTo>
                  <a:pt x="3980417" y="8326140"/>
                  <a:pt x="3982746" y="8316823"/>
                  <a:pt x="3982746" y="8307507"/>
                </a:cubicBezTo>
                <a:cubicBezTo>
                  <a:pt x="4001378" y="8288874"/>
                  <a:pt x="4006036" y="8263253"/>
                  <a:pt x="3996721" y="8230646"/>
                </a:cubicBezTo>
                <a:cubicBezTo>
                  <a:pt x="3987404" y="8198039"/>
                  <a:pt x="3992062" y="8181735"/>
                  <a:pt x="4010695" y="8181735"/>
                </a:cubicBezTo>
                <a:cubicBezTo>
                  <a:pt x="4020011" y="8181735"/>
                  <a:pt x="4026997" y="8184066"/>
                  <a:pt x="4031656" y="8188723"/>
                </a:cubicBezTo>
                <a:cubicBezTo>
                  <a:pt x="4036316" y="8193380"/>
                  <a:pt x="4043302" y="8193380"/>
                  <a:pt x="4052618" y="8188723"/>
                </a:cubicBezTo>
                <a:cubicBezTo>
                  <a:pt x="4061934" y="8184066"/>
                  <a:pt x="4066594" y="8186394"/>
                  <a:pt x="4066594" y="8195711"/>
                </a:cubicBezTo>
                <a:lnTo>
                  <a:pt x="4080568" y="8195711"/>
                </a:lnTo>
                <a:cubicBezTo>
                  <a:pt x="4089884" y="8186394"/>
                  <a:pt x="4089884" y="8177078"/>
                  <a:pt x="4080568" y="8167761"/>
                </a:cubicBezTo>
                <a:cubicBezTo>
                  <a:pt x="4071251" y="8167761"/>
                  <a:pt x="4066594" y="8167761"/>
                  <a:pt x="4066594" y="8167761"/>
                </a:cubicBezTo>
                <a:lnTo>
                  <a:pt x="4052618" y="8153786"/>
                </a:lnTo>
                <a:cubicBezTo>
                  <a:pt x="4052618" y="8153786"/>
                  <a:pt x="4054947" y="8153786"/>
                  <a:pt x="4059606" y="8153786"/>
                </a:cubicBezTo>
                <a:cubicBezTo>
                  <a:pt x="4064265" y="8153786"/>
                  <a:pt x="4071251" y="8149128"/>
                  <a:pt x="4080568" y="8139812"/>
                </a:cubicBezTo>
                <a:lnTo>
                  <a:pt x="4080568" y="8125836"/>
                </a:lnTo>
                <a:lnTo>
                  <a:pt x="4108517" y="8139812"/>
                </a:lnTo>
                <a:cubicBezTo>
                  <a:pt x="4117834" y="8139812"/>
                  <a:pt x="4122491" y="8135153"/>
                  <a:pt x="4122491" y="8125836"/>
                </a:cubicBezTo>
                <a:cubicBezTo>
                  <a:pt x="4122491" y="8125836"/>
                  <a:pt x="4122491" y="8121179"/>
                  <a:pt x="4122491" y="8111862"/>
                </a:cubicBezTo>
                <a:lnTo>
                  <a:pt x="4136466" y="8069939"/>
                </a:lnTo>
                <a:cubicBezTo>
                  <a:pt x="4136466" y="8051306"/>
                  <a:pt x="4131807" y="8041990"/>
                  <a:pt x="4122491" y="8041990"/>
                </a:cubicBezTo>
                <a:lnTo>
                  <a:pt x="4094541" y="8028016"/>
                </a:lnTo>
                <a:lnTo>
                  <a:pt x="4122491" y="8014040"/>
                </a:lnTo>
                <a:cubicBezTo>
                  <a:pt x="4131807" y="8014040"/>
                  <a:pt x="4145783" y="8014040"/>
                  <a:pt x="4164414" y="8014040"/>
                </a:cubicBezTo>
                <a:lnTo>
                  <a:pt x="4206339" y="7986091"/>
                </a:lnTo>
                <a:cubicBezTo>
                  <a:pt x="4224972" y="7967460"/>
                  <a:pt x="4241274" y="7951155"/>
                  <a:pt x="4255250" y="7937180"/>
                </a:cubicBezTo>
                <a:cubicBezTo>
                  <a:pt x="4269224" y="7923206"/>
                  <a:pt x="4280869" y="7911561"/>
                  <a:pt x="4290186" y="7902244"/>
                </a:cubicBezTo>
                <a:lnTo>
                  <a:pt x="4290186" y="7888271"/>
                </a:lnTo>
                <a:cubicBezTo>
                  <a:pt x="4280869" y="7888271"/>
                  <a:pt x="4273883" y="7888271"/>
                  <a:pt x="4269224" y="7888271"/>
                </a:cubicBezTo>
                <a:cubicBezTo>
                  <a:pt x="4264565" y="7888271"/>
                  <a:pt x="4262238" y="7885942"/>
                  <a:pt x="4262238" y="7881283"/>
                </a:cubicBezTo>
                <a:cubicBezTo>
                  <a:pt x="4262238" y="7876625"/>
                  <a:pt x="4257579" y="7871966"/>
                  <a:pt x="4248262" y="7867307"/>
                </a:cubicBezTo>
                <a:cubicBezTo>
                  <a:pt x="4238946" y="7862650"/>
                  <a:pt x="4234287" y="7860321"/>
                  <a:pt x="4234287" y="7860321"/>
                </a:cubicBezTo>
                <a:lnTo>
                  <a:pt x="4248262" y="7846345"/>
                </a:lnTo>
                <a:cubicBezTo>
                  <a:pt x="4248262" y="7837031"/>
                  <a:pt x="4252922" y="7832372"/>
                  <a:pt x="4262238" y="7832372"/>
                </a:cubicBezTo>
                <a:cubicBezTo>
                  <a:pt x="4271552" y="7832372"/>
                  <a:pt x="4280869" y="7832372"/>
                  <a:pt x="4290186" y="7832372"/>
                </a:cubicBezTo>
                <a:lnTo>
                  <a:pt x="4332109" y="7818398"/>
                </a:lnTo>
                <a:cubicBezTo>
                  <a:pt x="4313476" y="7837031"/>
                  <a:pt x="4308818" y="7851005"/>
                  <a:pt x="4318135" y="7860321"/>
                </a:cubicBezTo>
                <a:lnTo>
                  <a:pt x="4360058" y="7818398"/>
                </a:lnTo>
                <a:cubicBezTo>
                  <a:pt x="4369375" y="7799765"/>
                  <a:pt x="4381020" y="7785791"/>
                  <a:pt x="4394996" y="7776473"/>
                </a:cubicBezTo>
                <a:cubicBezTo>
                  <a:pt x="4408970" y="7767158"/>
                  <a:pt x="4415958" y="7762499"/>
                  <a:pt x="4415958" y="7762499"/>
                </a:cubicBezTo>
                <a:cubicBezTo>
                  <a:pt x="4425272" y="7762499"/>
                  <a:pt x="4429931" y="7757842"/>
                  <a:pt x="4429931" y="7748525"/>
                </a:cubicBezTo>
                <a:cubicBezTo>
                  <a:pt x="4429931" y="7739209"/>
                  <a:pt x="4429931" y="7734550"/>
                  <a:pt x="4429931" y="7734550"/>
                </a:cubicBezTo>
                <a:cubicBezTo>
                  <a:pt x="4429931" y="7734550"/>
                  <a:pt x="4434590" y="7734550"/>
                  <a:pt x="4443906" y="7734550"/>
                </a:cubicBezTo>
                <a:cubicBezTo>
                  <a:pt x="4443906" y="7734550"/>
                  <a:pt x="4448564" y="7725233"/>
                  <a:pt x="4457880" y="7706600"/>
                </a:cubicBezTo>
                <a:lnTo>
                  <a:pt x="4527753" y="7636727"/>
                </a:lnTo>
                <a:cubicBezTo>
                  <a:pt x="4555702" y="7608778"/>
                  <a:pt x="4576664" y="7583159"/>
                  <a:pt x="4590638" y="7559869"/>
                </a:cubicBezTo>
                <a:cubicBezTo>
                  <a:pt x="4604614" y="7536577"/>
                  <a:pt x="4613928" y="7524931"/>
                  <a:pt x="4618588" y="7524931"/>
                </a:cubicBezTo>
                <a:cubicBezTo>
                  <a:pt x="4623246" y="7524931"/>
                  <a:pt x="4634892" y="7515615"/>
                  <a:pt x="4653525" y="7496982"/>
                </a:cubicBezTo>
                <a:cubicBezTo>
                  <a:pt x="4653525" y="7487666"/>
                  <a:pt x="4653525" y="7478351"/>
                  <a:pt x="4653525" y="7469033"/>
                </a:cubicBezTo>
                <a:lnTo>
                  <a:pt x="4653525" y="7455059"/>
                </a:lnTo>
                <a:cubicBezTo>
                  <a:pt x="4662840" y="7436426"/>
                  <a:pt x="4667498" y="7427109"/>
                  <a:pt x="4667498" y="7427109"/>
                </a:cubicBezTo>
                <a:cubicBezTo>
                  <a:pt x="4686132" y="7427109"/>
                  <a:pt x="4690789" y="7436426"/>
                  <a:pt x="4681472" y="7455059"/>
                </a:cubicBezTo>
                <a:lnTo>
                  <a:pt x="4695448" y="7427109"/>
                </a:lnTo>
                <a:cubicBezTo>
                  <a:pt x="4695448" y="7417793"/>
                  <a:pt x="4704764" y="7408478"/>
                  <a:pt x="4723398" y="7399160"/>
                </a:cubicBezTo>
                <a:lnTo>
                  <a:pt x="4723398" y="7385186"/>
                </a:lnTo>
                <a:lnTo>
                  <a:pt x="4723398" y="7371212"/>
                </a:lnTo>
                <a:cubicBezTo>
                  <a:pt x="4723398" y="7371212"/>
                  <a:pt x="4728055" y="7375870"/>
                  <a:pt x="4737372" y="7385186"/>
                </a:cubicBezTo>
                <a:lnTo>
                  <a:pt x="4751345" y="7371212"/>
                </a:lnTo>
                <a:cubicBezTo>
                  <a:pt x="4779294" y="7343263"/>
                  <a:pt x="4793270" y="7319973"/>
                  <a:pt x="4793270" y="7301340"/>
                </a:cubicBezTo>
                <a:lnTo>
                  <a:pt x="4807244" y="7301340"/>
                </a:lnTo>
                <a:cubicBezTo>
                  <a:pt x="4807244" y="7292023"/>
                  <a:pt x="4804916" y="7289694"/>
                  <a:pt x="4800256" y="7294352"/>
                </a:cubicBezTo>
                <a:cubicBezTo>
                  <a:pt x="4795599" y="7299009"/>
                  <a:pt x="4793270" y="7301340"/>
                  <a:pt x="4793270" y="7301340"/>
                </a:cubicBezTo>
                <a:cubicBezTo>
                  <a:pt x="4783954" y="7301340"/>
                  <a:pt x="4783954" y="7296680"/>
                  <a:pt x="4793270" y="7287364"/>
                </a:cubicBezTo>
                <a:cubicBezTo>
                  <a:pt x="4802585" y="7278047"/>
                  <a:pt x="4807244" y="7268733"/>
                  <a:pt x="4807244" y="7259415"/>
                </a:cubicBezTo>
                <a:cubicBezTo>
                  <a:pt x="4807244" y="7250100"/>
                  <a:pt x="4811903" y="7245441"/>
                  <a:pt x="4821220" y="7245441"/>
                </a:cubicBezTo>
                <a:cubicBezTo>
                  <a:pt x="4830534" y="7245441"/>
                  <a:pt x="4835194" y="7240783"/>
                  <a:pt x="4835194" y="7231465"/>
                </a:cubicBezTo>
                <a:cubicBezTo>
                  <a:pt x="4844510" y="7231465"/>
                  <a:pt x="4849167" y="7222150"/>
                  <a:pt x="4849167" y="7203517"/>
                </a:cubicBezTo>
                <a:lnTo>
                  <a:pt x="4870129" y="7203517"/>
                </a:lnTo>
                <a:cubicBezTo>
                  <a:pt x="4865472" y="7203517"/>
                  <a:pt x="4863143" y="7208175"/>
                  <a:pt x="4863143" y="7217491"/>
                </a:cubicBezTo>
                <a:cubicBezTo>
                  <a:pt x="4872458" y="7226808"/>
                  <a:pt x="4891092" y="7212834"/>
                  <a:pt x="4919040" y="7175568"/>
                </a:cubicBezTo>
                <a:cubicBezTo>
                  <a:pt x="4937673" y="7156935"/>
                  <a:pt x="4942332" y="7138302"/>
                  <a:pt x="4933016" y="7119669"/>
                </a:cubicBezTo>
                <a:lnTo>
                  <a:pt x="4905066" y="7105695"/>
                </a:lnTo>
                <a:lnTo>
                  <a:pt x="4891092" y="7133645"/>
                </a:lnTo>
                <a:lnTo>
                  <a:pt x="4877116" y="7147619"/>
                </a:lnTo>
                <a:cubicBezTo>
                  <a:pt x="4858484" y="7166252"/>
                  <a:pt x="4849167" y="7175568"/>
                  <a:pt x="4849167" y="7175568"/>
                </a:cubicBezTo>
                <a:cubicBezTo>
                  <a:pt x="4849167" y="7184885"/>
                  <a:pt x="4844510" y="7194201"/>
                  <a:pt x="4835194" y="7203517"/>
                </a:cubicBezTo>
                <a:cubicBezTo>
                  <a:pt x="4825877" y="7212834"/>
                  <a:pt x="4821220" y="7217491"/>
                  <a:pt x="4821220" y="7217491"/>
                </a:cubicBezTo>
                <a:cubicBezTo>
                  <a:pt x="4811903" y="7208175"/>
                  <a:pt x="4807244" y="7208175"/>
                  <a:pt x="4807244" y="7217491"/>
                </a:cubicBezTo>
                <a:cubicBezTo>
                  <a:pt x="4807244" y="7226808"/>
                  <a:pt x="4802585" y="7236124"/>
                  <a:pt x="4793270" y="7245441"/>
                </a:cubicBezTo>
                <a:cubicBezTo>
                  <a:pt x="4793270" y="7245441"/>
                  <a:pt x="4793270" y="7250100"/>
                  <a:pt x="4793270" y="7259415"/>
                </a:cubicBezTo>
                <a:lnTo>
                  <a:pt x="4779294" y="7273390"/>
                </a:lnTo>
                <a:cubicBezTo>
                  <a:pt x="4769980" y="7264074"/>
                  <a:pt x="4762992" y="7266402"/>
                  <a:pt x="4758333" y="7280376"/>
                </a:cubicBezTo>
                <a:cubicBezTo>
                  <a:pt x="4753676" y="7294352"/>
                  <a:pt x="4746688" y="7296680"/>
                  <a:pt x="4737372" y="7287364"/>
                </a:cubicBezTo>
                <a:cubicBezTo>
                  <a:pt x="4718738" y="7287364"/>
                  <a:pt x="4714081" y="7296680"/>
                  <a:pt x="4723398" y="7315313"/>
                </a:cubicBezTo>
                <a:cubicBezTo>
                  <a:pt x="4732712" y="7324630"/>
                  <a:pt x="4728055" y="7324630"/>
                  <a:pt x="4709422" y="7315313"/>
                </a:cubicBezTo>
                <a:lnTo>
                  <a:pt x="4689460" y="7315313"/>
                </a:lnTo>
                <a:lnTo>
                  <a:pt x="4695448" y="7301340"/>
                </a:lnTo>
                <a:cubicBezTo>
                  <a:pt x="4704764" y="7282707"/>
                  <a:pt x="4718738" y="7264074"/>
                  <a:pt x="4737372" y="7245441"/>
                </a:cubicBezTo>
                <a:cubicBezTo>
                  <a:pt x="4756004" y="7226808"/>
                  <a:pt x="4760662" y="7212834"/>
                  <a:pt x="4751345" y="7203517"/>
                </a:cubicBezTo>
                <a:lnTo>
                  <a:pt x="4737372" y="7203517"/>
                </a:lnTo>
                <a:cubicBezTo>
                  <a:pt x="4746688" y="7212834"/>
                  <a:pt x="4742030" y="7222150"/>
                  <a:pt x="4723398" y="7231465"/>
                </a:cubicBezTo>
                <a:lnTo>
                  <a:pt x="4695448" y="7273390"/>
                </a:lnTo>
                <a:cubicBezTo>
                  <a:pt x="4695448" y="7282707"/>
                  <a:pt x="4686132" y="7296680"/>
                  <a:pt x="4667498" y="7315313"/>
                </a:cubicBezTo>
                <a:cubicBezTo>
                  <a:pt x="4658184" y="7324630"/>
                  <a:pt x="4651196" y="7331618"/>
                  <a:pt x="4646537" y="7336275"/>
                </a:cubicBezTo>
                <a:cubicBezTo>
                  <a:pt x="4641878" y="7340934"/>
                  <a:pt x="4639549" y="7343263"/>
                  <a:pt x="4639549" y="7343263"/>
                </a:cubicBezTo>
                <a:cubicBezTo>
                  <a:pt x="4639549" y="7352579"/>
                  <a:pt x="4634892" y="7357237"/>
                  <a:pt x="4625576" y="7357237"/>
                </a:cubicBezTo>
                <a:cubicBezTo>
                  <a:pt x="4625576" y="7366553"/>
                  <a:pt x="4618588" y="7375870"/>
                  <a:pt x="4604614" y="7385186"/>
                </a:cubicBezTo>
                <a:cubicBezTo>
                  <a:pt x="4590638" y="7394503"/>
                  <a:pt x="4583652" y="7399160"/>
                  <a:pt x="4583652" y="7399160"/>
                </a:cubicBezTo>
                <a:lnTo>
                  <a:pt x="4513780" y="7469033"/>
                </a:lnTo>
                <a:cubicBezTo>
                  <a:pt x="4504463" y="7469033"/>
                  <a:pt x="4509120" y="7459718"/>
                  <a:pt x="4527753" y="7441085"/>
                </a:cubicBezTo>
                <a:cubicBezTo>
                  <a:pt x="4546386" y="7422452"/>
                  <a:pt x="4560360" y="7408478"/>
                  <a:pt x="4569676" y="7399160"/>
                </a:cubicBezTo>
                <a:lnTo>
                  <a:pt x="4639549" y="7301340"/>
                </a:lnTo>
                <a:cubicBezTo>
                  <a:pt x="4639549" y="7301340"/>
                  <a:pt x="4644208" y="7296680"/>
                  <a:pt x="4653525" y="7287364"/>
                </a:cubicBezTo>
                <a:cubicBezTo>
                  <a:pt x="4653525" y="7296680"/>
                  <a:pt x="4655854" y="7301340"/>
                  <a:pt x="4660510" y="7301340"/>
                </a:cubicBezTo>
                <a:cubicBezTo>
                  <a:pt x="4665170" y="7301340"/>
                  <a:pt x="4669827" y="7299009"/>
                  <a:pt x="4674486" y="7294352"/>
                </a:cubicBezTo>
                <a:cubicBezTo>
                  <a:pt x="4679144" y="7289694"/>
                  <a:pt x="4676815" y="7282707"/>
                  <a:pt x="4667498" y="7273390"/>
                </a:cubicBezTo>
                <a:cubicBezTo>
                  <a:pt x="4667498" y="7273390"/>
                  <a:pt x="4672158" y="7268733"/>
                  <a:pt x="4681472" y="7259415"/>
                </a:cubicBezTo>
                <a:cubicBezTo>
                  <a:pt x="4681472" y="7259415"/>
                  <a:pt x="4681472" y="7254757"/>
                  <a:pt x="4681472" y="7245441"/>
                </a:cubicBezTo>
                <a:cubicBezTo>
                  <a:pt x="4681472" y="7226808"/>
                  <a:pt x="4695448" y="7217491"/>
                  <a:pt x="4723398" y="7217491"/>
                </a:cubicBezTo>
                <a:cubicBezTo>
                  <a:pt x="4714081" y="7217491"/>
                  <a:pt x="4718738" y="7208175"/>
                  <a:pt x="4737372" y="7189542"/>
                </a:cubicBezTo>
                <a:cubicBezTo>
                  <a:pt x="4765320" y="7152278"/>
                  <a:pt x="4774637" y="7147619"/>
                  <a:pt x="4765320" y="7175568"/>
                </a:cubicBezTo>
                <a:lnTo>
                  <a:pt x="4779294" y="7189542"/>
                </a:lnTo>
                <a:cubicBezTo>
                  <a:pt x="4779294" y="7180227"/>
                  <a:pt x="4786282" y="7177897"/>
                  <a:pt x="4800256" y="7182556"/>
                </a:cubicBezTo>
                <a:cubicBezTo>
                  <a:pt x="4814232" y="7187213"/>
                  <a:pt x="4821220" y="7184885"/>
                  <a:pt x="4821220" y="7175568"/>
                </a:cubicBezTo>
                <a:cubicBezTo>
                  <a:pt x="4821220" y="7166252"/>
                  <a:pt x="4825877" y="7161592"/>
                  <a:pt x="4835194" y="7161592"/>
                </a:cubicBezTo>
                <a:cubicBezTo>
                  <a:pt x="4844510" y="7161592"/>
                  <a:pt x="4851496" y="7161592"/>
                  <a:pt x="4856155" y="7161592"/>
                </a:cubicBezTo>
                <a:cubicBezTo>
                  <a:pt x="4860814" y="7161592"/>
                  <a:pt x="4863143" y="7159264"/>
                  <a:pt x="4863143" y="7154606"/>
                </a:cubicBezTo>
                <a:cubicBezTo>
                  <a:pt x="4863143" y="7149949"/>
                  <a:pt x="4863143" y="7142961"/>
                  <a:pt x="4863143" y="7133645"/>
                </a:cubicBezTo>
                <a:lnTo>
                  <a:pt x="4863143" y="7119669"/>
                </a:lnTo>
                <a:cubicBezTo>
                  <a:pt x="4853826" y="7128987"/>
                  <a:pt x="4849167" y="7135973"/>
                  <a:pt x="4849167" y="7140631"/>
                </a:cubicBezTo>
                <a:cubicBezTo>
                  <a:pt x="4849167" y="7145290"/>
                  <a:pt x="4844510" y="7147619"/>
                  <a:pt x="4835194" y="7147619"/>
                </a:cubicBezTo>
                <a:cubicBezTo>
                  <a:pt x="4825877" y="7156935"/>
                  <a:pt x="4821220" y="7161592"/>
                  <a:pt x="4821220" y="7161592"/>
                </a:cubicBezTo>
                <a:cubicBezTo>
                  <a:pt x="4811903" y="7170911"/>
                  <a:pt x="4807244" y="7173239"/>
                  <a:pt x="4807244" y="7168580"/>
                </a:cubicBezTo>
                <a:cubicBezTo>
                  <a:pt x="4807244" y="7163923"/>
                  <a:pt x="4809572" y="7156935"/>
                  <a:pt x="4814232" y="7147619"/>
                </a:cubicBezTo>
                <a:cubicBezTo>
                  <a:pt x="4818889" y="7138302"/>
                  <a:pt x="4830534" y="7124328"/>
                  <a:pt x="4849167" y="7105695"/>
                </a:cubicBezTo>
                <a:cubicBezTo>
                  <a:pt x="4858484" y="7096379"/>
                  <a:pt x="4865472" y="7087062"/>
                  <a:pt x="4870129" y="7077746"/>
                </a:cubicBezTo>
                <a:cubicBezTo>
                  <a:pt x="4874788" y="7068429"/>
                  <a:pt x="4877116" y="7063772"/>
                  <a:pt x="4877116" y="7063772"/>
                </a:cubicBezTo>
                <a:lnTo>
                  <a:pt x="4807244" y="7133645"/>
                </a:lnTo>
                <a:cubicBezTo>
                  <a:pt x="4797928" y="7152278"/>
                  <a:pt x="4793270" y="7161592"/>
                  <a:pt x="4793270" y="7161592"/>
                </a:cubicBezTo>
                <a:lnTo>
                  <a:pt x="4793270" y="7105695"/>
                </a:lnTo>
                <a:cubicBezTo>
                  <a:pt x="4802585" y="7087062"/>
                  <a:pt x="4802585" y="7073089"/>
                  <a:pt x="4793270" y="7063772"/>
                </a:cubicBezTo>
                <a:lnTo>
                  <a:pt x="4779294" y="7049796"/>
                </a:lnTo>
                <a:cubicBezTo>
                  <a:pt x="4788611" y="7040480"/>
                  <a:pt x="4797928" y="7040480"/>
                  <a:pt x="4807244" y="7049796"/>
                </a:cubicBezTo>
                <a:lnTo>
                  <a:pt x="4835194" y="7035823"/>
                </a:lnTo>
                <a:cubicBezTo>
                  <a:pt x="4872458" y="6989240"/>
                  <a:pt x="4886433" y="6961293"/>
                  <a:pt x="4877116" y="6951974"/>
                </a:cubicBezTo>
                <a:lnTo>
                  <a:pt x="4905066" y="6938001"/>
                </a:lnTo>
                <a:cubicBezTo>
                  <a:pt x="4914382" y="6947317"/>
                  <a:pt x="4919040" y="6944988"/>
                  <a:pt x="4919040" y="6931013"/>
                </a:cubicBezTo>
                <a:cubicBezTo>
                  <a:pt x="4919040" y="6917039"/>
                  <a:pt x="4914382" y="6910051"/>
                  <a:pt x="4905066" y="6910051"/>
                </a:cubicBezTo>
                <a:cubicBezTo>
                  <a:pt x="4895750" y="6910051"/>
                  <a:pt x="4895750" y="6905394"/>
                  <a:pt x="4905066" y="6896077"/>
                </a:cubicBezTo>
                <a:lnTo>
                  <a:pt x="4863143" y="6924027"/>
                </a:lnTo>
                <a:cubicBezTo>
                  <a:pt x="4853826" y="6942660"/>
                  <a:pt x="4844510" y="6951974"/>
                  <a:pt x="4835194" y="6951974"/>
                </a:cubicBezTo>
                <a:cubicBezTo>
                  <a:pt x="4825877" y="6951974"/>
                  <a:pt x="4821220" y="6951974"/>
                  <a:pt x="4821220" y="6951974"/>
                </a:cubicBezTo>
                <a:cubicBezTo>
                  <a:pt x="4821220" y="6951974"/>
                  <a:pt x="4825877" y="6947317"/>
                  <a:pt x="4835194" y="6938001"/>
                </a:cubicBezTo>
                <a:lnTo>
                  <a:pt x="4821220" y="6938001"/>
                </a:lnTo>
                <a:cubicBezTo>
                  <a:pt x="4811903" y="6938001"/>
                  <a:pt x="4804916" y="6940331"/>
                  <a:pt x="4800256" y="6944988"/>
                </a:cubicBezTo>
                <a:cubicBezTo>
                  <a:pt x="4795599" y="6949646"/>
                  <a:pt x="4793270" y="6951974"/>
                  <a:pt x="4793270" y="6951974"/>
                </a:cubicBezTo>
                <a:cubicBezTo>
                  <a:pt x="4783954" y="6942660"/>
                  <a:pt x="4779294" y="6942660"/>
                  <a:pt x="4779294" y="6951974"/>
                </a:cubicBezTo>
                <a:cubicBezTo>
                  <a:pt x="4779294" y="6961293"/>
                  <a:pt x="4783954" y="6965950"/>
                  <a:pt x="4793270" y="6965950"/>
                </a:cubicBezTo>
                <a:lnTo>
                  <a:pt x="4779294" y="6979924"/>
                </a:lnTo>
                <a:cubicBezTo>
                  <a:pt x="4769980" y="6989240"/>
                  <a:pt x="4760662" y="6989240"/>
                  <a:pt x="4751345" y="6979924"/>
                </a:cubicBezTo>
                <a:cubicBezTo>
                  <a:pt x="4742030" y="6979924"/>
                  <a:pt x="4737372" y="6984583"/>
                  <a:pt x="4737372" y="6993899"/>
                </a:cubicBezTo>
                <a:lnTo>
                  <a:pt x="4723398" y="7007873"/>
                </a:lnTo>
                <a:lnTo>
                  <a:pt x="4709422" y="7021847"/>
                </a:lnTo>
                <a:lnTo>
                  <a:pt x="4681472" y="7049796"/>
                </a:lnTo>
                <a:lnTo>
                  <a:pt x="4709422" y="6993899"/>
                </a:lnTo>
                <a:cubicBezTo>
                  <a:pt x="4709422" y="6993899"/>
                  <a:pt x="4700107" y="7000885"/>
                  <a:pt x="4681472" y="7014861"/>
                </a:cubicBezTo>
                <a:cubicBezTo>
                  <a:pt x="4662840" y="7028835"/>
                  <a:pt x="4651196" y="7035823"/>
                  <a:pt x="4646537" y="7035823"/>
                </a:cubicBezTo>
                <a:cubicBezTo>
                  <a:pt x="4641878" y="7035823"/>
                  <a:pt x="4630234" y="7047468"/>
                  <a:pt x="4611600" y="7070758"/>
                </a:cubicBezTo>
                <a:cubicBezTo>
                  <a:pt x="4592966" y="7094050"/>
                  <a:pt x="4581324" y="7105695"/>
                  <a:pt x="4576664" y="7105695"/>
                </a:cubicBezTo>
                <a:cubicBezTo>
                  <a:pt x="4572005" y="7105695"/>
                  <a:pt x="4569676" y="7110353"/>
                  <a:pt x="4569676" y="7119669"/>
                </a:cubicBezTo>
                <a:lnTo>
                  <a:pt x="4555702" y="7133645"/>
                </a:lnTo>
                <a:cubicBezTo>
                  <a:pt x="4555702" y="7124328"/>
                  <a:pt x="4546386" y="7124328"/>
                  <a:pt x="4527753" y="7133645"/>
                </a:cubicBezTo>
                <a:lnTo>
                  <a:pt x="4541729" y="7119669"/>
                </a:lnTo>
                <a:cubicBezTo>
                  <a:pt x="4551044" y="7101038"/>
                  <a:pt x="4560360" y="7087062"/>
                  <a:pt x="4569676" y="7077746"/>
                </a:cubicBezTo>
                <a:lnTo>
                  <a:pt x="4583652" y="7035823"/>
                </a:lnTo>
                <a:cubicBezTo>
                  <a:pt x="4620916" y="7035823"/>
                  <a:pt x="4639549" y="7007873"/>
                  <a:pt x="4639549" y="6951974"/>
                </a:cubicBezTo>
                <a:lnTo>
                  <a:pt x="4611600" y="6951974"/>
                </a:lnTo>
                <a:lnTo>
                  <a:pt x="4597626" y="6951974"/>
                </a:lnTo>
                <a:cubicBezTo>
                  <a:pt x="4597626" y="6942660"/>
                  <a:pt x="4595297" y="6940331"/>
                  <a:pt x="4590638" y="6944988"/>
                </a:cubicBezTo>
                <a:cubicBezTo>
                  <a:pt x="4585980" y="6949646"/>
                  <a:pt x="4583652" y="6956633"/>
                  <a:pt x="4583652" y="6965950"/>
                </a:cubicBezTo>
                <a:lnTo>
                  <a:pt x="4555702" y="6965950"/>
                </a:lnTo>
                <a:lnTo>
                  <a:pt x="4555702" y="6979924"/>
                </a:lnTo>
                <a:lnTo>
                  <a:pt x="4555702" y="6993899"/>
                </a:lnTo>
                <a:cubicBezTo>
                  <a:pt x="4546386" y="6993899"/>
                  <a:pt x="4539398" y="6993899"/>
                  <a:pt x="4534741" y="6993899"/>
                </a:cubicBezTo>
                <a:cubicBezTo>
                  <a:pt x="4530082" y="6993899"/>
                  <a:pt x="4527753" y="6998557"/>
                  <a:pt x="4527753" y="7007873"/>
                </a:cubicBezTo>
                <a:cubicBezTo>
                  <a:pt x="4537070" y="7017190"/>
                  <a:pt x="4530082" y="7033494"/>
                  <a:pt x="4506792" y="7056784"/>
                </a:cubicBezTo>
                <a:cubicBezTo>
                  <a:pt x="4483502" y="7080076"/>
                  <a:pt x="4471854" y="7096379"/>
                  <a:pt x="4471854" y="7105695"/>
                </a:cubicBezTo>
                <a:lnTo>
                  <a:pt x="4457880" y="7119669"/>
                </a:lnTo>
                <a:cubicBezTo>
                  <a:pt x="4457880" y="7128987"/>
                  <a:pt x="4450892" y="7138302"/>
                  <a:pt x="4436919" y="7147619"/>
                </a:cubicBezTo>
                <a:cubicBezTo>
                  <a:pt x="4422943" y="7156935"/>
                  <a:pt x="4420614" y="7166252"/>
                  <a:pt x="4429931" y="7175568"/>
                </a:cubicBezTo>
                <a:lnTo>
                  <a:pt x="4429931" y="7189542"/>
                </a:lnTo>
                <a:cubicBezTo>
                  <a:pt x="4420614" y="7180227"/>
                  <a:pt x="4413628" y="7177897"/>
                  <a:pt x="4408970" y="7182556"/>
                </a:cubicBezTo>
                <a:cubicBezTo>
                  <a:pt x="4404310" y="7187213"/>
                  <a:pt x="4399653" y="7184885"/>
                  <a:pt x="4394996" y="7175568"/>
                </a:cubicBezTo>
                <a:cubicBezTo>
                  <a:pt x="4390336" y="7166252"/>
                  <a:pt x="4385679" y="7161592"/>
                  <a:pt x="4381020" y="7161592"/>
                </a:cubicBezTo>
                <a:cubicBezTo>
                  <a:pt x="4376362" y="7161592"/>
                  <a:pt x="4374034" y="7166252"/>
                  <a:pt x="4374034" y="7175568"/>
                </a:cubicBezTo>
                <a:cubicBezTo>
                  <a:pt x="4374034" y="7194201"/>
                  <a:pt x="4371704" y="7210503"/>
                  <a:pt x="4367046" y="7224479"/>
                </a:cubicBezTo>
                <a:cubicBezTo>
                  <a:pt x="4362387" y="7238453"/>
                  <a:pt x="4357730" y="7245441"/>
                  <a:pt x="4353070" y="7245441"/>
                </a:cubicBezTo>
                <a:cubicBezTo>
                  <a:pt x="4348413" y="7245441"/>
                  <a:pt x="4341426" y="7238453"/>
                  <a:pt x="4332109" y="7224479"/>
                </a:cubicBezTo>
                <a:cubicBezTo>
                  <a:pt x="4322794" y="7210503"/>
                  <a:pt x="4313476" y="7203517"/>
                  <a:pt x="4304160" y="7203517"/>
                </a:cubicBezTo>
                <a:lnTo>
                  <a:pt x="4318135" y="7147619"/>
                </a:lnTo>
                <a:cubicBezTo>
                  <a:pt x="4336768" y="7119669"/>
                  <a:pt x="4346084" y="7115012"/>
                  <a:pt x="4346084" y="7133645"/>
                </a:cubicBezTo>
                <a:lnTo>
                  <a:pt x="4374034" y="7119669"/>
                </a:lnTo>
                <a:cubicBezTo>
                  <a:pt x="4383348" y="7110353"/>
                  <a:pt x="4383348" y="7101038"/>
                  <a:pt x="4374034" y="7091720"/>
                </a:cubicBezTo>
                <a:lnTo>
                  <a:pt x="4374034" y="7077746"/>
                </a:lnTo>
                <a:cubicBezTo>
                  <a:pt x="4383348" y="7087062"/>
                  <a:pt x="4392667" y="7087062"/>
                  <a:pt x="4401982" y="7077746"/>
                </a:cubicBezTo>
                <a:cubicBezTo>
                  <a:pt x="4429931" y="7049796"/>
                  <a:pt x="4434590" y="7035823"/>
                  <a:pt x="4415958" y="7035823"/>
                </a:cubicBezTo>
                <a:lnTo>
                  <a:pt x="4429931" y="6979924"/>
                </a:lnTo>
                <a:cubicBezTo>
                  <a:pt x="4439248" y="6979924"/>
                  <a:pt x="4446236" y="6977595"/>
                  <a:pt x="4450892" y="6972936"/>
                </a:cubicBezTo>
                <a:cubicBezTo>
                  <a:pt x="4455552" y="6968279"/>
                  <a:pt x="4457880" y="6965950"/>
                  <a:pt x="4457880" y="6965950"/>
                </a:cubicBezTo>
                <a:cubicBezTo>
                  <a:pt x="4476514" y="6965950"/>
                  <a:pt x="4488158" y="6961293"/>
                  <a:pt x="4492818" y="6951974"/>
                </a:cubicBezTo>
                <a:cubicBezTo>
                  <a:pt x="4497475" y="6942660"/>
                  <a:pt x="4495146" y="6931013"/>
                  <a:pt x="4485830" y="6917039"/>
                </a:cubicBezTo>
                <a:cubicBezTo>
                  <a:pt x="4476514" y="6903063"/>
                  <a:pt x="4476514" y="6886761"/>
                  <a:pt x="4485830" y="6868128"/>
                </a:cubicBezTo>
                <a:cubicBezTo>
                  <a:pt x="4504463" y="6849495"/>
                  <a:pt x="4509120" y="6840178"/>
                  <a:pt x="4499804" y="6840178"/>
                </a:cubicBezTo>
                <a:cubicBezTo>
                  <a:pt x="4490488" y="6840178"/>
                  <a:pt x="4481171" y="6849495"/>
                  <a:pt x="4471854" y="6868128"/>
                </a:cubicBezTo>
                <a:cubicBezTo>
                  <a:pt x="4462540" y="6886761"/>
                  <a:pt x="4457880" y="6900735"/>
                  <a:pt x="4457880" y="6910051"/>
                </a:cubicBezTo>
                <a:lnTo>
                  <a:pt x="4457880" y="6924027"/>
                </a:lnTo>
                <a:cubicBezTo>
                  <a:pt x="4457880" y="6914710"/>
                  <a:pt x="4450892" y="6910051"/>
                  <a:pt x="4436919" y="6910051"/>
                </a:cubicBezTo>
                <a:cubicBezTo>
                  <a:pt x="4422943" y="6910051"/>
                  <a:pt x="4415958" y="6910051"/>
                  <a:pt x="4415958" y="6910051"/>
                </a:cubicBezTo>
                <a:cubicBezTo>
                  <a:pt x="4415958" y="6900735"/>
                  <a:pt x="4415958" y="6896077"/>
                  <a:pt x="4415958" y="6896077"/>
                </a:cubicBezTo>
                <a:cubicBezTo>
                  <a:pt x="4415958" y="6896077"/>
                  <a:pt x="4411298" y="6896077"/>
                  <a:pt x="4401982" y="6896077"/>
                </a:cubicBezTo>
                <a:cubicBezTo>
                  <a:pt x="4401982" y="6896077"/>
                  <a:pt x="4401982" y="6900735"/>
                  <a:pt x="4401982" y="6910051"/>
                </a:cubicBezTo>
                <a:lnTo>
                  <a:pt x="4388008" y="6938001"/>
                </a:lnTo>
                <a:cubicBezTo>
                  <a:pt x="4378692" y="6938001"/>
                  <a:pt x="4374034" y="6938001"/>
                  <a:pt x="4374034" y="6938001"/>
                </a:cubicBezTo>
                <a:lnTo>
                  <a:pt x="4374034" y="6924027"/>
                </a:lnTo>
                <a:cubicBezTo>
                  <a:pt x="4374034" y="6914710"/>
                  <a:pt x="4369375" y="6910051"/>
                  <a:pt x="4360058" y="6910051"/>
                </a:cubicBezTo>
                <a:lnTo>
                  <a:pt x="4374034" y="6882102"/>
                </a:lnTo>
                <a:cubicBezTo>
                  <a:pt x="4392667" y="6872787"/>
                  <a:pt x="4408970" y="6865799"/>
                  <a:pt x="4422943" y="6861140"/>
                </a:cubicBezTo>
                <a:cubicBezTo>
                  <a:pt x="4436919" y="6856483"/>
                  <a:pt x="4441578" y="6844838"/>
                  <a:pt x="4436919" y="6826205"/>
                </a:cubicBezTo>
                <a:cubicBezTo>
                  <a:pt x="4432260" y="6807572"/>
                  <a:pt x="4429931" y="6798255"/>
                  <a:pt x="4429931" y="6798255"/>
                </a:cubicBezTo>
                <a:cubicBezTo>
                  <a:pt x="4429931" y="6798255"/>
                  <a:pt x="4434590" y="6798255"/>
                  <a:pt x="4443906" y="6798255"/>
                </a:cubicBezTo>
                <a:cubicBezTo>
                  <a:pt x="4453222" y="6798255"/>
                  <a:pt x="4462540" y="6798255"/>
                  <a:pt x="4471854" y="6798255"/>
                </a:cubicBezTo>
                <a:cubicBezTo>
                  <a:pt x="4471854" y="6798255"/>
                  <a:pt x="4471854" y="6793598"/>
                  <a:pt x="4471854" y="6784279"/>
                </a:cubicBezTo>
                <a:lnTo>
                  <a:pt x="4485830" y="6770306"/>
                </a:lnTo>
                <a:lnTo>
                  <a:pt x="4485830" y="6784279"/>
                </a:lnTo>
                <a:cubicBezTo>
                  <a:pt x="4495146" y="6774965"/>
                  <a:pt x="4499804" y="6774965"/>
                  <a:pt x="4499804" y="6784279"/>
                </a:cubicBezTo>
                <a:cubicBezTo>
                  <a:pt x="4499804" y="6793598"/>
                  <a:pt x="4495146" y="6800586"/>
                  <a:pt x="4485830" y="6805243"/>
                </a:cubicBezTo>
                <a:cubicBezTo>
                  <a:pt x="4476514" y="6809900"/>
                  <a:pt x="4469526" y="6812229"/>
                  <a:pt x="4464868" y="6812229"/>
                </a:cubicBezTo>
                <a:cubicBezTo>
                  <a:pt x="4460209" y="6812229"/>
                  <a:pt x="4455552" y="6814559"/>
                  <a:pt x="4450892" y="6819217"/>
                </a:cubicBezTo>
                <a:cubicBezTo>
                  <a:pt x="4446236" y="6823876"/>
                  <a:pt x="4443906" y="6828533"/>
                  <a:pt x="4443906" y="6833191"/>
                </a:cubicBezTo>
                <a:cubicBezTo>
                  <a:pt x="4443906" y="6837850"/>
                  <a:pt x="4453222" y="6835521"/>
                  <a:pt x="4471854" y="6826205"/>
                </a:cubicBezTo>
                <a:cubicBezTo>
                  <a:pt x="4471854" y="6826205"/>
                  <a:pt x="4476514" y="6826205"/>
                  <a:pt x="4485830" y="6826205"/>
                </a:cubicBezTo>
                <a:cubicBezTo>
                  <a:pt x="4495146" y="6826205"/>
                  <a:pt x="4499804" y="6826205"/>
                  <a:pt x="4499804" y="6826205"/>
                </a:cubicBezTo>
                <a:lnTo>
                  <a:pt x="4527753" y="6798255"/>
                </a:lnTo>
                <a:cubicBezTo>
                  <a:pt x="4527753" y="6788939"/>
                  <a:pt x="4527753" y="6784279"/>
                  <a:pt x="4527753" y="6784279"/>
                </a:cubicBezTo>
                <a:lnTo>
                  <a:pt x="4597626" y="6686459"/>
                </a:lnTo>
                <a:cubicBezTo>
                  <a:pt x="4597626" y="6677143"/>
                  <a:pt x="4597626" y="6672484"/>
                  <a:pt x="4597626" y="6672484"/>
                </a:cubicBezTo>
                <a:cubicBezTo>
                  <a:pt x="4597626" y="6672484"/>
                  <a:pt x="4597626" y="6660838"/>
                  <a:pt x="4597626" y="6637548"/>
                </a:cubicBezTo>
                <a:cubicBezTo>
                  <a:pt x="4597626" y="6614258"/>
                  <a:pt x="4606942" y="6574662"/>
                  <a:pt x="4625576" y="6518765"/>
                </a:cubicBezTo>
                <a:lnTo>
                  <a:pt x="4639549" y="6504789"/>
                </a:lnTo>
                <a:cubicBezTo>
                  <a:pt x="4648866" y="6504789"/>
                  <a:pt x="4653525" y="6500132"/>
                  <a:pt x="4653525" y="6490815"/>
                </a:cubicBezTo>
                <a:cubicBezTo>
                  <a:pt x="4653525" y="6481499"/>
                  <a:pt x="4655854" y="6476841"/>
                  <a:pt x="4660510" y="6476841"/>
                </a:cubicBezTo>
                <a:cubicBezTo>
                  <a:pt x="4665170" y="6476841"/>
                  <a:pt x="4667498" y="6472182"/>
                  <a:pt x="4667498" y="6462866"/>
                </a:cubicBezTo>
                <a:cubicBezTo>
                  <a:pt x="4676815" y="6462866"/>
                  <a:pt x="4683803" y="6455878"/>
                  <a:pt x="4688460" y="6441904"/>
                </a:cubicBezTo>
                <a:cubicBezTo>
                  <a:pt x="4693120" y="6427930"/>
                  <a:pt x="4695448" y="6416283"/>
                  <a:pt x="4695448" y="6406969"/>
                </a:cubicBezTo>
                <a:cubicBezTo>
                  <a:pt x="4686132" y="6406969"/>
                  <a:pt x="4681472" y="6406969"/>
                  <a:pt x="4681472" y="6406969"/>
                </a:cubicBezTo>
                <a:cubicBezTo>
                  <a:pt x="4681472" y="6406969"/>
                  <a:pt x="4679144" y="6409297"/>
                  <a:pt x="4674486" y="6413955"/>
                </a:cubicBezTo>
                <a:cubicBezTo>
                  <a:pt x="4669827" y="6418614"/>
                  <a:pt x="4665170" y="6423271"/>
                  <a:pt x="4660510" y="6427930"/>
                </a:cubicBezTo>
                <a:cubicBezTo>
                  <a:pt x="4655854" y="6432588"/>
                  <a:pt x="4653525" y="6434916"/>
                  <a:pt x="4653525" y="6434916"/>
                </a:cubicBezTo>
                <a:cubicBezTo>
                  <a:pt x="4653525" y="6425602"/>
                  <a:pt x="4658184" y="6402310"/>
                  <a:pt x="4667498" y="6365044"/>
                </a:cubicBezTo>
                <a:cubicBezTo>
                  <a:pt x="4676815" y="6327780"/>
                  <a:pt x="4686132" y="6304487"/>
                  <a:pt x="4695448" y="6295171"/>
                </a:cubicBezTo>
                <a:cubicBezTo>
                  <a:pt x="4704764" y="6285856"/>
                  <a:pt x="4711750" y="6271881"/>
                  <a:pt x="4716410" y="6253248"/>
                </a:cubicBezTo>
                <a:cubicBezTo>
                  <a:pt x="4721069" y="6234615"/>
                  <a:pt x="4718738" y="6222970"/>
                  <a:pt x="4709422" y="6218312"/>
                </a:cubicBezTo>
                <a:cubicBezTo>
                  <a:pt x="4700107" y="6213653"/>
                  <a:pt x="4688460" y="6215982"/>
                  <a:pt x="4674486" y="6225298"/>
                </a:cubicBezTo>
                <a:cubicBezTo>
                  <a:pt x="4660510" y="6234615"/>
                  <a:pt x="4648866" y="6239274"/>
                  <a:pt x="4639549" y="6239274"/>
                </a:cubicBezTo>
                <a:cubicBezTo>
                  <a:pt x="4639549" y="6239274"/>
                  <a:pt x="4634892" y="6239274"/>
                  <a:pt x="4625576" y="6239274"/>
                </a:cubicBezTo>
                <a:lnTo>
                  <a:pt x="4611600" y="6211324"/>
                </a:lnTo>
                <a:cubicBezTo>
                  <a:pt x="4611600" y="6202008"/>
                  <a:pt x="4609271" y="6195020"/>
                  <a:pt x="4604614" y="6190363"/>
                </a:cubicBezTo>
                <a:cubicBezTo>
                  <a:pt x="4599954" y="6185704"/>
                  <a:pt x="4597626" y="6178716"/>
                  <a:pt x="4597626" y="6169401"/>
                </a:cubicBezTo>
                <a:cubicBezTo>
                  <a:pt x="4588310" y="6160085"/>
                  <a:pt x="4583652" y="6148438"/>
                  <a:pt x="4583652" y="6134464"/>
                </a:cubicBezTo>
                <a:cubicBezTo>
                  <a:pt x="4583652" y="6120490"/>
                  <a:pt x="4578993" y="6108843"/>
                  <a:pt x="4569676" y="6099528"/>
                </a:cubicBezTo>
                <a:cubicBezTo>
                  <a:pt x="4560360" y="6090212"/>
                  <a:pt x="4553374" y="6085553"/>
                  <a:pt x="4548715" y="6085553"/>
                </a:cubicBezTo>
                <a:cubicBezTo>
                  <a:pt x="4544056" y="6085553"/>
                  <a:pt x="4541729" y="6090212"/>
                  <a:pt x="4541729" y="6099528"/>
                </a:cubicBezTo>
                <a:cubicBezTo>
                  <a:pt x="4532412" y="6108843"/>
                  <a:pt x="4527753" y="6125147"/>
                  <a:pt x="4527753" y="6148438"/>
                </a:cubicBezTo>
                <a:cubicBezTo>
                  <a:pt x="4527753" y="6171730"/>
                  <a:pt x="4527753" y="6188034"/>
                  <a:pt x="4527753" y="6197349"/>
                </a:cubicBezTo>
                <a:lnTo>
                  <a:pt x="4541729" y="6155426"/>
                </a:lnTo>
                <a:cubicBezTo>
                  <a:pt x="4541729" y="6146109"/>
                  <a:pt x="4546386" y="6146109"/>
                  <a:pt x="4555702" y="6155426"/>
                </a:cubicBezTo>
                <a:cubicBezTo>
                  <a:pt x="4565019" y="6155426"/>
                  <a:pt x="4569676" y="6160085"/>
                  <a:pt x="4569676" y="6169401"/>
                </a:cubicBezTo>
                <a:cubicBezTo>
                  <a:pt x="4569676" y="6178716"/>
                  <a:pt x="4572005" y="6183375"/>
                  <a:pt x="4576664" y="6183375"/>
                </a:cubicBezTo>
                <a:cubicBezTo>
                  <a:pt x="4581324" y="6183375"/>
                  <a:pt x="4583652" y="6188034"/>
                  <a:pt x="4583652" y="6197349"/>
                </a:cubicBezTo>
                <a:cubicBezTo>
                  <a:pt x="4583652" y="6225298"/>
                  <a:pt x="4574336" y="6234615"/>
                  <a:pt x="4555702" y="6225298"/>
                </a:cubicBezTo>
                <a:cubicBezTo>
                  <a:pt x="4546386" y="6225298"/>
                  <a:pt x="4532412" y="6225298"/>
                  <a:pt x="4513780" y="6225298"/>
                </a:cubicBezTo>
                <a:cubicBezTo>
                  <a:pt x="4504463" y="6234615"/>
                  <a:pt x="4492818" y="6239274"/>
                  <a:pt x="4478842" y="6239274"/>
                </a:cubicBezTo>
                <a:cubicBezTo>
                  <a:pt x="4464868" y="6239274"/>
                  <a:pt x="4450892" y="6239274"/>
                  <a:pt x="4436919" y="6239274"/>
                </a:cubicBezTo>
                <a:cubicBezTo>
                  <a:pt x="4422943" y="6239274"/>
                  <a:pt x="4411298" y="6239274"/>
                  <a:pt x="4401982" y="6239274"/>
                </a:cubicBezTo>
                <a:lnTo>
                  <a:pt x="4360058" y="6197349"/>
                </a:lnTo>
                <a:cubicBezTo>
                  <a:pt x="4341426" y="6169401"/>
                  <a:pt x="4327452" y="6164742"/>
                  <a:pt x="4318135" y="6183375"/>
                </a:cubicBezTo>
                <a:lnTo>
                  <a:pt x="4304160" y="6211324"/>
                </a:lnTo>
                <a:cubicBezTo>
                  <a:pt x="4276212" y="6220641"/>
                  <a:pt x="4271552" y="6234615"/>
                  <a:pt x="4290186" y="6253248"/>
                </a:cubicBezTo>
                <a:cubicBezTo>
                  <a:pt x="4308818" y="6281197"/>
                  <a:pt x="4304160" y="6295171"/>
                  <a:pt x="4276212" y="6295171"/>
                </a:cubicBezTo>
                <a:lnTo>
                  <a:pt x="4248262" y="6281197"/>
                </a:lnTo>
                <a:cubicBezTo>
                  <a:pt x="4229630" y="6271881"/>
                  <a:pt x="4217984" y="6267221"/>
                  <a:pt x="4213325" y="6267221"/>
                </a:cubicBezTo>
                <a:cubicBezTo>
                  <a:pt x="4208668" y="6267221"/>
                  <a:pt x="4206339" y="6271881"/>
                  <a:pt x="4206339" y="6281197"/>
                </a:cubicBezTo>
                <a:cubicBezTo>
                  <a:pt x="4206339" y="6290514"/>
                  <a:pt x="4210996" y="6299830"/>
                  <a:pt x="4220313" y="6309147"/>
                </a:cubicBezTo>
                <a:cubicBezTo>
                  <a:pt x="4210996" y="6318461"/>
                  <a:pt x="4197022" y="6323120"/>
                  <a:pt x="4178390" y="6323120"/>
                </a:cubicBezTo>
                <a:cubicBezTo>
                  <a:pt x="4169073" y="6323120"/>
                  <a:pt x="4162086" y="6323120"/>
                  <a:pt x="4157428" y="6323120"/>
                </a:cubicBezTo>
                <a:cubicBezTo>
                  <a:pt x="4152769" y="6323120"/>
                  <a:pt x="4145783" y="6327780"/>
                  <a:pt x="4136466" y="6337094"/>
                </a:cubicBezTo>
                <a:cubicBezTo>
                  <a:pt x="4127150" y="6346411"/>
                  <a:pt x="4127150" y="6355729"/>
                  <a:pt x="4136466" y="6365044"/>
                </a:cubicBezTo>
                <a:lnTo>
                  <a:pt x="4136466" y="6379019"/>
                </a:lnTo>
                <a:cubicBezTo>
                  <a:pt x="4127150" y="6379019"/>
                  <a:pt x="4108517" y="6388334"/>
                  <a:pt x="4080568" y="6406969"/>
                </a:cubicBezTo>
                <a:cubicBezTo>
                  <a:pt x="4043302" y="6444233"/>
                  <a:pt x="4024669" y="6453549"/>
                  <a:pt x="4024669" y="6434916"/>
                </a:cubicBezTo>
                <a:cubicBezTo>
                  <a:pt x="4024669" y="6434916"/>
                  <a:pt x="4029328" y="6430259"/>
                  <a:pt x="4038644" y="6420942"/>
                </a:cubicBezTo>
                <a:cubicBezTo>
                  <a:pt x="4047961" y="6411626"/>
                  <a:pt x="4057277" y="6399981"/>
                  <a:pt x="4066594" y="6386005"/>
                </a:cubicBezTo>
                <a:cubicBezTo>
                  <a:pt x="4075908" y="6372031"/>
                  <a:pt x="4089884" y="6360386"/>
                  <a:pt x="4108517" y="6351070"/>
                </a:cubicBezTo>
                <a:cubicBezTo>
                  <a:pt x="4127150" y="6341753"/>
                  <a:pt x="4131807" y="6327780"/>
                  <a:pt x="4122491" y="6309147"/>
                </a:cubicBezTo>
                <a:cubicBezTo>
                  <a:pt x="4113174" y="6281197"/>
                  <a:pt x="4103858" y="6281197"/>
                  <a:pt x="4094541" y="6309147"/>
                </a:cubicBezTo>
                <a:cubicBezTo>
                  <a:pt x="4085227" y="6318461"/>
                  <a:pt x="4075908" y="6318461"/>
                  <a:pt x="4066594" y="6309147"/>
                </a:cubicBezTo>
                <a:cubicBezTo>
                  <a:pt x="4057277" y="6309147"/>
                  <a:pt x="4050290" y="6309147"/>
                  <a:pt x="4045630" y="6309147"/>
                </a:cubicBezTo>
                <a:cubicBezTo>
                  <a:pt x="4040973" y="6309147"/>
                  <a:pt x="4033985" y="6313804"/>
                  <a:pt x="4024669" y="6323120"/>
                </a:cubicBezTo>
                <a:cubicBezTo>
                  <a:pt x="4015354" y="6332437"/>
                  <a:pt x="4008366" y="6339425"/>
                  <a:pt x="4003707" y="6344082"/>
                </a:cubicBezTo>
                <a:cubicBezTo>
                  <a:pt x="3999050" y="6348741"/>
                  <a:pt x="3996721" y="6351070"/>
                  <a:pt x="3996721" y="6351070"/>
                </a:cubicBezTo>
                <a:cubicBezTo>
                  <a:pt x="3987404" y="6351070"/>
                  <a:pt x="3987404" y="6355729"/>
                  <a:pt x="3996721" y="6365044"/>
                </a:cubicBezTo>
                <a:cubicBezTo>
                  <a:pt x="3996721" y="6365044"/>
                  <a:pt x="3996721" y="6367372"/>
                  <a:pt x="3996721" y="6372031"/>
                </a:cubicBezTo>
                <a:cubicBezTo>
                  <a:pt x="3996721" y="6376691"/>
                  <a:pt x="3992062" y="6379019"/>
                  <a:pt x="3982746" y="6379019"/>
                </a:cubicBezTo>
                <a:cubicBezTo>
                  <a:pt x="3982746" y="6369703"/>
                  <a:pt x="3982746" y="6365044"/>
                  <a:pt x="3982746" y="6365044"/>
                </a:cubicBezTo>
                <a:cubicBezTo>
                  <a:pt x="3982746" y="6355729"/>
                  <a:pt x="3980417" y="6351070"/>
                  <a:pt x="3975758" y="6351070"/>
                </a:cubicBezTo>
                <a:cubicBezTo>
                  <a:pt x="3971100" y="6351070"/>
                  <a:pt x="3968772" y="6346411"/>
                  <a:pt x="3968772" y="6337094"/>
                </a:cubicBezTo>
                <a:lnTo>
                  <a:pt x="3954796" y="6337094"/>
                </a:lnTo>
                <a:cubicBezTo>
                  <a:pt x="3954796" y="6346411"/>
                  <a:pt x="3952467" y="6358058"/>
                  <a:pt x="3947810" y="6372031"/>
                </a:cubicBezTo>
                <a:cubicBezTo>
                  <a:pt x="3943151" y="6386005"/>
                  <a:pt x="3931506" y="6392993"/>
                  <a:pt x="3912873" y="6392993"/>
                </a:cubicBezTo>
                <a:lnTo>
                  <a:pt x="3884923" y="6392993"/>
                </a:lnTo>
                <a:lnTo>
                  <a:pt x="3898899" y="6365044"/>
                </a:lnTo>
                <a:cubicBezTo>
                  <a:pt x="3898899" y="6355729"/>
                  <a:pt x="3898899" y="6348741"/>
                  <a:pt x="3898899" y="6344082"/>
                </a:cubicBezTo>
                <a:lnTo>
                  <a:pt x="3898899" y="6337094"/>
                </a:lnTo>
                <a:cubicBezTo>
                  <a:pt x="3898899" y="6337094"/>
                  <a:pt x="3894240" y="6337094"/>
                  <a:pt x="3884923" y="6337094"/>
                </a:cubicBezTo>
                <a:cubicBezTo>
                  <a:pt x="3884923" y="6327780"/>
                  <a:pt x="3880266" y="6323120"/>
                  <a:pt x="3870950" y="6323120"/>
                </a:cubicBezTo>
                <a:lnTo>
                  <a:pt x="3856974" y="6337094"/>
                </a:lnTo>
                <a:cubicBezTo>
                  <a:pt x="3847659" y="6337094"/>
                  <a:pt x="3843000" y="6332437"/>
                  <a:pt x="3843000" y="6323120"/>
                </a:cubicBezTo>
                <a:cubicBezTo>
                  <a:pt x="3833684" y="6323120"/>
                  <a:pt x="3831355" y="6327780"/>
                  <a:pt x="3836012" y="6337094"/>
                </a:cubicBezTo>
                <a:cubicBezTo>
                  <a:pt x="3840672" y="6346411"/>
                  <a:pt x="3838341" y="6351070"/>
                  <a:pt x="3829026" y="6351070"/>
                </a:cubicBezTo>
                <a:lnTo>
                  <a:pt x="3815050" y="6351070"/>
                </a:lnTo>
                <a:lnTo>
                  <a:pt x="3787101" y="6365044"/>
                </a:lnTo>
                <a:lnTo>
                  <a:pt x="3787101" y="6379019"/>
                </a:lnTo>
                <a:cubicBezTo>
                  <a:pt x="3815050" y="6369703"/>
                  <a:pt x="3829026" y="6369703"/>
                  <a:pt x="3829026" y="6379019"/>
                </a:cubicBezTo>
                <a:cubicBezTo>
                  <a:pt x="3829026" y="6388334"/>
                  <a:pt x="3833684" y="6392993"/>
                  <a:pt x="3843000" y="6392993"/>
                </a:cubicBezTo>
                <a:cubicBezTo>
                  <a:pt x="3861633" y="6383677"/>
                  <a:pt x="3870950" y="6388334"/>
                  <a:pt x="3870950" y="6406969"/>
                </a:cubicBezTo>
                <a:cubicBezTo>
                  <a:pt x="3870950" y="6416283"/>
                  <a:pt x="3856974" y="6430259"/>
                  <a:pt x="3829026" y="6448892"/>
                </a:cubicBezTo>
                <a:cubicBezTo>
                  <a:pt x="3801077" y="6476841"/>
                  <a:pt x="3784772" y="6493146"/>
                  <a:pt x="3780115" y="6497803"/>
                </a:cubicBezTo>
                <a:cubicBezTo>
                  <a:pt x="3775456" y="6502460"/>
                  <a:pt x="3773127" y="6500132"/>
                  <a:pt x="3773127" y="6490815"/>
                </a:cubicBezTo>
                <a:lnTo>
                  <a:pt x="3759154" y="6490815"/>
                </a:lnTo>
                <a:cubicBezTo>
                  <a:pt x="3768468" y="6500132"/>
                  <a:pt x="3770799" y="6507119"/>
                  <a:pt x="3766140" y="6511777"/>
                </a:cubicBezTo>
                <a:cubicBezTo>
                  <a:pt x="3761482" y="6516436"/>
                  <a:pt x="3759154" y="6523422"/>
                  <a:pt x="3759154" y="6532738"/>
                </a:cubicBezTo>
                <a:cubicBezTo>
                  <a:pt x="3759154" y="6542055"/>
                  <a:pt x="3754494" y="6542055"/>
                  <a:pt x="3745178" y="6532738"/>
                </a:cubicBezTo>
                <a:lnTo>
                  <a:pt x="3731204" y="6532738"/>
                </a:lnTo>
                <a:lnTo>
                  <a:pt x="3717228" y="6532738"/>
                </a:lnTo>
                <a:lnTo>
                  <a:pt x="3689281" y="6546714"/>
                </a:lnTo>
                <a:cubicBezTo>
                  <a:pt x="3670648" y="6556031"/>
                  <a:pt x="3661332" y="6546714"/>
                  <a:pt x="3661332" y="6518765"/>
                </a:cubicBezTo>
                <a:lnTo>
                  <a:pt x="3661332" y="6504789"/>
                </a:lnTo>
                <a:lnTo>
                  <a:pt x="3633382" y="6518765"/>
                </a:lnTo>
                <a:cubicBezTo>
                  <a:pt x="3624066" y="6528081"/>
                  <a:pt x="3619408" y="6537398"/>
                  <a:pt x="3619408" y="6546714"/>
                </a:cubicBezTo>
                <a:cubicBezTo>
                  <a:pt x="3619408" y="6556031"/>
                  <a:pt x="3614749" y="6556031"/>
                  <a:pt x="3605432" y="6546714"/>
                </a:cubicBezTo>
                <a:cubicBezTo>
                  <a:pt x="3596116" y="6546714"/>
                  <a:pt x="3591459" y="6549043"/>
                  <a:pt x="3591459" y="6553700"/>
                </a:cubicBezTo>
                <a:cubicBezTo>
                  <a:pt x="3591459" y="6558359"/>
                  <a:pt x="3586800" y="6565347"/>
                  <a:pt x="3577483" y="6574662"/>
                </a:cubicBezTo>
                <a:lnTo>
                  <a:pt x="3605432" y="6588637"/>
                </a:lnTo>
                <a:cubicBezTo>
                  <a:pt x="3605432" y="6570004"/>
                  <a:pt x="3612420" y="6560688"/>
                  <a:pt x="3626394" y="6560688"/>
                </a:cubicBezTo>
                <a:cubicBezTo>
                  <a:pt x="3640370" y="6560688"/>
                  <a:pt x="3642698" y="6565347"/>
                  <a:pt x="3633382" y="6574662"/>
                </a:cubicBezTo>
                <a:cubicBezTo>
                  <a:pt x="3633382" y="6583980"/>
                  <a:pt x="3633382" y="6590966"/>
                  <a:pt x="3633382" y="6595623"/>
                </a:cubicBezTo>
                <a:cubicBezTo>
                  <a:pt x="3633382" y="6600282"/>
                  <a:pt x="3633382" y="6607270"/>
                  <a:pt x="3633382" y="6616587"/>
                </a:cubicBezTo>
                <a:cubicBezTo>
                  <a:pt x="3633382" y="6644534"/>
                  <a:pt x="3631053" y="6660838"/>
                  <a:pt x="3626394" y="6665498"/>
                </a:cubicBezTo>
                <a:cubicBezTo>
                  <a:pt x="3621737" y="6670155"/>
                  <a:pt x="3612420" y="6670155"/>
                  <a:pt x="3598445" y="6665498"/>
                </a:cubicBezTo>
                <a:cubicBezTo>
                  <a:pt x="3584471" y="6660838"/>
                  <a:pt x="3577483" y="6658510"/>
                  <a:pt x="3577483" y="6658510"/>
                </a:cubicBezTo>
                <a:lnTo>
                  <a:pt x="3563509" y="6588637"/>
                </a:lnTo>
                <a:cubicBezTo>
                  <a:pt x="3554193" y="6588637"/>
                  <a:pt x="3547207" y="6593295"/>
                  <a:pt x="3542548" y="6602611"/>
                </a:cubicBezTo>
                <a:cubicBezTo>
                  <a:pt x="3537888" y="6611929"/>
                  <a:pt x="3530902" y="6621244"/>
                  <a:pt x="3521586" y="6630560"/>
                </a:cubicBezTo>
                <a:cubicBezTo>
                  <a:pt x="3521586" y="6639877"/>
                  <a:pt x="3519257" y="6646865"/>
                  <a:pt x="3514598" y="6651522"/>
                </a:cubicBezTo>
                <a:cubicBezTo>
                  <a:pt x="3509941" y="6656181"/>
                  <a:pt x="3507610" y="6663167"/>
                  <a:pt x="3507610" y="6672484"/>
                </a:cubicBezTo>
                <a:cubicBezTo>
                  <a:pt x="3498296" y="6691117"/>
                  <a:pt x="3491308" y="6698104"/>
                  <a:pt x="3486649" y="6693445"/>
                </a:cubicBezTo>
                <a:cubicBezTo>
                  <a:pt x="3481992" y="6688788"/>
                  <a:pt x="3477332" y="6693445"/>
                  <a:pt x="3472675" y="6707421"/>
                </a:cubicBezTo>
                <a:cubicBezTo>
                  <a:pt x="3468016" y="6721395"/>
                  <a:pt x="3465687" y="6733042"/>
                  <a:pt x="3465687" y="6742356"/>
                </a:cubicBezTo>
                <a:cubicBezTo>
                  <a:pt x="3456371" y="6733042"/>
                  <a:pt x="3451713" y="6726054"/>
                  <a:pt x="3451713" y="6721395"/>
                </a:cubicBezTo>
                <a:cubicBezTo>
                  <a:pt x="3451713" y="6716737"/>
                  <a:pt x="3447054" y="6714407"/>
                  <a:pt x="3437738" y="6714407"/>
                </a:cubicBezTo>
                <a:cubicBezTo>
                  <a:pt x="3428421" y="6723725"/>
                  <a:pt x="3423764" y="6723725"/>
                  <a:pt x="3423764" y="6714407"/>
                </a:cubicBezTo>
                <a:cubicBezTo>
                  <a:pt x="3423764" y="6695776"/>
                  <a:pt x="3414448" y="6691117"/>
                  <a:pt x="3395814" y="6700433"/>
                </a:cubicBezTo>
                <a:cubicBezTo>
                  <a:pt x="3377182" y="6709749"/>
                  <a:pt x="3377182" y="6723725"/>
                  <a:pt x="3395814" y="6742356"/>
                </a:cubicBezTo>
                <a:cubicBezTo>
                  <a:pt x="3395814" y="6742356"/>
                  <a:pt x="3395814" y="6747015"/>
                  <a:pt x="3395814" y="6756332"/>
                </a:cubicBezTo>
                <a:cubicBezTo>
                  <a:pt x="3386498" y="6765648"/>
                  <a:pt x="3377182" y="6779622"/>
                  <a:pt x="3367865" y="6798255"/>
                </a:cubicBezTo>
                <a:lnTo>
                  <a:pt x="3353891" y="6812229"/>
                </a:lnTo>
                <a:cubicBezTo>
                  <a:pt x="3353891" y="6812229"/>
                  <a:pt x="3353891" y="6809900"/>
                  <a:pt x="3353891" y="6805243"/>
                </a:cubicBezTo>
                <a:cubicBezTo>
                  <a:pt x="3353891" y="6800586"/>
                  <a:pt x="3353891" y="6793598"/>
                  <a:pt x="3353891" y="6784279"/>
                </a:cubicBezTo>
                <a:cubicBezTo>
                  <a:pt x="3363208" y="6774965"/>
                  <a:pt x="3353891" y="6770306"/>
                  <a:pt x="3325942" y="6770306"/>
                </a:cubicBezTo>
                <a:cubicBezTo>
                  <a:pt x="3325942" y="6770306"/>
                  <a:pt x="3321284" y="6765648"/>
                  <a:pt x="3311968" y="6756332"/>
                </a:cubicBezTo>
                <a:cubicBezTo>
                  <a:pt x="3311968" y="6747015"/>
                  <a:pt x="3311968" y="6742356"/>
                  <a:pt x="3311968" y="6742356"/>
                </a:cubicBezTo>
                <a:cubicBezTo>
                  <a:pt x="3311968" y="6742356"/>
                  <a:pt x="3309639" y="6744687"/>
                  <a:pt x="3304980" y="6749344"/>
                </a:cubicBezTo>
                <a:cubicBezTo>
                  <a:pt x="3300323" y="6754003"/>
                  <a:pt x="3297992" y="6758661"/>
                  <a:pt x="3297992" y="6763318"/>
                </a:cubicBezTo>
                <a:cubicBezTo>
                  <a:pt x="3297992" y="6767977"/>
                  <a:pt x="3297992" y="6770306"/>
                  <a:pt x="3297992" y="6770306"/>
                </a:cubicBezTo>
                <a:cubicBezTo>
                  <a:pt x="3297992" y="6770306"/>
                  <a:pt x="3293335" y="6770306"/>
                  <a:pt x="3284018" y="6770306"/>
                </a:cubicBezTo>
                <a:cubicBezTo>
                  <a:pt x="3284018" y="6770306"/>
                  <a:pt x="3281690" y="6777294"/>
                  <a:pt x="3277031" y="6791267"/>
                </a:cubicBezTo>
                <a:cubicBezTo>
                  <a:pt x="3272373" y="6805243"/>
                  <a:pt x="3267714" y="6821547"/>
                  <a:pt x="3263057" y="6840178"/>
                </a:cubicBezTo>
                <a:cubicBezTo>
                  <a:pt x="3258398" y="6858811"/>
                  <a:pt x="3260728" y="6877444"/>
                  <a:pt x="3270045" y="6896077"/>
                </a:cubicBezTo>
                <a:cubicBezTo>
                  <a:pt x="3270045" y="6905394"/>
                  <a:pt x="3270045" y="6910051"/>
                  <a:pt x="3270045" y="6910051"/>
                </a:cubicBezTo>
                <a:cubicBezTo>
                  <a:pt x="3251412" y="6910051"/>
                  <a:pt x="3242095" y="6891420"/>
                  <a:pt x="3242095" y="6854154"/>
                </a:cubicBezTo>
                <a:cubicBezTo>
                  <a:pt x="3242095" y="6844838"/>
                  <a:pt x="3239766" y="6837850"/>
                  <a:pt x="3235108" y="6833191"/>
                </a:cubicBezTo>
                <a:cubicBezTo>
                  <a:pt x="3230448" y="6828533"/>
                  <a:pt x="3218803" y="6830862"/>
                  <a:pt x="3200172" y="6840178"/>
                </a:cubicBezTo>
                <a:cubicBezTo>
                  <a:pt x="3181537" y="6849495"/>
                  <a:pt x="3172222" y="6863471"/>
                  <a:pt x="3172222" y="6882102"/>
                </a:cubicBezTo>
                <a:cubicBezTo>
                  <a:pt x="3162906" y="6882102"/>
                  <a:pt x="3158247" y="6884432"/>
                  <a:pt x="3158247" y="6889089"/>
                </a:cubicBezTo>
                <a:cubicBezTo>
                  <a:pt x="3158247" y="6893749"/>
                  <a:pt x="3153590" y="6896077"/>
                  <a:pt x="3144273" y="6896077"/>
                </a:cubicBezTo>
                <a:cubicBezTo>
                  <a:pt x="3144273" y="6896077"/>
                  <a:pt x="3139614" y="6900735"/>
                  <a:pt x="3130299" y="6910051"/>
                </a:cubicBezTo>
                <a:cubicBezTo>
                  <a:pt x="3120983" y="6919368"/>
                  <a:pt x="3120983" y="6924027"/>
                  <a:pt x="3130299" y="6924027"/>
                </a:cubicBezTo>
                <a:cubicBezTo>
                  <a:pt x="3139614" y="6924027"/>
                  <a:pt x="3139614" y="6933343"/>
                  <a:pt x="3130299" y="6951974"/>
                </a:cubicBezTo>
                <a:cubicBezTo>
                  <a:pt x="3130299" y="6961293"/>
                  <a:pt x="3130299" y="6968279"/>
                  <a:pt x="3130299" y="6972936"/>
                </a:cubicBezTo>
                <a:cubicBezTo>
                  <a:pt x="3130299" y="6977595"/>
                  <a:pt x="3134956" y="6979924"/>
                  <a:pt x="3144273" y="6979924"/>
                </a:cubicBezTo>
                <a:cubicBezTo>
                  <a:pt x="3144273" y="6989240"/>
                  <a:pt x="3144273" y="6998557"/>
                  <a:pt x="3144273" y="7007873"/>
                </a:cubicBezTo>
                <a:lnTo>
                  <a:pt x="3130299" y="7007873"/>
                </a:lnTo>
                <a:cubicBezTo>
                  <a:pt x="3130299" y="6998557"/>
                  <a:pt x="3125640" y="6993899"/>
                  <a:pt x="3116324" y="6993899"/>
                </a:cubicBezTo>
                <a:cubicBezTo>
                  <a:pt x="3107007" y="6993899"/>
                  <a:pt x="3102350" y="6984583"/>
                  <a:pt x="3102350" y="6965950"/>
                </a:cubicBezTo>
                <a:cubicBezTo>
                  <a:pt x="3093034" y="6956633"/>
                  <a:pt x="3083717" y="6947317"/>
                  <a:pt x="3074400" y="6938001"/>
                </a:cubicBezTo>
                <a:cubicBezTo>
                  <a:pt x="3074400" y="6938001"/>
                  <a:pt x="3074400" y="6935672"/>
                  <a:pt x="3074400" y="6931013"/>
                </a:cubicBezTo>
                <a:cubicBezTo>
                  <a:pt x="3074400" y="6926355"/>
                  <a:pt x="3074400" y="6924027"/>
                  <a:pt x="3074400" y="6924027"/>
                </a:cubicBezTo>
                <a:cubicBezTo>
                  <a:pt x="3083717" y="6905394"/>
                  <a:pt x="3086046" y="6896077"/>
                  <a:pt x="3081388" y="6896077"/>
                </a:cubicBezTo>
                <a:cubicBezTo>
                  <a:pt x="3076729" y="6896077"/>
                  <a:pt x="3069741" y="6900735"/>
                  <a:pt x="3060425" y="6910051"/>
                </a:cubicBezTo>
                <a:cubicBezTo>
                  <a:pt x="3051108" y="6919368"/>
                  <a:pt x="3051108" y="6928684"/>
                  <a:pt x="3060425" y="6938001"/>
                </a:cubicBezTo>
                <a:lnTo>
                  <a:pt x="3060425" y="6979924"/>
                </a:lnTo>
                <a:cubicBezTo>
                  <a:pt x="3060425" y="6998557"/>
                  <a:pt x="3065084" y="7012532"/>
                  <a:pt x="3074400" y="7021847"/>
                </a:cubicBezTo>
                <a:cubicBezTo>
                  <a:pt x="3074400" y="7031165"/>
                  <a:pt x="3074400" y="7035823"/>
                  <a:pt x="3074400" y="7035823"/>
                </a:cubicBezTo>
                <a:lnTo>
                  <a:pt x="3004528" y="7035823"/>
                </a:lnTo>
                <a:lnTo>
                  <a:pt x="2990552" y="7021847"/>
                </a:lnTo>
                <a:cubicBezTo>
                  <a:pt x="2990552" y="7012532"/>
                  <a:pt x="2988224" y="7003216"/>
                  <a:pt x="2983566" y="6993899"/>
                </a:cubicBezTo>
                <a:cubicBezTo>
                  <a:pt x="2978907" y="6984583"/>
                  <a:pt x="2978907" y="6975266"/>
                  <a:pt x="2983566" y="6965950"/>
                </a:cubicBezTo>
                <a:cubicBezTo>
                  <a:pt x="2988224" y="6956633"/>
                  <a:pt x="2990552" y="6947317"/>
                  <a:pt x="2990552" y="6938001"/>
                </a:cubicBezTo>
                <a:lnTo>
                  <a:pt x="2976578" y="6938001"/>
                </a:lnTo>
                <a:cubicBezTo>
                  <a:pt x="2985895" y="6947317"/>
                  <a:pt x="2981238" y="6956633"/>
                  <a:pt x="2962604" y="6965950"/>
                </a:cubicBezTo>
                <a:lnTo>
                  <a:pt x="2948629" y="6979924"/>
                </a:lnTo>
                <a:lnTo>
                  <a:pt x="2962604" y="6951974"/>
                </a:lnTo>
                <a:cubicBezTo>
                  <a:pt x="2971921" y="6933343"/>
                  <a:pt x="2971921" y="6924027"/>
                  <a:pt x="2962604" y="6924027"/>
                </a:cubicBezTo>
                <a:lnTo>
                  <a:pt x="2976578" y="6924027"/>
                </a:lnTo>
                <a:lnTo>
                  <a:pt x="2990552" y="6910051"/>
                </a:lnTo>
                <a:cubicBezTo>
                  <a:pt x="2999868" y="6910051"/>
                  <a:pt x="3004528" y="6907722"/>
                  <a:pt x="3004528" y="6903063"/>
                </a:cubicBezTo>
                <a:cubicBezTo>
                  <a:pt x="3004528" y="6898406"/>
                  <a:pt x="3004528" y="6896077"/>
                  <a:pt x="3004528" y="6896077"/>
                </a:cubicBezTo>
                <a:lnTo>
                  <a:pt x="2990552" y="6882102"/>
                </a:lnTo>
                <a:cubicBezTo>
                  <a:pt x="2999868" y="6882102"/>
                  <a:pt x="3004528" y="6882102"/>
                  <a:pt x="3004528" y="6882102"/>
                </a:cubicBezTo>
                <a:cubicBezTo>
                  <a:pt x="3004528" y="6872787"/>
                  <a:pt x="3004528" y="6868128"/>
                  <a:pt x="3004528" y="6868128"/>
                </a:cubicBezTo>
                <a:cubicBezTo>
                  <a:pt x="3004528" y="6868128"/>
                  <a:pt x="3009185" y="6868128"/>
                  <a:pt x="3018502" y="6868128"/>
                </a:cubicBezTo>
                <a:lnTo>
                  <a:pt x="3032477" y="6854154"/>
                </a:lnTo>
                <a:cubicBezTo>
                  <a:pt x="3041794" y="6863471"/>
                  <a:pt x="3051108" y="6861140"/>
                  <a:pt x="3060425" y="6847166"/>
                </a:cubicBezTo>
                <a:cubicBezTo>
                  <a:pt x="3069741" y="6833191"/>
                  <a:pt x="3079058" y="6821547"/>
                  <a:pt x="3088374" y="6812229"/>
                </a:cubicBezTo>
                <a:lnTo>
                  <a:pt x="3116324" y="6798255"/>
                </a:lnTo>
                <a:cubicBezTo>
                  <a:pt x="3116324" y="6788939"/>
                  <a:pt x="3116324" y="6781951"/>
                  <a:pt x="3116324" y="6777294"/>
                </a:cubicBezTo>
                <a:cubicBezTo>
                  <a:pt x="3116324" y="6772636"/>
                  <a:pt x="3116324" y="6770306"/>
                  <a:pt x="3116324" y="6770306"/>
                </a:cubicBezTo>
                <a:lnTo>
                  <a:pt x="3158247" y="6742356"/>
                </a:lnTo>
                <a:cubicBezTo>
                  <a:pt x="3176880" y="6723725"/>
                  <a:pt x="3181537" y="6709749"/>
                  <a:pt x="3172222" y="6700433"/>
                </a:cubicBezTo>
                <a:cubicBezTo>
                  <a:pt x="3181537" y="6700433"/>
                  <a:pt x="3186196" y="6695776"/>
                  <a:pt x="3186196" y="6686459"/>
                </a:cubicBezTo>
                <a:cubicBezTo>
                  <a:pt x="3186196" y="6677143"/>
                  <a:pt x="3188525" y="6670155"/>
                  <a:pt x="3193184" y="6665498"/>
                </a:cubicBezTo>
                <a:cubicBezTo>
                  <a:pt x="3197842" y="6660838"/>
                  <a:pt x="3200172" y="6653852"/>
                  <a:pt x="3200172" y="6644534"/>
                </a:cubicBezTo>
                <a:cubicBezTo>
                  <a:pt x="3200172" y="6635219"/>
                  <a:pt x="3200172" y="6630560"/>
                  <a:pt x="3200172" y="6630560"/>
                </a:cubicBezTo>
                <a:lnTo>
                  <a:pt x="3200172" y="6602611"/>
                </a:lnTo>
                <a:lnTo>
                  <a:pt x="3228120" y="6574662"/>
                </a:lnTo>
                <a:cubicBezTo>
                  <a:pt x="3246752" y="6565347"/>
                  <a:pt x="3256069" y="6551371"/>
                  <a:pt x="3256069" y="6532738"/>
                </a:cubicBezTo>
                <a:cubicBezTo>
                  <a:pt x="3256069" y="6523422"/>
                  <a:pt x="3253740" y="6514107"/>
                  <a:pt x="3249081" y="6504789"/>
                </a:cubicBezTo>
                <a:cubicBezTo>
                  <a:pt x="3244424" y="6495474"/>
                  <a:pt x="3242095" y="6490815"/>
                  <a:pt x="3242095" y="6490815"/>
                </a:cubicBezTo>
                <a:lnTo>
                  <a:pt x="3228120" y="6546714"/>
                </a:lnTo>
                <a:cubicBezTo>
                  <a:pt x="3228120" y="6565347"/>
                  <a:pt x="3223462" y="6574662"/>
                  <a:pt x="3214146" y="6574662"/>
                </a:cubicBezTo>
                <a:cubicBezTo>
                  <a:pt x="3204829" y="6574662"/>
                  <a:pt x="3195513" y="6574662"/>
                  <a:pt x="3186196" y="6574662"/>
                </a:cubicBezTo>
                <a:lnTo>
                  <a:pt x="3130299" y="6602611"/>
                </a:lnTo>
                <a:cubicBezTo>
                  <a:pt x="3111666" y="6621244"/>
                  <a:pt x="3097691" y="6630560"/>
                  <a:pt x="3088374" y="6630560"/>
                </a:cubicBezTo>
                <a:cubicBezTo>
                  <a:pt x="3097691" y="6621244"/>
                  <a:pt x="3095362" y="6611929"/>
                  <a:pt x="3081388" y="6602611"/>
                </a:cubicBezTo>
                <a:cubicBezTo>
                  <a:pt x="3067412" y="6593295"/>
                  <a:pt x="3055768" y="6593295"/>
                  <a:pt x="3046451" y="6602611"/>
                </a:cubicBezTo>
                <a:cubicBezTo>
                  <a:pt x="3037134" y="6611929"/>
                  <a:pt x="3034806" y="6618915"/>
                  <a:pt x="3039463" y="6623572"/>
                </a:cubicBezTo>
                <a:cubicBezTo>
                  <a:pt x="3044122" y="6628232"/>
                  <a:pt x="3041794" y="6632891"/>
                  <a:pt x="3032477" y="6637548"/>
                </a:cubicBezTo>
                <a:cubicBezTo>
                  <a:pt x="3023161" y="6642205"/>
                  <a:pt x="3018502" y="6644534"/>
                  <a:pt x="3018502" y="6644534"/>
                </a:cubicBezTo>
                <a:cubicBezTo>
                  <a:pt x="3018502" y="6644534"/>
                  <a:pt x="3018502" y="6649193"/>
                  <a:pt x="3018502" y="6658510"/>
                </a:cubicBezTo>
                <a:cubicBezTo>
                  <a:pt x="3009185" y="6658510"/>
                  <a:pt x="2995211" y="6667826"/>
                  <a:pt x="2976578" y="6686459"/>
                </a:cubicBezTo>
                <a:lnTo>
                  <a:pt x="2948629" y="6756332"/>
                </a:lnTo>
                <a:lnTo>
                  <a:pt x="2962604" y="6770306"/>
                </a:lnTo>
                <a:cubicBezTo>
                  <a:pt x="2981238" y="6770306"/>
                  <a:pt x="2985895" y="6756332"/>
                  <a:pt x="2976578" y="6728382"/>
                </a:cubicBezTo>
                <a:lnTo>
                  <a:pt x="3004528" y="6728382"/>
                </a:lnTo>
                <a:lnTo>
                  <a:pt x="2990552" y="6756332"/>
                </a:lnTo>
                <a:cubicBezTo>
                  <a:pt x="2990552" y="6765648"/>
                  <a:pt x="2990552" y="6770306"/>
                  <a:pt x="2990552" y="6770306"/>
                </a:cubicBezTo>
                <a:lnTo>
                  <a:pt x="2990552" y="6798255"/>
                </a:lnTo>
                <a:cubicBezTo>
                  <a:pt x="2990552" y="6798255"/>
                  <a:pt x="2990552" y="6807572"/>
                  <a:pt x="2990552" y="6826205"/>
                </a:cubicBezTo>
                <a:cubicBezTo>
                  <a:pt x="2981238" y="6816888"/>
                  <a:pt x="2976578" y="6816888"/>
                  <a:pt x="2976578" y="6826205"/>
                </a:cubicBezTo>
                <a:cubicBezTo>
                  <a:pt x="2976578" y="6835521"/>
                  <a:pt x="2976578" y="6840178"/>
                  <a:pt x="2976578" y="6840178"/>
                </a:cubicBezTo>
                <a:lnTo>
                  <a:pt x="2962604" y="6868128"/>
                </a:lnTo>
                <a:lnTo>
                  <a:pt x="2948629" y="6868128"/>
                </a:lnTo>
                <a:lnTo>
                  <a:pt x="2948629" y="6840178"/>
                </a:lnTo>
                <a:lnTo>
                  <a:pt x="2920679" y="6770306"/>
                </a:lnTo>
                <a:cubicBezTo>
                  <a:pt x="2920679" y="6770306"/>
                  <a:pt x="2920679" y="6772636"/>
                  <a:pt x="2920679" y="6777294"/>
                </a:cubicBezTo>
                <a:cubicBezTo>
                  <a:pt x="2920679" y="6781951"/>
                  <a:pt x="2920679" y="6788939"/>
                  <a:pt x="2920679" y="6798255"/>
                </a:cubicBezTo>
                <a:cubicBezTo>
                  <a:pt x="2920679" y="6798255"/>
                  <a:pt x="2918351" y="6802914"/>
                  <a:pt x="2913694" y="6812229"/>
                </a:cubicBezTo>
                <a:cubicBezTo>
                  <a:pt x="2909034" y="6821547"/>
                  <a:pt x="2906706" y="6826205"/>
                  <a:pt x="2906706" y="6826205"/>
                </a:cubicBezTo>
                <a:cubicBezTo>
                  <a:pt x="2906706" y="6854154"/>
                  <a:pt x="2892732" y="6863471"/>
                  <a:pt x="2864782" y="6854154"/>
                </a:cubicBezTo>
                <a:cubicBezTo>
                  <a:pt x="2855466" y="6844838"/>
                  <a:pt x="2846149" y="6844838"/>
                  <a:pt x="2836833" y="6854154"/>
                </a:cubicBezTo>
                <a:cubicBezTo>
                  <a:pt x="2836833" y="6863471"/>
                  <a:pt x="2832176" y="6863471"/>
                  <a:pt x="2822859" y="6854154"/>
                </a:cubicBezTo>
                <a:lnTo>
                  <a:pt x="2780934" y="6854154"/>
                </a:lnTo>
                <a:lnTo>
                  <a:pt x="2780934" y="6882102"/>
                </a:lnTo>
                <a:lnTo>
                  <a:pt x="2766960" y="6924027"/>
                </a:lnTo>
                <a:cubicBezTo>
                  <a:pt x="2757644" y="6905394"/>
                  <a:pt x="2752987" y="6896077"/>
                  <a:pt x="2752987" y="6896077"/>
                </a:cubicBezTo>
                <a:lnTo>
                  <a:pt x="2752987" y="6868128"/>
                </a:lnTo>
                <a:lnTo>
                  <a:pt x="2780934" y="6840178"/>
                </a:lnTo>
                <a:lnTo>
                  <a:pt x="2752987" y="6854154"/>
                </a:lnTo>
                <a:cubicBezTo>
                  <a:pt x="2752987" y="6854154"/>
                  <a:pt x="2748328" y="6858811"/>
                  <a:pt x="2739012" y="6868128"/>
                </a:cubicBezTo>
                <a:cubicBezTo>
                  <a:pt x="2729694" y="6877444"/>
                  <a:pt x="2725038" y="6886761"/>
                  <a:pt x="2725038" y="6896077"/>
                </a:cubicBezTo>
                <a:lnTo>
                  <a:pt x="2711062" y="6896077"/>
                </a:lnTo>
                <a:cubicBezTo>
                  <a:pt x="2701746" y="6896077"/>
                  <a:pt x="2697088" y="6896077"/>
                  <a:pt x="2697088" y="6896077"/>
                </a:cubicBezTo>
                <a:lnTo>
                  <a:pt x="2683115" y="6896077"/>
                </a:lnTo>
                <a:lnTo>
                  <a:pt x="2669138" y="6924027"/>
                </a:lnTo>
                <a:lnTo>
                  <a:pt x="2669138" y="6938001"/>
                </a:lnTo>
                <a:cubicBezTo>
                  <a:pt x="2659822" y="6947317"/>
                  <a:pt x="2659822" y="6954305"/>
                  <a:pt x="2669138" y="6958962"/>
                </a:cubicBezTo>
                <a:cubicBezTo>
                  <a:pt x="2678455" y="6963621"/>
                  <a:pt x="2683115" y="6961293"/>
                  <a:pt x="2683115" y="6951974"/>
                </a:cubicBezTo>
                <a:lnTo>
                  <a:pt x="2711062" y="6951974"/>
                </a:lnTo>
                <a:cubicBezTo>
                  <a:pt x="2701746" y="6961293"/>
                  <a:pt x="2701746" y="6965950"/>
                  <a:pt x="2711062" y="6965950"/>
                </a:cubicBezTo>
                <a:cubicBezTo>
                  <a:pt x="2701746" y="6975266"/>
                  <a:pt x="2687772" y="6984583"/>
                  <a:pt x="2669138" y="6993899"/>
                </a:cubicBezTo>
                <a:cubicBezTo>
                  <a:pt x="2659822" y="6993899"/>
                  <a:pt x="2650506" y="6998557"/>
                  <a:pt x="2641189" y="7007873"/>
                </a:cubicBezTo>
                <a:cubicBezTo>
                  <a:pt x="2631873" y="7017190"/>
                  <a:pt x="2627216" y="7026506"/>
                  <a:pt x="2627216" y="7035823"/>
                </a:cubicBezTo>
                <a:lnTo>
                  <a:pt x="2613240" y="7035823"/>
                </a:lnTo>
                <a:cubicBezTo>
                  <a:pt x="2613240" y="7035823"/>
                  <a:pt x="2608582" y="7031165"/>
                  <a:pt x="2599266" y="7021847"/>
                </a:cubicBezTo>
                <a:cubicBezTo>
                  <a:pt x="2589950" y="7012532"/>
                  <a:pt x="2589950" y="7007873"/>
                  <a:pt x="2599266" y="7007873"/>
                </a:cubicBezTo>
                <a:lnTo>
                  <a:pt x="2641189" y="6993899"/>
                </a:lnTo>
                <a:cubicBezTo>
                  <a:pt x="2641189" y="6984583"/>
                  <a:pt x="2641189" y="6977595"/>
                  <a:pt x="2641189" y="6972936"/>
                </a:cubicBezTo>
                <a:cubicBezTo>
                  <a:pt x="2641189" y="6968279"/>
                  <a:pt x="2645848" y="6965950"/>
                  <a:pt x="2655165" y="6965950"/>
                </a:cubicBezTo>
                <a:cubicBezTo>
                  <a:pt x="2655165" y="6965950"/>
                  <a:pt x="2655165" y="6961293"/>
                  <a:pt x="2655165" y="6951974"/>
                </a:cubicBezTo>
                <a:lnTo>
                  <a:pt x="2641189" y="6951974"/>
                </a:lnTo>
                <a:cubicBezTo>
                  <a:pt x="2641189" y="6961293"/>
                  <a:pt x="2638861" y="6970607"/>
                  <a:pt x="2634203" y="6979924"/>
                </a:cubicBezTo>
                <a:cubicBezTo>
                  <a:pt x="2629544" y="6989240"/>
                  <a:pt x="2622558" y="6993899"/>
                  <a:pt x="2613240" y="6993899"/>
                </a:cubicBezTo>
                <a:lnTo>
                  <a:pt x="2627216" y="6965950"/>
                </a:lnTo>
                <a:lnTo>
                  <a:pt x="2599266" y="6979924"/>
                </a:lnTo>
                <a:cubicBezTo>
                  <a:pt x="2580632" y="6998557"/>
                  <a:pt x="2571317" y="7010204"/>
                  <a:pt x="2571317" y="7014861"/>
                </a:cubicBezTo>
                <a:cubicBezTo>
                  <a:pt x="2571317" y="7019518"/>
                  <a:pt x="2548026" y="7045139"/>
                  <a:pt x="2501444" y="7091720"/>
                </a:cubicBezTo>
                <a:cubicBezTo>
                  <a:pt x="2464177" y="7128987"/>
                  <a:pt x="2445546" y="7142961"/>
                  <a:pt x="2445546" y="7133645"/>
                </a:cubicBezTo>
                <a:cubicBezTo>
                  <a:pt x="2445546" y="7124328"/>
                  <a:pt x="2445546" y="7115012"/>
                  <a:pt x="2445546" y="7105695"/>
                </a:cubicBezTo>
                <a:lnTo>
                  <a:pt x="2431571" y="7105695"/>
                </a:lnTo>
                <a:cubicBezTo>
                  <a:pt x="2422255" y="7115012"/>
                  <a:pt x="2415269" y="7119669"/>
                  <a:pt x="2410610" y="7119669"/>
                </a:cubicBezTo>
                <a:cubicBezTo>
                  <a:pt x="2405952" y="7119669"/>
                  <a:pt x="2403624" y="7124328"/>
                  <a:pt x="2403624" y="7133645"/>
                </a:cubicBezTo>
                <a:cubicBezTo>
                  <a:pt x="2403624" y="7133645"/>
                  <a:pt x="2401293" y="7138302"/>
                  <a:pt x="2396635" y="7147619"/>
                </a:cubicBezTo>
                <a:cubicBezTo>
                  <a:pt x="2391979" y="7156935"/>
                  <a:pt x="2384990" y="7166252"/>
                  <a:pt x="2375674" y="7175568"/>
                </a:cubicBezTo>
                <a:lnTo>
                  <a:pt x="2347724" y="7217491"/>
                </a:lnTo>
                <a:lnTo>
                  <a:pt x="2347724" y="7245441"/>
                </a:lnTo>
                <a:cubicBezTo>
                  <a:pt x="2357041" y="7245441"/>
                  <a:pt x="2361699" y="7245441"/>
                  <a:pt x="2361699" y="7245441"/>
                </a:cubicBezTo>
                <a:cubicBezTo>
                  <a:pt x="2361699" y="7254757"/>
                  <a:pt x="2343065" y="7278047"/>
                  <a:pt x="2305802" y="7315313"/>
                </a:cubicBezTo>
                <a:lnTo>
                  <a:pt x="2277852" y="7329287"/>
                </a:lnTo>
                <a:lnTo>
                  <a:pt x="2291825" y="7301340"/>
                </a:lnTo>
                <a:cubicBezTo>
                  <a:pt x="2291825" y="7301340"/>
                  <a:pt x="2294157" y="7296680"/>
                  <a:pt x="2298814" y="7287364"/>
                </a:cubicBezTo>
                <a:cubicBezTo>
                  <a:pt x="2303470" y="7278047"/>
                  <a:pt x="2305802" y="7268733"/>
                  <a:pt x="2305802" y="7259415"/>
                </a:cubicBezTo>
                <a:cubicBezTo>
                  <a:pt x="2324434" y="7250100"/>
                  <a:pt x="2333749" y="7240783"/>
                  <a:pt x="2333749" y="7231465"/>
                </a:cubicBezTo>
                <a:lnTo>
                  <a:pt x="2305802" y="7245441"/>
                </a:lnTo>
                <a:cubicBezTo>
                  <a:pt x="2305802" y="7245441"/>
                  <a:pt x="2301142" y="7250100"/>
                  <a:pt x="2291825" y="7259415"/>
                </a:cubicBezTo>
                <a:cubicBezTo>
                  <a:pt x="2282509" y="7250100"/>
                  <a:pt x="2273194" y="7250100"/>
                  <a:pt x="2263877" y="7259415"/>
                </a:cubicBezTo>
                <a:lnTo>
                  <a:pt x="2249903" y="7259415"/>
                </a:lnTo>
                <a:cubicBezTo>
                  <a:pt x="2249903" y="7250100"/>
                  <a:pt x="2268536" y="7236124"/>
                  <a:pt x="2305802" y="7217491"/>
                </a:cubicBezTo>
                <a:cubicBezTo>
                  <a:pt x="2315118" y="7208175"/>
                  <a:pt x="2324434" y="7198860"/>
                  <a:pt x="2333749" y="7189542"/>
                </a:cubicBezTo>
                <a:lnTo>
                  <a:pt x="2347724" y="7175568"/>
                </a:lnTo>
                <a:lnTo>
                  <a:pt x="2347724" y="7161592"/>
                </a:lnTo>
                <a:cubicBezTo>
                  <a:pt x="2319775" y="7142961"/>
                  <a:pt x="2315118" y="7128987"/>
                  <a:pt x="2333749" y="7119669"/>
                </a:cubicBezTo>
                <a:lnTo>
                  <a:pt x="2347724" y="7133645"/>
                </a:lnTo>
                <a:cubicBezTo>
                  <a:pt x="2357041" y="7152278"/>
                  <a:pt x="2361699" y="7161592"/>
                  <a:pt x="2361699" y="7161592"/>
                </a:cubicBezTo>
                <a:lnTo>
                  <a:pt x="2361699" y="7133645"/>
                </a:lnTo>
                <a:lnTo>
                  <a:pt x="2375674" y="7110353"/>
                </a:lnTo>
                <a:lnTo>
                  <a:pt x="2375674" y="7119669"/>
                </a:lnTo>
                <a:cubicBezTo>
                  <a:pt x="2384990" y="7119669"/>
                  <a:pt x="2389648" y="7115012"/>
                  <a:pt x="2389648" y="7105695"/>
                </a:cubicBezTo>
                <a:cubicBezTo>
                  <a:pt x="2389648" y="7105695"/>
                  <a:pt x="2388483" y="7105695"/>
                  <a:pt x="2386155" y="7105695"/>
                </a:cubicBezTo>
                <a:lnTo>
                  <a:pt x="2378469" y="7105695"/>
                </a:lnTo>
                <a:lnTo>
                  <a:pt x="2403624" y="7063772"/>
                </a:lnTo>
                <a:cubicBezTo>
                  <a:pt x="2412940" y="7073089"/>
                  <a:pt x="2419925" y="7073089"/>
                  <a:pt x="2424585" y="7063772"/>
                </a:cubicBezTo>
                <a:cubicBezTo>
                  <a:pt x="2429243" y="7054456"/>
                  <a:pt x="2426914" y="7049796"/>
                  <a:pt x="2417598" y="7049796"/>
                </a:cubicBezTo>
                <a:cubicBezTo>
                  <a:pt x="2417598" y="7040480"/>
                  <a:pt x="2412940" y="7040480"/>
                  <a:pt x="2403624" y="7049796"/>
                </a:cubicBezTo>
                <a:cubicBezTo>
                  <a:pt x="2366358" y="7096379"/>
                  <a:pt x="2347724" y="7110353"/>
                  <a:pt x="2347724" y="7091720"/>
                </a:cubicBezTo>
                <a:cubicBezTo>
                  <a:pt x="2347724" y="7091720"/>
                  <a:pt x="2350054" y="7087062"/>
                  <a:pt x="2354713" y="7077746"/>
                </a:cubicBezTo>
                <a:cubicBezTo>
                  <a:pt x="2359370" y="7068429"/>
                  <a:pt x="2366358" y="7063772"/>
                  <a:pt x="2375674" y="7063772"/>
                </a:cubicBezTo>
                <a:lnTo>
                  <a:pt x="2417598" y="7007873"/>
                </a:lnTo>
                <a:lnTo>
                  <a:pt x="2431571" y="6993899"/>
                </a:lnTo>
                <a:lnTo>
                  <a:pt x="2417598" y="6993899"/>
                </a:lnTo>
                <a:cubicBezTo>
                  <a:pt x="2398965" y="7003216"/>
                  <a:pt x="2389648" y="7007873"/>
                  <a:pt x="2389648" y="7007873"/>
                </a:cubicBezTo>
                <a:lnTo>
                  <a:pt x="2431571" y="6965950"/>
                </a:lnTo>
                <a:lnTo>
                  <a:pt x="2431571" y="6938001"/>
                </a:lnTo>
                <a:lnTo>
                  <a:pt x="2431571" y="6924027"/>
                </a:lnTo>
                <a:lnTo>
                  <a:pt x="2445546" y="6924027"/>
                </a:lnTo>
                <a:cubicBezTo>
                  <a:pt x="2436230" y="6924027"/>
                  <a:pt x="2431571" y="6919368"/>
                  <a:pt x="2431571" y="6910051"/>
                </a:cubicBezTo>
                <a:lnTo>
                  <a:pt x="2445546" y="6882102"/>
                </a:lnTo>
                <a:lnTo>
                  <a:pt x="2473496" y="6882102"/>
                </a:lnTo>
                <a:cubicBezTo>
                  <a:pt x="2482811" y="6882102"/>
                  <a:pt x="2492127" y="6877444"/>
                  <a:pt x="2501444" y="6868128"/>
                </a:cubicBezTo>
                <a:cubicBezTo>
                  <a:pt x="2510761" y="6858811"/>
                  <a:pt x="2515420" y="6854154"/>
                  <a:pt x="2515420" y="6854154"/>
                </a:cubicBezTo>
                <a:lnTo>
                  <a:pt x="2529394" y="6812229"/>
                </a:lnTo>
                <a:cubicBezTo>
                  <a:pt x="2548026" y="6812229"/>
                  <a:pt x="2557342" y="6812229"/>
                  <a:pt x="2557342" y="6812229"/>
                </a:cubicBezTo>
                <a:lnTo>
                  <a:pt x="2543369" y="6798255"/>
                </a:lnTo>
                <a:lnTo>
                  <a:pt x="2529394" y="6798255"/>
                </a:lnTo>
                <a:lnTo>
                  <a:pt x="2501444" y="6826205"/>
                </a:lnTo>
                <a:lnTo>
                  <a:pt x="2473496" y="6840178"/>
                </a:lnTo>
                <a:cubicBezTo>
                  <a:pt x="2473496" y="6849495"/>
                  <a:pt x="2468837" y="6851824"/>
                  <a:pt x="2459521" y="6847166"/>
                </a:cubicBezTo>
                <a:cubicBezTo>
                  <a:pt x="2450204" y="6842509"/>
                  <a:pt x="2436230" y="6849495"/>
                  <a:pt x="2417598" y="6868128"/>
                </a:cubicBezTo>
                <a:cubicBezTo>
                  <a:pt x="2408280" y="6886761"/>
                  <a:pt x="2403624" y="6900735"/>
                  <a:pt x="2403624" y="6910051"/>
                </a:cubicBezTo>
                <a:cubicBezTo>
                  <a:pt x="2412940" y="6900735"/>
                  <a:pt x="2417598" y="6900735"/>
                  <a:pt x="2417598" y="6910051"/>
                </a:cubicBezTo>
                <a:cubicBezTo>
                  <a:pt x="2417598" y="6919368"/>
                  <a:pt x="2412940" y="6924027"/>
                  <a:pt x="2403624" y="6924027"/>
                </a:cubicBezTo>
                <a:lnTo>
                  <a:pt x="2389648" y="6938001"/>
                </a:lnTo>
                <a:lnTo>
                  <a:pt x="2375674" y="6938001"/>
                </a:lnTo>
                <a:cubicBezTo>
                  <a:pt x="2366358" y="6928684"/>
                  <a:pt x="2350054" y="6935672"/>
                  <a:pt x="2326763" y="6958962"/>
                </a:cubicBezTo>
                <a:cubicBezTo>
                  <a:pt x="2303470" y="6982254"/>
                  <a:pt x="2287169" y="6993899"/>
                  <a:pt x="2277852" y="6993899"/>
                </a:cubicBezTo>
                <a:cubicBezTo>
                  <a:pt x="2277852" y="6993899"/>
                  <a:pt x="2277852" y="6998557"/>
                  <a:pt x="2277852" y="7007873"/>
                </a:cubicBezTo>
                <a:lnTo>
                  <a:pt x="2249903" y="7049796"/>
                </a:lnTo>
                <a:cubicBezTo>
                  <a:pt x="2231269" y="7059115"/>
                  <a:pt x="2221953" y="7068429"/>
                  <a:pt x="2221953" y="7077746"/>
                </a:cubicBezTo>
                <a:cubicBezTo>
                  <a:pt x="2221953" y="7087062"/>
                  <a:pt x="2217296" y="7091720"/>
                  <a:pt x="2207980" y="7091720"/>
                </a:cubicBezTo>
                <a:lnTo>
                  <a:pt x="2194003" y="7119669"/>
                </a:lnTo>
                <a:cubicBezTo>
                  <a:pt x="2184687" y="7119669"/>
                  <a:pt x="2180030" y="7119669"/>
                  <a:pt x="2180030" y="7119669"/>
                </a:cubicBezTo>
                <a:cubicBezTo>
                  <a:pt x="2180030" y="7119669"/>
                  <a:pt x="2177701" y="7119669"/>
                  <a:pt x="2173042" y="7119669"/>
                </a:cubicBezTo>
                <a:cubicBezTo>
                  <a:pt x="2168385" y="7119669"/>
                  <a:pt x="2166056" y="7124328"/>
                  <a:pt x="2166056" y="7133645"/>
                </a:cubicBezTo>
                <a:cubicBezTo>
                  <a:pt x="2166056" y="7142961"/>
                  <a:pt x="2161397" y="7142961"/>
                  <a:pt x="2152081" y="7133645"/>
                </a:cubicBezTo>
                <a:cubicBezTo>
                  <a:pt x="2152081" y="7142961"/>
                  <a:pt x="2152081" y="7147619"/>
                  <a:pt x="2152081" y="7147619"/>
                </a:cubicBezTo>
                <a:cubicBezTo>
                  <a:pt x="2142763" y="7156935"/>
                  <a:pt x="2114815" y="7180227"/>
                  <a:pt x="2068234" y="7217491"/>
                </a:cubicBezTo>
                <a:cubicBezTo>
                  <a:pt x="2077551" y="7217491"/>
                  <a:pt x="2082207" y="7222150"/>
                  <a:pt x="2082207" y="7231465"/>
                </a:cubicBezTo>
                <a:cubicBezTo>
                  <a:pt x="2091524" y="7240783"/>
                  <a:pt x="2091524" y="7243112"/>
                  <a:pt x="2082207" y="7238453"/>
                </a:cubicBezTo>
                <a:cubicBezTo>
                  <a:pt x="2072891" y="7233796"/>
                  <a:pt x="2068234" y="7236124"/>
                  <a:pt x="2068234" y="7245441"/>
                </a:cubicBezTo>
                <a:cubicBezTo>
                  <a:pt x="2068234" y="7254757"/>
                  <a:pt x="2065904" y="7261745"/>
                  <a:pt x="2061246" y="7266402"/>
                </a:cubicBezTo>
                <a:cubicBezTo>
                  <a:pt x="2056589" y="7271062"/>
                  <a:pt x="2049601" y="7273390"/>
                  <a:pt x="2040285" y="7273390"/>
                </a:cubicBezTo>
                <a:cubicBezTo>
                  <a:pt x="2030967" y="7273390"/>
                  <a:pt x="2021651" y="7273390"/>
                  <a:pt x="2012335" y="7273390"/>
                </a:cubicBezTo>
                <a:lnTo>
                  <a:pt x="2012335" y="7259415"/>
                </a:lnTo>
                <a:cubicBezTo>
                  <a:pt x="2021651" y="7259415"/>
                  <a:pt x="2026311" y="7254757"/>
                  <a:pt x="2026311" y="7245441"/>
                </a:cubicBezTo>
                <a:cubicBezTo>
                  <a:pt x="2026311" y="7236124"/>
                  <a:pt x="2030967" y="7231465"/>
                  <a:pt x="2040285" y="7231465"/>
                </a:cubicBezTo>
                <a:lnTo>
                  <a:pt x="2040285" y="7203517"/>
                </a:lnTo>
                <a:cubicBezTo>
                  <a:pt x="2030967" y="7203517"/>
                  <a:pt x="2021651" y="7196530"/>
                  <a:pt x="2012335" y="7182556"/>
                </a:cubicBezTo>
                <a:cubicBezTo>
                  <a:pt x="2003019" y="7168580"/>
                  <a:pt x="2003019" y="7152278"/>
                  <a:pt x="2012335" y="7133645"/>
                </a:cubicBezTo>
                <a:lnTo>
                  <a:pt x="1998361" y="7147619"/>
                </a:lnTo>
                <a:cubicBezTo>
                  <a:pt x="1961095" y="7175568"/>
                  <a:pt x="1942462" y="7175568"/>
                  <a:pt x="1942462" y="7147619"/>
                </a:cubicBezTo>
                <a:cubicBezTo>
                  <a:pt x="1942462" y="7138302"/>
                  <a:pt x="1947121" y="7138302"/>
                  <a:pt x="1956436" y="7147619"/>
                </a:cubicBezTo>
                <a:lnTo>
                  <a:pt x="1998361" y="7105695"/>
                </a:lnTo>
                <a:cubicBezTo>
                  <a:pt x="1998361" y="7105695"/>
                  <a:pt x="2003019" y="7101038"/>
                  <a:pt x="2012335" y="7091720"/>
                </a:cubicBezTo>
                <a:cubicBezTo>
                  <a:pt x="2021651" y="7082405"/>
                  <a:pt x="2026311" y="7077746"/>
                  <a:pt x="2026311" y="7077746"/>
                </a:cubicBezTo>
                <a:cubicBezTo>
                  <a:pt x="2026311" y="7077746"/>
                  <a:pt x="2030967" y="7077746"/>
                  <a:pt x="2040285" y="7077746"/>
                </a:cubicBezTo>
                <a:lnTo>
                  <a:pt x="2026311" y="7063772"/>
                </a:lnTo>
                <a:cubicBezTo>
                  <a:pt x="2016994" y="7063772"/>
                  <a:pt x="2016994" y="7059115"/>
                  <a:pt x="2026311" y="7049796"/>
                </a:cubicBezTo>
                <a:cubicBezTo>
                  <a:pt x="2035627" y="7049796"/>
                  <a:pt x="2042613" y="7049796"/>
                  <a:pt x="2047272" y="7049796"/>
                </a:cubicBezTo>
                <a:cubicBezTo>
                  <a:pt x="2051930" y="7049796"/>
                  <a:pt x="2054258" y="7045139"/>
                  <a:pt x="2054258" y="7035823"/>
                </a:cubicBezTo>
                <a:cubicBezTo>
                  <a:pt x="2063575" y="7035823"/>
                  <a:pt x="2063575" y="7040480"/>
                  <a:pt x="2054258" y="7049796"/>
                </a:cubicBezTo>
                <a:lnTo>
                  <a:pt x="2068234" y="7049796"/>
                </a:lnTo>
                <a:lnTo>
                  <a:pt x="2068234" y="7007873"/>
                </a:lnTo>
                <a:cubicBezTo>
                  <a:pt x="2049601" y="6998557"/>
                  <a:pt x="2063575" y="6975266"/>
                  <a:pt x="2110157" y="6938001"/>
                </a:cubicBezTo>
                <a:cubicBezTo>
                  <a:pt x="2119473" y="6938001"/>
                  <a:pt x="2124131" y="6942660"/>
                  <a:pt x="2124131" y="6951974"/>
                </a:cubicBezTo>
                <a:lnTo>
                  <a:pt x="2124131" y="6965950"/>
                </a:lnTo>
                <a:cubicBezTo>
                  <a:pt x="2124131" y="6965950"/>
                  <a:pt x="2138107" y="6949646"/>
                  <a:pt x="2166056" y="6917039"/>
                </a:cubicBezTo>
                <a:cubicBezTo>
                  <a:pt x="2194003" y="6884432"/>
                  <a:pt x="2212637" y="6872787"/>
                  <a:pt x="2221953" y="6882102"/>
                </a:cubicBezTo>
                <a:cubicBezTo>
                  <a:pt x="2221953" y="6900735"/>
                  <a:pt x="2231269" y="6900735"/>
                  <a:pt x="2249903" y="6882102"/>
                </a:cubicBezTo>
                <a:cubicBezTo>
                  <a:pt x="2259219" y="6882102"/>
                  <a:pt x="2263877" y="6877444"/>
                  <a:pt x="2263877" y="6868128"/>
                </a:cubicBezTo>
                <a:lnTo>
                  <a:pt x="2235928" y="6868128"/>
                </a:lnTo>
                <a:cubicBezTo>
                  <a:pt x="2245245" y="6868128"/>
                  <a:pt x="2245245" y="6870458"/>
                  <a:pt x="2235928" y="6875116"/>
                </a:cubicBezTo>
                <a:cubicBezTo>
                  <a:pt x="2226612" y="6879773"/>
                  <a:pt x="2221953" y="6877444"/>
                  <a:pt x="2221953" y="6868128"/>
                </a:cubicBezTo>
                <a:cubicBezTo>
                  <a:pt x="2212637" y="6868128"/>
                  <a:pt x="2205651" y="6868128"/>
                  <a:pt x="2200992" y="6868128"/>
                </a:cubicBezTo>
                <a:cubicBezTo>
                  <a:pt x="2196334" y="6868128"/>
                  <a:pt x="2191674" y="6870458"/>
                  <a:pt x="2187018" y="6875116"/>
                </a:cubicBezTo>
                <a:cubicBezTo>
                  <a:pt x="2182358" y="6879773"/>
                  <a:pt x="2180030" y="6882102"/>
                  <a:pt x="2180030" y="6882102"/>
                </a:cubicBezTo>
                <a:cubicBezTo>
                  <a:pt x="2180030" y="6882102"/>
                  <a:pt x="2175372" y="6882102"/>
                  <a:pt x="2166056" y="6882102"/>
                </a:cubicBezTo>
                <a:cubicBezTo>
                  <a:pt x="2156740" y="6872787"/>
                  <a:pt x="2138107" y="6882102"/>
                  <a:pt x="2110157" y="6910051"/>
                </a:cubicBezTo>
                <a:cubicBezTo>
                  <a:pt x="2082207" y="6928684"/>
                  <a:pt x="2063575" y="6933343"/>
                  <a:pt x="2054258" y="6924027"/>
                </a:cubicBezTo>
                <a:lnTo>
                  <a:pt x="2068234" y="6924027"/>
                </a:lnTo>
                <a:lnTo>
                  <a:pt x="2068234" y="6910051"/>
                </a:lnTo>
                <a:cubicBezTo>
                  <a:pt x="2068234" y="6900735"/>
                  <a:pt x="2068234" y="6896077"/>
                  <a:pt x="2068234" y="6896077"/>
                </a:cubicBezTo>
                <a:lnTo>
                  <a:pt x="2068234" y="6882102"/>
                </a:lnTo>
                <a:cubicBezTo>
                  <a:pt x="2068234" y="6872787"/>
                  <a:pt x="2070562" y="6868128"/>
                  <a:pt x="2075221" y="6868128"/>
                </a:cubicBezTo>
                <a:cubicBezTo>
                  <a:pt x="2079879" y="6868128"/>
                  <a:pt x="2086865" y="6868128"/>
                  <a:pt x="2096184" y="6868128"/>
                </a:cubicBezTo>
                <a:cubicBezTo>
                  <a:pt x="2105500" y="6868128"/>
                  <a:pt x="2105500" y="6872787"/>
                  <a:pt x="2096184" y="6882102"/>
                </a:cubicBezTo>
                <a:cubicBezTo>
                  <a:pt x="2096184" y="6891420"/>
                  <a:pt x="2098512" y="6893749"/>
                  <a:pt x="2103170" y="6889089"/>
                </a:cubicBezTo>
                <a:cubicBezTo>
                  <a:pt x="2107829" y="6884432"/>
                  <a:pt x="2110157" y="6877444"/>
                  <a:pt x="2110157" y="6868128"/>
                </a:cubicBezTo>
                <a:lnTo>
                  <a:pt x="2124131" y="6854154"/>
                </a:lnTo>
                <a:lnTo>
                  <a:pt x="2110157" y="6840178"/>
                </a:lnTo>
                <a:cubicBezTo>
                  <a:pt x="2110157" y="6830862"/>
                  <a:pt x="2105500" y="6821547"/>
                  <a:pt x="2096184" y="6812229"/>
                </a:cubicBezTo>
                <a:cubicBezTo>
                  <a:pt x="2086865" y="6802914"/>
                  <a:pt x="2086865" y="6807572"/>
                  <a:pt x="2096184" y="6826205"/>
                </a:cubicBezTo>
                <a:cubicBezTo>
                  <a:pt x="2096184" y="6826205"/>
                  <a:pt x="2096184" y="6828533"/>
                  <a:pt x="2096184" y="6833191"/>
                </a:cubicBezTo>
                <a:cubicBezTo>
                  <a:pt x="2096184" y="6837850"/>
                  <a:pt x="2091524" y="6840178"/>
                  <a:pt x="2082207" y="6840178"/>
                </a:cubicBezTo>
                <a:cubicBezTo>
                  <a:pt x="2072891" y="6840178"/>
                  <a:pt x="2068234" y="6844838"/>
                  <a:pt x="2068234" y="6854154"/>
                </a:cubicBezTo>
                <a:cubicBezTo>
                  <a:pt x="2068234" y="6863471"/>
                  <a:pt x="2058917" y="6872787"/>
                  <a:pt x="2040285" y="6882102"/>
                </a:cubicBezTo>
                <a:cubicBezTo>
                  <a:pt x="2030967" y="6891420"/>
                  <a:pt x="2021651" y="6898406"/>
                  <a:pt x="2012335" y="6903063"/>
                </a:cubicBezTo>
                <a:cubicBezTo>
                  <a:pt x="2003019" y="6907722"/>
                  <a:pt x="1998361" y="6914710"/>
                  <a:pt x="1998361" y="6924027"/>
                </a:cubicBezTo>
                <a:cubicBezTo>
                  <a:pt x="1989045" y="6933343"/>
                  <a:pt x="1979728" y="6938001"/>
                  <a:pt x="1970411" y="6938001"/>
                </a:cubicBezTo>
                <a:cubicBezTo>
                  <a:pt x="1961095" y="6938001"/>
                  <a:pt x="1956436" y="6942660"/>
                  <a:pt x="1956436" y="6951974"/>
                </a:cubicBezTo>
                <a:lnTo>
                  <a:pt x="1942462" y="6979924"/>
                </a:lnTo>
                <a:cubicBezTo>
                  <a:pt x="1942462" y="6970607"/>
                  <a:pt x="1937805" y="6970607"/>
                  <a:pt x="1928489" y="6979924"/>
                </a:cubicBezTo>
                <a:cubicBezTo>
                  <a:pt x="1919172" y="6989240"/>
                  <a:pt x="1909855" y="6991571"/>
                  <a:pt x="1900539" y="6986912"/>
                </a:cubicBezTo>
                <a:cubicBezTo>
                  <a:pt x="1891223" y="6982254"/>
                  <a:pt x="1891223" y="6975266"/>
                  <a:pt x="1900539" y="6965950"/>
                </a:cubicBezTo>
                <a:lnTo>
                  <a:pt x="1900539" y="6951974"/>
                </a:lnTo>
                <a:cubicBezTo>
                  <a:pt x="1900539" y="6951974"/>
                  <a:pt x="1895882" y="6951974"/>
                  <a:pt x="1886565" y="6951974"/>
                </a:cubicBezTo>
                <a:cubicBezTo>
                  <a:pt x="1877249" y="6961293"/>
                  <a:pt x="1867932" y="6975266"/>
                  <a:pt x="1858615" y="6993899"/>
                </a:cubicBezTo>
                <a:cubicBezTo>
                  <a:pt x="1849299" y="7012532"/>
                  <a:pt x="1849299" y="7026506"/>
                  <a:pt x="1858615" y="7035823"/>
                </a:cubicBezTo>
                <a:cubicBezTo>
                  <a:pt x="1867932" y="7045139"/>
                  <a:pt x="1870260" y="7052127"/>
                  <a:pt x="1865602" y="7056784"/>
                </a:cubicBezTo>
                <a:cubicBezTo>
                  <a:pt x="1860944" y="7061443"/>
                  <a:pt x="1856285" y="7068429"/>
                  <a:pt x="1851628" y="7077746"/>
                </a:cubicBezTo>
                <a:cubicBezTo>
                  <a:pt x="1846970" y="7087062"/>
                  <a:pt x="1839983" y="7091720"/>
                  <a:pt x="1830667" y="7091720"/>
                </a:cubicBezTo>
                <a:cubicBezTo>
                  <a:pt x="1821349" y="7091720"/>
                  <a:pt x="1816690" y="7096379"/>
                  <a:pt x="1816690" y="7105695"/>
                </a:cubicBezTo>
                <a:cubicBezTo>
                  <a:pt x="1816690" y="7115012"/>
                  <a:pt x="1812034" y="7124328"/>
                  <a:pt x="1802717" y="7133645"/>
                </a:cubicBezTo>
                <a:cubicBezTo>
                  <a:pt x="1793401" y="7142961"/>
                  <a:pt x="1786413" y="7145290"/>
                  <a:pt x="1781755" y="7140631"/>
                </a:cubicBezTo>
                <a:cubicBezTo>
                  <a:pt x="1777098" y="7135973"/>
                  <a:pt x="1784084" y="7124328"/>
                  <a:pt x="1802717" y="7105695"/>
                </a:cubicBezTo>
                <a:cubicBezTo>
                  <a:pt x="1812034" y="7077746"/>
                  <a:pt x="1812034" y="7063772"/>
                  <a:pt x="1802717" y="7063772"/>
                </a:cubicBezTo>
                <a:cubicBezTo>
                  <a:pt x="1765451" y="7073089"/>
                  <a:pt x="1756137" y="7087062"/>
                  <a:pt x="1774768" y="7105695"/>
                </a:cubicBezTo>
                <a:cubicBezTo>
                  <a:pt x="1774768" y="7115012"/>
                  <a:pt x="1772438" y="7122000"/>
                  <a:pt x="1767782" y="7126657"/>
                </a:cubicBezTo>
                <a:cubicBezTo>
                  <a:pt x="1763122" y="7131316"/>
                  <a:pt x="1760793" y="7133645"/>
                  <a:pt x="1760793" y="7133645"/>
                </a:cubicBezTo>
                <a:cubicBezTo>
                  <a:pt x="1751477" y="7142961"/>
                  <a:pt x="1742161" y="7147619"/>
                  <a:pt x="1732844" y="7147619"/>
                </a:cubicBezTo>
                <a:cubicBezTo>
                  <a:pt x="1723528" y="7138302"/>
                  <a:pt x="1716539" y="7135973"/>
                  <a:pt x="1711883" y="7140631"/>
                </a:cubicBezTo>
                <a:cubicBezTo>
                  <a:pt x="1707223" y="7145290"/>
                  <a:pt x="1704895" y="7152278"/>
                  <a:pt x="1704895" y="7161592"/>
                </a:cubicBezTo>
                <a:cubicBezTo>
                  <a:pt x="1704895" y="7161592"/>
                  <a:pt x="1704895" y="7166252"/>
                  <a:pt x="1704895" y="7175568"/>
                </a:cubicBezTo>
                <a:lnTo>
                  <a:pt x="1704895" y="7189542"/>
                </a:lnTo>
                <a:lnTo>
                  <a:pt x="1704895" y="7203517"/>
                </a:lnTo>
                <a:lnTo>
                  <a:pt x="1718871" y="7203517"/>
                </a:lnTo>
                <a:lnTo>
                  <a:pt x="1732844" y="7217491"/>
                </a:lnTo>
                <a:cubicBezTo>
                  <a:pt x="1723528" y="7217491"/>
                  <a:pt x="1707223" y="7219822"/>
                  <a:pt x="1683933" y="7224479"/>
                </a:cubicBezTo>
                <a:cubicBezTo>
                  <a:pt x="1660642" y="7229136"/>
                  <a:pt x="1648997" y="7226808"/>
                  <a:pt x="1648997" y="7217491"/>
                </a:cubicBezTo>
                <a:cubicBezTo>
                  <a:pt x="1639681" y="7217491"/>
                  <a:pt x="1630365" y="7217491"/>
                  <a:pt x="1621048" y="7217491"/>
                </a:cubicBezTo>
                <a:lnTo>
                  <a:pt x="1648997" y="7245441"/>
                </a:lnTo>
                <a:lnTo>
                  <a:pt x="1662972" y="7245441"/>
                </a:lnTo>
                <a:lnTo>
                  <a:pt x="1621048" y="7301340"/>
                </a:lnTo>
                <a:lnTo>
                  <a:pt x="1579125" y="7357237"/>
                </a:lnTo>
                <a:cubicBezTo>
                  <a:pt x="1579125" y="7357237"/>
                  <a:pt x="1576795" y="7357237"/>
                  <a:pt x="1572137" y="7357237"/>
                </a:cubicBezTo>
                <a:cubicBezTo>
                  <a:pt x="1567480" y="7357237"/>
                  <a:pt x="1562821" y="7354908"/>
                  <a:pt x="1558161" y="7350249"/>
                </a:cubicBezTo>
                <a:cubicBezTo>
                  <a:pt x="1553504" y="7345592"/>
                  <a:pt x="1548845" y="7343263"/>
                  <a:pt x="1544187" y="7343263"/>
                </a:cubicBezTo>
                <a:cubicBezTo>
                  <a:pt x="1539531" y="7343263"/>
                  <a:pt x="1537200" y="7347920"/>
                  <a:pt x="1537200" y="7357237"/>
                </a:cubicBezTo>
                <a:cubicBezTo>
                  <a:pt x="1527884" y="7366553"/>
                  <a:pt x="1527884" y="7371212"/>
                  <a:pt x="1537200" y="7371212"/>
                </a:cubicBezTo>
                <a:lnTo>
                  <a:pt x="1537200" y="7399160"/>
                </a:lnTo>
                <a:cubicBezTo>
                  <a:pt x="1527884" y="7399160"/>
                  <a:pt x="1513910" y="7389845"/>
                  <a:pt x="1495276" y="7371212"/>
                </a:cubicBezTo>
                <a:lnTo>
                  <a:pt x="1439380" y="7427109"/>
                </a:lnTo>
                <a:lnTo>
                  <a:pt x="1425404" y="7441085"/>
                </a:lnTo>
                <a:cubicBezTo>
                  <a:pt x="1434720" y="7441085"/>
                  <a:pt x="1434720" y="7445742"/>
                  <a:pt x="1425404" y="7455059"/>
                </a:cubicBezTo>
                <a:cubicBezTo>
                  <a:pt x="1416088" y="7464375"/>
                  <a:pt x="1411430" y="7466704"/>
                  <a:pt x="1411430" y="7462047"/>
                </a:cubicBezTo>
                <a:cubicBezTo>
                  <a:pt x="1411430" y="7457389"/>
                  <a:pt x="1406771" y="7459718"/>
                  <a:pt x="1397455" y="7469033"/>
                </a:cubicBezTo>
                <a:cubicBezTo>
                  <a:pt x="1388138" y="7478351"/>
                  <a:pt x="1388138" y="7483008"/>
                  <a:pt x="1397455" y="7483008"/>
                </a:cubicBezTo>
                <a:cubicBezTo>
                  <a:pt x="1397455" y="7483008"/>
                  <a:pt x="1397455" y="7485337"/>
                  <a:pt x="1397455" y="7489994"/>
                </a:cubicBezTo>
                <a:cubicBezTo>
                  <a:pt x="1397455" y="7494653"/>
                  <a:pt x="1392797" y="7496982"/>
                  <a:pt x="1383480" y="7496982"/>
                </a:cubicBezTo>
                <a:cubicBezTo>
                  <a:pt x="1374164" y="7506300"/>
                  <a:pt x="1371835" y="7513286"/>
                  <a:pt x="1376493" y="7517944"/>
                </a:cubicBezTo>
                <a:cubicBezTo>
                  <a:pt x="1381152" y="7522603"/>
                  <a:pt x="1392797" y="7515615"/>
                  <a:pt x="1411430" y="7496982"/>
                </a:cubicBezTo>
                <a:lnTo>
                  <a:pt x="1467327" y="7469033"/>
                </a:lnTo>
                <a:lnTo>
                  <a:pt x="1453354" y="7483008"/>
                </a:lnTo>
                <a:cubicBezTo>
                  <a:pt x="1453354" y="7492325"/>
                  <a:pt x="1448696" y="7501641"/>
                  <a:pt x="1439380" y="7510958"/>
                </a:cubicBezTo>
                <a:cubicBezTo>
                  <a:pt x="1448696" y="7510958"/>
                  <a:pt x="1458010" y="7510958"/>
                  <a:pt x="1467327" y="7510958"/>
                </a:cubicBezTo>
                <a:cubicBezTo>
                  <a:pt x="1467327" y="7520274"/>
                  <a:pt x="1467327" y="7524931"/>
                  <a:pt x="1467327" y="7524931"/>
                </a:cubicBezTo>
                <a:cubicBezTo>
                  <a:pt x="1467327" y="7524931"/>
                  <a:pt x="1464999" y="7527262"/>
                  <a:pt x="1460341" y="7531919"/>
                </a:cubicBezTo>
                <a:cubicBezTo>
                  <a:pt x="1455682" y="7536577"/>
                  <a:pt x="1448696" y="7538905"/>
                  <a:pt x="1439380" y="7538905"/>
                </a:cubicBezTo>
                <a:cubicBezTo>
                  <a:pt x="1430061" y="7529591"/>
                  <a:pt x="1425404" y="7524931"/>
                  <a:pt x="1425404" y="7524931"/>
                </a:cubicBezTo>
                <a:lnTo>
                  <a:pt x="1411430" y="7524931"/>
                </a:lnTo>
                <a:lnTo>
                  <a:pt x="1397455" y="7552881"/>
                </a:lnTo>
                <a:cubicBezTo>
                  <a:pt x="1378822" y="7562197"/>
                  <a:pt x="1364848" y="7571514"/>
                  <a:pt x="1355531" y="7580830"/>
                </a:cubicBezTo>
                <a:cubicBezTo>
                  <a:pt x="1355531" y="7571514"/>
                  <a:pt x="1348544" y="7566855"/>
                  <a:pt x="1334569" y="7566855"/>
                </a:cubicBezTo>
                <a:cubicBezTo>
                  <a:pt x="1320596" y="7566855"/>
                  <a:pt x="1313608" y="7571514"/>
                  <a:pt x="1313608" y="7580830"/>
                </a:cubicBezTo>
                <a:lnTo>
                  <a:pt x="1299633" y="7594804"/>
                </a:lnTo>
                <a:cubicBezTo>
                  <a:pt x="1299633" y="7585488"/>
                  <a:pt x="1294975" y="7580830"/>
                  <a:pt x="1285658" y="7580830"/>
                </a:cubicBezTo>
                <a:cubicBezTo>
                  <a:pt x="1276342" y="7580830"/>
                  <a:pt x="1271684" y="7585488"/>
                  <a:pt x="1271684" y="7594804"/>
                </a:cubicBezTo>
                <a:lnTo>
                  <a:pt x="1257709" y="7622754"/>
                </a:lnTo>
                <a:lnTo>
                  <a:pt x="1243736" y="7622754"/>
                </a:lnTo>
                <a:cubicBezTo>
                  <a:pt x="1243736" y="7613437"/>
                  <a:pt x="1243736" y="7606449"/>
                  <a:pt x="1243736" y="7601792"/>
                </a:cubicBezTo>
                <a:cubicBezTo>
                  <a:pt x="1243736" y="7597135"/>
                  <a:pt x="1243736" y="7594804"/>
                  <a:pt x="1243736" y="7594804"/>
                </a:cubicBezTo>
                <a:lnTo>
                  <a:pt x="1243736" y="7580830"/>
                </a:lnTo>
                <a:lnTo>
                  <a:pt x="1229760" y="7566855"/>
                </a:lnTo>
                <a:cubicBezTo>
                  <a:pt x="1229760" y="7557538"/>
                  <a:pt x="1229760" y="7550552"/>
                  <a:pt x="1229760" y="7545893"/>
                </a:cubicBezTo>
                <a:cubicBezTo>
                  <a:pt x="1229760" y="7541236"/>
                  <a:pt x="1234418" y="7538905"/>
                  <a:pt x="1243736" y="7538905"/>
                </a:cubicBezTo>
                <a:cubicBezTo>
                  <a:pt x="1253052" y="7538905"/>
                  <a:pt x="1257709" y="7538905"/>
                  <a:pt x="1257709" y="7538905"/>
                </a:cubicBezTo>
                <a:cubicBezTo>
                  <a:pt x="1257709" y="7538905"/>
                  <a:pt x="1257709" y="7534248"/>
                  <a:pt x="1257709" y="7524931"/>
                </a:cubicBezTo>
                <a:cubicBezTo>
                  <a:pt x="1267026" y="7524931"/>
                  <a:pt x="1271684" y="7527262"/>
                  <a:pt x="1271684" y="7531919"/>
                </a:cubicBezTo>
                <a:cubicBezTo>
                  <a:pt x="1271684" y="7536577"/>
                  <a:pt x="1271684" y="7543564"/>
                  <a:pt x="1271684" y="7552881"/>
                </a:cubicBezTo>
                <a:lnTo>
                  <a:pt x="1271684" y="7580830"/>
                </a:lnTo>
                <a:cubicBezTo>
                  <a:pt x="1271684" y="7580830"/>
                  <a:pt x="1281001" y="7566855"/>
                  <a:pt x="1299633" y="7538905"/>
                </a:cubicBezTo>
                <a:lnTo>
                  <a:pt x="1327582" y="7510958"/>
                </a:lnTo>
                <a:lnTo>
                  <a:pt x="1341555" y="7483008"/>
                </a:lnTo>
                <a:lnTo>
                  <a:pt x="1341555" y="7469033"/>
                </a:lnTo>
                <a:cubicBezTo>
                  <a:pt x="1341555" y="7459718"/>
                  <a:pt x="1332241" y="7464375"/>
                  <a:pt x="1313608" y="7483008"/>
                </a:cubicBezTo>
                <a:lnTo>
                  <a:pt x="1292647" y="7483008"/>
                </a:lnTo>
                <a:cubicBezTo>
                  <a:pt x="1287987" y="7473692"/>
                  <a:pt x="1290316" y="7469033"/>
                  <a:pt x="1299633" y="7469033"/>
                </a:cubicBezTo>
                <a:cubicBezTo>
                  <a:pt x="1308949" y="7469033"/>
                  <a:pt x="1313608" y="7469033"/>
                  <a:pt x="1313608" y="7469033"/>
                </a:cubicBezTo>
                <a:cubicBezTo>
                  <a:pt x="1313608" y="7450401"/>
                  <a:pt x="1318266" y="7441085"/>
                  <a:pt x="1327582" y="7441085"/>
                </a:cubicBezTo>
                <a:cubicBezTo>
                  <a:pt x="1336898" y="7441085"/>
                  <a:pt x="1339227" y="7436426"/>
                  <a:pt x="1334569" y="7427109"/>
                </a:cubicBezTo>
                <a:cubicBezTo>
                  <a:pt x="1329910" y="7417793"/>
                  <a:pt x="1334569" y="7406148"/>
                  <a:pt x="1348544" y="7392174"/>
                </a:cubicBezTo>
                <a:cubicBezTo>
                  <a:pt x="1362519" y="7378198"/>
                  <a:pt x="1369507" y="7366553"/>
                  <a:pt x="1369507" y="7357237"/>
                </a:cubicBezTo>
                <a:lnTo>
                  <a:pt x="1341555" y="7385186"/>
                </a:lnTo>
                <a:cubicBezTo>
                  <a:pt x="1322924" y="7394503"/>
                  <a:pt x="1313608" y="7399160"/>
                  <a:pt x="1313608" y="7399160"/>
                </a:cubicBezTo>
                <a:lnTo>
                  <a:pt x="1313608" y="7371212"/>
                </a:lnTo>
                <a:cubicBezTo>
                  <a:pt x="1313608" y="7361896"/>
                  <a:pt x="1313608" y="7357237"/>
                  <a:pt x="1313608" y="7357237"/>
                </a:cubicBezTo>
                <a:lnTo>
                  <a:pt x="1341555" y="7343263"/>
                </a:lnTo>
                <a:cubicBezTo>
                  <a:pt x="1332241" y="7333946"/>
                  <a:pt x="1332241" y="7324630"/>
                  <a:pt x="1341555" y="7315313"/>
                </a:cubicBezTo>
                <a:lnTo>
                  <a:pt x="1341555" y="7301340"/>
                </a:lnTo>
                <a:lnTo>
                  <a:pt x="1327582" y="7315313"/>
                </a:lnTo>
                <a:lnTo>
                  <a:pt x="1313608" y="7315313"/>
                </a:lnTo>
                <a:lnTo>
                  <a:pt x="1313608" y="7287364"/>
                </a:lnTo>
                <a:cubicBezTo>
                  <a:pt x="1304292" y="7296680"/>
                  <a:pt x="1294975" y="7296680"/>
                  <a:pt x="1285658" y="7287364"/>
                </a:cubicBezTo>
                <a:lnTo>
                  <a:pt x="1271684" y="7273390"/>
                </a:lnTo>
                <a:lnTo>
                  <a:pt x="1243736" y="7301340"/>
                </a:lnTo>
                <a:lnTo>
                  <a:pt x="1229760" y="7315313"/>
                </a:lnTo>
                <a:lnTo>
                  <a:pt x="1229760" y="7301340"/>
                </a:lnTo>
                <a:lnTo>
                  <a:pt x="1257709" y="7259415"/>
                </a:lnTo>
                <a:lnTo>
                  <a:pt x="1285658" y="7217491"/>
                </a:lnTo>
                <a:cubicBezTo>
                  <a:pt x="1294975" y="7217491"/>
                  <a:pt x="1299633" y="7212834"/>
                  <a:pt x="1299633" y="7203517"/>
                </a:cubicBezTo>
                <a:cubicBezTo>
                  <a:pt x="1299633" y="7194201"/>
                  <a:pt x="1311279" y="7177897"/>
                  <a:pt x="1334569" y="7154606"/>
                </a:cubicBezTo>
                <a:cubicBezTo>
                  <a:pt x="1357859" y="7131316"/>
                  <a:pt x="1381152" y="7108024"/>
                  <a:pt x="1404443" y="7084734"/>
                </a:cubicBezTo>
                <a:cubicBezTo>
                  <a:pt x="1427733" y="7061443"/>
                  <a:pt x="1439380" y="7054456"/>
                  <a:pt x="1439380" y="7063772"/>
                </a:cubicBezTo>
                <a:lnTo>
                  <a:pt x="1467327" y="7049796"/>
                </a:lnTo>
                <a:cubicBezTo>
                  <a:pt x="1467327" y="7040480"/>
                  <a:pt x="1462670" y="7035823"/>
                  <a:pt x="1453354" y="7035823"/>
                </a:cubicBezTo>
                <a:cubicBezTo>
                  <a:pt x="1444036" y="7035823"/>
                  <a:pt x="1439380" y="7033494"/>
                  <a:pt x="1439380" y="7028835"/>
                </a:cubicBezTo>
                <a:cubicBezTo>
                  <a:pt x="1439380" y="7024178"/>
                  <a:pt x="1444036" y="7021847"/>
                  <a:pt x="1453354" y="7021847"/>
                </a:cubicBezTo>
                <a:cubicBezTo>
                  <a:pt x="1471986" y="7012532"/>
                  <a:pt x="1490620" y="6984583"/>
                  <a:pt x="1509251" y="6938001"/>
                </a:cubicBezTo>
                <a:lnTo>
                  <a:pt x="1509251" y="6951974"/>
                </a:lnTo>
                <a:lnTo>
                  <a:pt x="1523226" y="6924027"/>
                </a:lnTo>
                <a:cubicBezTo>
                  <a:pt x="1532543" y="6886761"/>
                  <a:pt x="1555832" y="6868128"/>
                  <a:pt x="1593099" y="6868128"/>
                </a:cubicBezTo>
                <a:cubicBezTo>
                  <a:pt x="1602415" y="6868128"/>
                  <a:pt x="1607072" y="6858811"/>
                  <a:pt x="1607072" y="6840178"/>
                </a:cubicBezTo>
                <a:lnTo>
                  <a:pt x="1635022" y="6798255"/>
                </a:lnTo>
                <a:cubicBezTo>
                  <a:pt x="1644338" y="6798255"/>
                  <a:pt x="1648997" y="6798255"/>
                  <a:pt x="1648997" y="6798255"/>
                </a:cubicBezTo>
                <a:cubicBezTo>
                  <a:pt x="1648997" y="6788939"/>
                  <a:pt x="1653655" y="6777294"/>
                  <a:pt x="1662972" y="6763318"/>
                </a:cubicBezTo>
                <a:cubicBezTo>
                  <a:pt x="1672288" y="6749344"/>
                  <a:pt x="1676945" y="6740028"/>
                  <a:pt x="1676945" y="6735370"/>
                </a:cubicBezTo>
                <a:cubicBezTo>
                  <a:pt x="1676945" y="6730711"/>
                  <a:pt x="1681605" y="6728382"/>
                  <a:pt x="1690921" y="6728382"/>
                </a:cubicBezTo>
                <a:cubicBezTo>
                  <a:pt x="1700238" y="6728382"/>
                  <a:pt x="1711883" y="6719066"/>
                  <a:pt x="1725857" y="6700433"/>
                </a:cubicBezTo>
                <a:cubicBezTo>
                  <a:pt x="1739832" y="6681802"/>
                  <a:pt x="1751477" y="6672484"/>
                  <a:pt x="1760793" y="6672484"/>
                </a:cubicBezTo>
                <a:cubicBezTo>
                  <a:pt x="1760793" y="6663167"/>
                  <a:pt x="1770110" y="6646865"/>
                  <a:pt x="1788741" y="6623572"/>
                </a:cubicBezTo>
                <a:cubicBezTo>
                  <a:pt x="1807374" y="6600282"/>
                  <a:pt x="1816690" y="6583980"/>
                  <a:pt x="1816690" y="6574662"/>
                </a:cubicBezTo>
                <a:lnTo>
                  <a:pt x="1830667" y="6560688"/>
                </a:lnTo>
                <a:cubicBezTo>
                  <a:pt x="1830667" y="6560688"/>
                  <a:pt x="1837654" y="6553700"/>
                  <a:pt x="1851628" y="6539726"/>
                </a:cubicBezTo>
                <a:cubicBezTo>
                  <a:pt x="1865602" y="6525751"/>
                  <a:pt x="1867932" y="6518765"/>
                  <a:pt x="1858615" y="6518765"/>
                </a:cubicBezTo>
                <a:cubicBezTo>
                  <a:pt x="1858615" y="6509448"/>
                  <a:pt x="1867932" y="6495474"/>
                  <a:pt x="1886565" y="6476841"/>
                </a:cubicBezTo>
                <a:lnTo>
                  <a:pt x="1900539" y="6462866"/>
                </a:lnTo>
                <a:lnTo>
                  <a:pt x="1928489" y="6448892"/>
                </a:lnTo>
                <a:cubicBezTo>
                  <a:pt x="1937805" y="6439575"/>
                  <a:pt x="1944790" y="6432588"/>
                  <a:pt x="1949450" y="6427930"/>
                </a:cubicBezTo>
                <a:cubicBezTo>
                  <a:pt x="1954108" y="6423271"/>
                  <a:pt x="1951779" y="6420942"/>
                  <a:pt x="1942462" y="6420942"/>
                </a:cubicBezTo>
                <a:lnTo>
                  <a:pt x="1956436" y="6406969"/>
                </a:lnTo>
                <a:lnTo>
                  <a:pt x="2026311" y="6337094"/>
                </a:lnTo>
                <a:cubicBezTo>
                  <a:pt x="2026311" y="6327780"/>
                  <a:pt x="2021651" y="6327780"/>
                  <a:pt x="2012335" y="6337094"/>
                </a:cubicBezTo>
                <a:lnTo>
                  <a:pt x="2026311" y="6309147"/>
                </a:lnTo>
                <a:cubicBezTo>
                  <a:pt x="2026311" y="6299830"/>
                  <a:pt x="2028639" y="6297500"/>
                  <a:pt x="2033296" y="6302159"/>
                </a:cubicBezTo>
                <a:cubicBezTo>
                  <a:pt x="2037956" y="6306818"/>
                  <a:pt x="2042613" y="6306818"/>
                  <a:pt x="2047272" y="6302159"/>
                </a:cubicBezTo>
                <a:cubicBezTo>
                  <a:pt x="2051930" y="6297500"/>
                  <a:pt x="2054258" y="6295171"/>
                  <a:pt x="2054258" y="6295171"/>
                </a:cubicBezTo>
                <a:lnTo>
                  <a:pt x="2082207" y="6253248"/>
                </a:lnTo>
                <a:lnTo>
                  <a:pt x="2110157" y="6211324"/>
                </a:lnTo>
                <a:lnTo>
                  <a:pt x="2124131" y="6211324"/>
                </a:lnTo>
                <a:cubicBezTo>
                  <a:pt x="2152081" y="6183375"/>
                  <a:pt x="2166056" y="6164742"/>
                  <a:pt x="2166056" y="6155426"/>
                </a:cubicBezTo>
                <a:lnTo>
                  <a:pt x="2180030" y="6141452"/>
                </a:lnTo>
                <a:cubicBezTo>
                  <a:pt x="2180030" y="6141452"/>
                  <a:pt x="2184687" y="6136793"/>
                  <a:pt x="2194003" y="6127476"/>
                </a:cubicBezTo>
                <a:cubicBezTo>
                  <a:pt x="2203320" y="6118161"/>
                  <a:pt x="2207980" y="6108843"/>
                  <a:pt x="2207980" y="6099528"/>
                </a:cubicBezTo>
                <a:lnTo>
                  <a:pt x="2194003" y="6099528"/>
                </a:lnTo>
                <a:lnTo>
                  <a:pt x="2207980" y="6085553"/>
                </a:lnTo>
                <a:cubicBezTo>
                  <a:pt x="2226612" y="6085553"/>
                  <a:pt x="2256891" y="6057603"/>
                  <a:pt x="2298814" y="6001706"/>
                </a:cubicBezTo>
                <a:cubicBezTo>
                  <a:pt x="2340737" y="5945807"/>
                  <a:pt x="2366358" y="5917858"/>
                  <a:pt x="2375674" y="5917858"/>
                </a:cubicBezTo>
                <a:cubicBezTo>
                  <a:pt x="2384990" y="5917858"/>
                  <a:pt x="2405952" y="5899225"/>
                  <a:pt x="2438559" y="5861961"/>
                </a:cubicBezTo>
                <a:cubicBezTo>
                  <a:pt x="2471166" y="5824695"/>
                  <a:pt x="2487470" y="5801403"/>
                  <a:pt x="2487470" y="5792088"/>
                </a:cubicBezTo>
                <a:cubicBezTo>
                  <a:pt x="2487470" y="5782772"/>
                  <a:pt x="2496786" y="5773455"/>
                  <a:pt x="2515420" y="5764139"/>
                </a:cubicBezTo>
                <a:lnTo>
                  <a:pt x="2515420" y="5736189"/>
                </a:lnTo>
                <a:lnTo>
                  <a:pt x="2501444" y="5736189"/>
                </a:lnTo>
                <a:cubicBezTo>
                  <a:pt x="2510761" y="5726873"/>
                  <a:pt x="2520076" y="5722216"/>
                  <a:pt x="2529394" y="5722216"/>
                </a:cubicBezTo>
                <a:lnTo>
                  <a:pt x="2501444" y="5722216"/>
                </a:lnTo>
                <a:lnTo>
                  <a:pt x="2501444" y="5708240"/>
                </a:lnTo>
                <a:cubicBezTo>
                  <a:pt x="2520076" y="5698923"/>
                  <a:pt x="2531722" y="5694266"/>
                  <a:pt x="2536381" y="5694266"/>
                </a:cubicBezTo>
                <a:cubicBezTo>
                  <a:pt x="2541039" y="5694266"/>
                  <a:pt x="2552686" y="5682619"/>
                  <a:pt x="2571317" y="5659329"/>
                </a:cubicBezTo>
                <a:lnTo>
                  <a:pt x="2582496" y="5639766"/>
                </a:lnTo>
                <a:lnTo>
                  <a:pt x="2585292" y="5638367"/>
                </a:lnTo>
                <a:lnTo>
                  <a:pt x="2599266" y="5610418"/>
                </a:lnTo>
                <a:lnTo>
                  <a:pt x="2582496" y="5639766"/>
                </a:lnTo>
                <a:lnTo>
                  <a:pt x="2557342" y="5652343"/>
                </a:lnTo>
                <a:cubicBezTo>
                  <a:pt x="2548026" y="5661657"/>
                  <a:pt x="2543369" y="5666317"/>
                  <a:pt x="2543369" y="5666317"/>
                </a:cubicBezTo>
                <a:cubicBezTo>
                  <a:pt x="2534051" y="5666317"/>
                  <a:pt x="2520076" y="5675633"/>
                  <a:pt x="2501444" y="5694266"/>
                </a:cubicBezTo>
                <a:cubicBezTo>
                  <a:pt x="2482811" y="5712899"/>
                  <a:pt x="2473496" y="5726873"/>
                  <a:pt x="2473496" y="5736189"/>
                </a:cubicBezTo>
                <a:cubicBezTo>
                  <a:pt x="2464177" y="5745506"/>
                  <a:pt x="2459521" y="5750163"/>
                  <a:pt x="2459521" y="5750163"/>
                </a:cubicBezTo>
                <a:cubicBezTo>
                  <a:pt x="2450204" y="5750163"/>
                  <a:pt x="2447876" y="5759480"/>
                  <a:pt x="2452535" y="5778113"/>
                </a:cubicBezTo>
                <a:cubicBezTo>
                  <a:pt x="2457191" y="5796746"/>
                  <a:pt x="2454864" y="5806062"/>
                  <a:pt x="2445546" y="5806062"/>
                </a:cubicBezTo>
                <a:lnTo>
                  <a:pt x="2445546" y="5820036"/>
                </a:lnTo>
                <a:lnTo>
                  <a:pt x="2417598" y="5834012"/>
                </a:lnTo>
                <a:cubicBezTo>
                  <a:pt x="2352382" y="5908543"/>
                  <a:pt x="2319775" y="5943479"/>
                  <a:pt x="2319775" y="5938820"/>
                </a:cubicBezTo>
                <a:cubicBezTo>
                  <a:pt x="2319775" y="5934162"/>
                  <a:pt x="2324434" y="5924846"/>
                  <a:pt x="2333749" y="5910872"/>
                </a:cubicBezTo>
                <a:cubicBezTo>
                  <a:pt x="2343065" y="5896896"/>
                  <a:pt x="2347724" y="5889909"/>
                  <a:pt x="2347724" y="5889909"/>
                </a:cubicBezTo>
                <a:cubicBezTo>
                  <a:pt x="2338408" y="5880594"/>
                  <a:pt x="2333749" y="5878263"/>
                  <a:pt x="2333749" y="5882923"/>
                </a:cubicBezTo>
                <a:cubicBezTo>
                  <a:pt x="2333749" y="5887580"/>
                  <a:pt x="2329092" y="5889909"/>
                  <a:pt x="2319775" y="5889909"/>
                </a:cubicBezTo>
                <a:cubicBezTo>
                  <a:pt x="2310459" y="5899225"/>
                  <a:pt x="2305802" y="5908543"/>
                  <a:pt x="2305802" y="5917858"/>
                </a:cubicBezTo>
                <a:cubicBezTo>
                  <a:pt x="2305802" y="5927174"/>
                  <a:pt x="2301142" y="5934162"/>
                  <a:pt x="2291825" y="5938820"/>
                </a:cubicBezTo>
                <a:cubicBezTo>
                  <a:pt x="2282509" y="5943479"/>
                  <a:pt x="2280181" y="5950467"/>
                  <a:pt x="2284838" y="5959783"/>
                </a:cubicBezTo>
                <a:cubicBezTo>
                  <a:pt x="2289497" y="5969098"/>
                  <a:pt x="2287169" y="5980745"/>
                  <a:pt x="2277852" y="5994719"/>
                </a:cubicBezTo>
                <a:cubicBezTo>
                  <a:pt x="2268536" y="6008692"/>
                  <a:pt x="2245245" y="6015680"/>
                  <a:pt x="2207980" y="6015680"/>
                </a:cubicBezTo>
                <a:cubicBezTo>
                  <a:pt x="2180030" y="6024997"/>
                  <a:pt x="2161397" y="6034313"/>
                  <a:pt x="2152081" y="6043630"/>
                </a:cubicBezTo>
                <a:cubicBezTo>
                  <a:pt x="2133447" y="6062263"/>
                  <a:pt x="2124131" y="6071579"/>
                  <a:pt x="2124131" y="6071579"/>
                </a:cubicBezTo>
                <a:lnTo>
                  <a:pt x="2124131" y="6085553"/>
                </a:lnTo>
                <a:cubicBezTo>
                  <a:pt x="2114815" y="6094869"/>
                  <a:pt x="2114815" y="6099528"/>
                  <a:pt x="2124131" y="6099528"/>
                </a:cubicBezTo>
                <a:cubicBezTo>
                  <a:pt x="2133447" y="6099528"/>
                  <a:pt x="2138107" y="6101857"/>
                  <a:pt x="2138107" y="6106514"/>
                </a:cubicBezTo>
                <a:cubicBezTo>
                  <a:pt x="2138107" y="6111174"/>
                  <a:pt x="2133447" y="6113502"/>
                  <a:pt x="2124131" y="6113502"/>
                </a:cubicBezTo>
                <a:lnTo>
                  <a:pt x="2110157" y="6113502"/>
                </a:lnTo>
                <a:cubicBezTo>
                  <a:pt x="2110157" y="6104186"/>
                  <a:pt x="2105500" y="6104186"/>
                  <a:pt x="2096184" y="6113502"/>
                </a:cubicBezTo>
                <a:cubicBezTo>
                  <a:pt x="2086865" y="6122819"/>
                  <a:pt x="2086865" y="6127476"/>
                  <a:pt x="2096184" y="6127476"/>
                </a:cubicBezTo>
                <a:lnTo>
                  <a:pt x="2082207" y="6127476"/>
                </a:lnTo>
                <a:cubicBezTo>
                  <a:pt x="2082207" y="6127476"/>
                  <a:pt x="2075221" y="6134464"/>
                  <a:pt x="2061246" y="6148438"/>
                </a:cubicBezTo>
                <a:cubicBezTo>
                  <a:pt x="2047272" y="6162413"/>
                  <a:pt x="2040285" y="6174058"/>
                  <a:pt x="2040285" y="6183375"/>
                </a:cubicBezTo>
                <a:lnTo>
                  <a:pt x="2026311" y="6197349"/>
                </a:lnTo>
                <a:cubicBezTo>
                  <a:pt x="2026311" y="6206665"/>
                  <a:pt x="2010006" y="6225298"/>
                  <a:pt x="1977400" y="6253248"/>
                </a:cubicBezTo>
                <a:cubicBezTo>
                  <a:pt x="1944790" y="6281197"/>
                  <a:pt x="1926158" y="6295171"/>
                  <a:pt x="1921500" y="6295171"/>
                </a:cubicBezTo>
                <a:cubicBezTo>
                  <a:pt x="1916844" y="6295171"/>
                  <a:pt x="1923829" y="6285856"/>
                  <a:pt x="1942462" y="6267221"/>
                </a:cubicBezTo>
                <a:lnTo>
                  <a:pt x="1956436" y="6253248"/>
                </a:lnTo>
                <a:cubicBezTo>
                  <a:pt x="1956436" y="6243931"/>
                  <a:pt x="1965755" y="6229957"/>
                  <a:pt x="1984386" y="6211324"/>
                </a:cubicBezTo>
                <a:cubicBezTo>
                  <a:pt x="1993702" y="6202008"/>
                  <a:pt x="1998361" y="6192691"/>
                  <a:pt x="1998361" y="6183375"/>
                </a:cubicBezTo>
                <a:cubicBezTo>
                  <a:pt x="1989045" y="6192691"/>
                  <a:pt x="1979728" y="6199677"/>
                  <a:pt x="1970411" y="6204337"/>
                </a:cubicBezTo>
                <a:cubicBezTo>
                  <a:pt x="1961095" y="6208996"/>
                  <a:pt x="1956436" y="6211324"/>
                  <a:pt x="1956436" y="6211324"/>
                </a:cubicBezTo>
                <a:cubicBezTo>
                  <a:pt x="1947121" y="6220641"/>
                  <a:pt x="1944790" y="6227627"/>
                  <a:pt x="1949450" y="6232286"/>
                </a:cubicBezTo>
                <a:cubicBezTo>
                  <a:pt x="1954108" y="6236945"/>
                  <a:pt x="1951779" y="6241603"/>
                  <a:pt x="1942462" y="6246260"/>
                </a:cubicBezTo>
                <a:cubicBezTo>
                  <a:pt x="1933145" y="6250919"/>
                  <a:pt x="1923829" y="6250919"/>
                  <a:pt x="1914513" y="6246260"/>
                </a:cubicBezTo>
                <a:cubicBezTo>
                  <a:pt x="1905197" y="6241603"/>
                  <a:pt x="1900539" y="6234615"/>
                  <a:pt x="1900539" y="6225298"/>
                </a:cubicBezTo>
                <a:cubicBezTo>
                  <a:pt x="1900539" y="6215982"/>
                  <a:pt x="1905197" y="6211324"/>
                  <a:pt x="1914513" y="6211324"/>
                </a:cubicBezTo>
                <a:lnTo>
                  <a:pt x="1928489" y="6197349"/>
                </a:lnTo>
                <a:lnTo>
                  <a:pt x="1914513" y="6197349"/>
                </a:lnTo>
                <a:cubicBezTo>
                  <a:pt x="1905197" y="6206665"/>
                  <a:pt x="1898210" y="6211324"/>
                  <a:pt x="1893551" y="6211324"/>
                </a:cubicBezTo>
                <a:cubicBezTo>
                  <a:pt x="1888894" y="6211324"/>
                  <a:pt x="1886565" y="6211324"/>
                  <a:pt x="1886565" y="6211324"/>
                </a:cubicBezTo>
                <a:cubicBezTo>
                  <a:pt x="1877249" y="6211324"/>
                  <a:pt x="1872590" y="6218312"/>
                  <a:pt x="1872590" y="6232286"/>
                </a:cubicBezTo>
                <a:cubicBezTo>
                  <a:pt x="1872590" y="6246260"/>
                  <a:pt x="1872590" y="6253248"/>
                  <a:pt x="1872590" y="6253248"/>
                </a:cubicBezTo>
                <a:lnTo>
                  <a:pt x="1886565" y="6267221"/>
                </a:lnTo>
                <a:cubicBezTo>
                  <a:pt x="1877249" y="6276538"/>
                  <a:pt x="1877249" y="6281197"/>
                  <a:pt x="1886565" y="6281197"/>
                </a:cubicBezTo>
                <a:cubicBezTo>
                  <a:pt x="1895882" y="6281197"/>
                  <a:pt x="1900539" y="6281197"/>
                  <a:pt x="1900539" y="6281197"/>
                </a:cubicBezTo>
                <a:cubicBezTo>
                  <a:pt x="1900539" y="6281197"/>
                  <a:pt x="1895882" y="6285856"/>
                  <a:pt x="1886565" y="6295171"/>
                </a:cubicBezTo>
                <a:lnTo>
                  <a:pt x="1872590" y="6281197"/>
                </a:lnTo>
                <a:cubicBezTo>
                  <a:pt x="1872590" y="6281197"/>
                  <a:pt x="1867932" y="6276538"/>
                  <a:pt x="1858615" y="6267221"/>
                </a:cubicBezTo>
                <a:lnTo>
                  <a:pt x="1830667" y="6281197"/>
                </a:lnTo>
                <a:cubicBezTo>
                  <a:pt x="1812034" y="6299830"/>
                  <a:pt x="1798059" y="6309147"/>
                  <a:pt x="1788741" y="6309147"/>
                </a:cubicBezTo>
                <a:cubicBezTo>
                  <a:pt x="1779427" y="6309147"/>
                  <a:pt x="1774768" y="6311475"/>
                  <a:pt x="1774768" y="6316133"/>
                </a:cubicBezTo>
                <a:cubicBezTo>
                  <a:pt x="1774768" y="6320792"/>
                  <a:pt x="1770110" y="6325449"/>
                  <a:pt x="1760793" y="6330108"/>
                </a:cubicBezTo>
                <a:cubicBezTo>
                  <a:pt x="1751477" y="6334765"/>
                  <a:pt x="1746818" y="6332437"/>
                  <a:pt x="1746818" y="6323120"/>
                </a:cubicBezTo>
                <a:lnTo>
                  <a:pt x="1760793" y="6295171"/>
                </a:lnTo>
                <a:cubicBezTo>
                  <a:pt x="1788741" y="6313804"/>
                  <a:pt x="1802717" y="6299830"/>
                  <a:pt x="1802717" y="6253248"/>
                </a:cubicBezTo>
                <a:lnTo>
                  <a:pt x="1816690" y="6239274"/>
                </a:lnTo>
                <a:lnTo>
                  <a:pt x="1802717" y="6239274"/>
                </a:lnTo>
                <a:lnTo>
                  <a:pt x="1802717" y="6225298"/>
                </a:lnTo>
                <a:cubicBezTo>
                  <a:pt x="1812034" y="6225298"/>
                  <a:pt x="1823679" y="6218312"/>
                  <a:pt x="1837654" y="6204337"/>
                </a:cubicBezTo>
                <a:cubicBezTo>
                  <a:pt x="1851628" y="6190363"/>
                  <a:pt x="1858615" y="6178716"/>
                  <a:pt x="1858615" y="6169401"/>
                </a:cubicBezTo>
                <a:cubicBezTo>
                  <a:pt x="1858615" y="6160085"/>
                  <a:pt x="1863273" y="6155426"/>
                  <a:pt x="1872590" y="6155426"/>
                </a:cubicBezTo>
                <a:lnTo>
                  <a:pt x="1900539" y="6127476"/>
                </a:lnTo>
                <a:cubicBezTo>
                  <a:pt x="1900539" y="6127476"/>
                  <a:pt x="1900539" y="6122819"/>
                  <a:pt x="1900539" y="6113502"/>
                </a:cubicBezTo>
                <a:cubicBezTo>
                  <a:pt x="1909855" y="6122819"/>
                  <a:pt x="1916844" y="6122819"/>
                  <a:pt x="1921500" y="6113502"/>
                </a:cubicBezTo>
                <a:cubicBezTo>
                  <a:pt x="1926158" y="6104186"/>
                  <a:pt x="1933145" y="6090212"/>
                  <a:pt x="1942462" y="6071579"/>
                </a:cubicBezTo>
                <a:cubicBezTo>
                  <a:pt x="1951779" y="6052946"/>
                  <a:pt x="1961095" y="6038970"/>
                  <a:pt x="1970411" y="6029656"/>
                </a:cubicBezTo>
                <a:lnTo>
                  <a:pt x="1956436" y="6029656"/>
                </a:lnTo>
                <a:cubicBezTo>
                  <a:pt x="1947121" y="6038970"/>
                  <a:pt x="1940134" y="6041301"/>
                  <a:pt x="1935475" y="6036642"/>
                </a:cubicBezTo>
                <a:cubicBezTo>
                  <a:pt x="1930817" y="6031984"/>
                  <a:pt x="1928489" y="6034313"/>
                  <a:pt x="1928489" y="6043630"/>
                </a:cubicBezTo>
                <a:lnTo>
                  <a:pt x="1928489" y="6057603"/>
                </a:lnTo>
                <a:cubicBezTo>
                  <a:pt x="1919172" y="6048289"/>
                  <a:pt x="1914513" y="6043630"/>
                  <a:pt x="1914513" y="6043630"/>
                </a:cubicBezTo>
                <a:cubicBezTo>
                  <a:pt x="1914513" y="6043630"/>
                  <a:pt x="1914513" y="6038970"/>
                  <a:pt x="1914513" y="6029656"/>
                </a:cubicBezTo>
                <a:cubicBezTo>
                  <a:pt x="1933145" y="5973757"/>
                  <a:pt x="1951779" y="5945807"/>
                  <a:pt x="1970411" y="5945807"/>
                </a:cubicBezTo>
                <a:cubicBezTo>
                  <a:pt x="1979728" y="5945807"/>
                  <a:pt x="1989045" y="5941148"/>
                  <a:pt x="1998361" y="5931834"/>
                </a:cubicBezTo>
                <a:cubicBezTo>
                  <a:pt x="2007678" y="5922517"/>
                  <a:pt x="2012335" y="5917858"/>
                  <a:pt x="2012335" y="5917858"/>
                </a:cubicBezTo>
                <a:lnTo>
                  <a:pt x="2012335" y="5903884"/>
                </a:lnTo>
                <a:cubicBezTo>
                  <a:pt x="2021651" y="5894568"/>
                  <a:pt x="2026311" y="5889909"/>
                  <a:pt x="2026311" y="5889909"/>
                </a:cubicBezTo>
                <a:cubicBezTo>
                  <a:pt x="2026311" y="5880594"/>
                  <a:pt x="2028639" y="5873606"/>
                  <a:pt x="2033296" y="5868947"/>
                </a:cubicBezTo>
                <a:cubicBezTo>
                  <a:pt x="2037956" y="5864290"/>
                  <a:pt x="2040285" y="5857302"/>
                  <a:pt x="2040285" y="5847985"/>
                </a:cubicBezTo>
                <a:cubicBezTo>
                  <a:pt x="2058917" y="5838671"/>
                  <a:pt x="2068234" y="5834012"/>
                  <a:pt x="2068234" y="5834012"/>
                </a:cubicBezTo>
                <a:cubicBezTo>
                  <a:pt x="2068234" y="5824695"/>
                  <a:pt x="2079879" y="5808391"/>
                  <a:pt x="2103170" y="5785100"/>
                </a:cubicBezTo>
                <a:cubicBezTo>
                  <a:pt x="2126462" y="5761810"/>
                  <a:pt x="2142763" y="5750163"/>
                  <a:pt x="2152081" y="5750163"/>
                </a:cubicBezTo>
                <a:cubicBezTo>
                  <a:pt x="2152081" y="5750163"/>
                  <a:pt x="2152081" y="5747834"/>
                  <a:pt x="2152081" y="5743177"/>
                </a:cubicBezTo>
                <a:cubicBezTo>
                  <a:pt x="2152081" y="5738518"/>
                  <a:pt x="2156740" y="5726873"/>
                  <a:pt x="2166056" y="5708240"/>
                </a:cubicBezTo>
                <a:lnTo>
                  <a:pt x="2180030" y="5708240"/>
                </a:lnTo>
                <a:lnTo>
                  <a:pt x="2194003" y="5708240"/>
                </a:lnTo>
                <a:cubicBezTo>
                  <a:pt x="2203320" y="5708240"/>
                  <a:pt x="2205651" y="5705911"/>
                  <a:pt x="2200992" y="5701252"/>
                </a:cubicBezTo>
                <a:cubicBezTo>
                  <a:pt x="2196334" y="5696595"/>
                  <a:pt x="2191674" y="5687278"/>
                  <a:pt x="2187018" y="5673305"/>
                </a:cubicBezTo>
                <a:cubicBezTo>
                  <a:pt x="2182358" y="5659329"/>
                  <a:pt x="2184687" y="5657000"/>
                  <a:pt x="2194003" y="5666317"/>
                </a:cubicBezTo>
                <a:lnTo>
                  <a:pt x="2207980" y="5652343"/>
                </a:lnTo>
                <a:cubicBezTo>
                  <a:pt x="2198663" y="5643026"/>
                  <a:pt x="2198663" y="5638367"/>
                  <a:pt x="2207980" y="5638367"/>
                </a:cubicBezTo>
                <a:cubicBezTo>
                  <a:pt x="2217296" y="5638367"/>
                  <a:pt x="2221953" y="5643026"/>
                  <a:pt x="2221953" y="5652343"/>
                </a:cubicBezTo>
                <a:cubicBezTo>
                  <a:pt x="2221953" y="5661657"/>
                  <a:pt x="2226612" y="5663988"/>
                  <a:pt x="2235928" y="5659329"/>
                </a:cubicBezTo>
                <a:cubicBezTo>
                  <a:pt x="2245245" y="5654672"/>
                  <a:pt x="2254559" y="5647684"/>
                  <a:pt x="2263877" y="5638367"/>
                </a:cubicBezTo>
                <a:lnTo>
                  <a:pt x="2263877" y="5624393"/>
                </a:lnTo>
                <a:cubicBezTo>
                  <a:pt x="2254559" y="5624393"/>
                  <a:pt x="2249903" y="5624393"/>
                  <a:pt x="2249903" y="5624393"/>
                </a:cubicBezTo>
                <a:cubicBezTo>
                  <a:pt x="2249903" y="5596444"/>
                  <a:pt x="2259219" y="5587127"/>
                  <a:pt x="2277852" y="5596444"/>
                </a:cubicBezTo>
                <a:cubicBezTo>
                  <a:pt x="2287169" y="5596444"/>
                  <a:pt x="2298814" y="5589456"/>
                  <a:pt x="2312788" y="5575482"/>
                </a:cubicBezTo>
                <a:cubicBezTo>
                  <a:pt x="2326763" y="5561507"/>
                  <a:pt x="2333749" y="5545204"/>
                  <a:pt x="2333749" y="5526571"/>
                </a:cubicBezTo>
                <a:lnTo>
                  <a:pt x="2347724" y="5498622"/>
                </a:lnTo>
                <a:lnTo>
                  <a:pt x="2319775" y="5512598"/>
                </a:lnTo>
                <a:lnTo>
                  <a:pt x="2305802" y="5526571"/>
                </a:lnTo>
                <a:cubicBezTo>
                  <a:pt x="2277852" y="5526571"/>
                  <a:pt x="2268536" y="5535888"/>
                  <a:pt x="2277852" y="5554521"/>
                </a:cubicBezTo>
                <a:cubicBezTo>
                  <a:pt x="2277852" y="5563835"/>
                  <a:pt x="2273194" y="5568495"/>
                  <a:pt x="2263877" y="5568495"/>
                </a:cubicBezTo>
                <a:lnTo>
                  <a:pt x="2249903" y="5582470"/>
                </a:lnTo>
                <a:cubicBezTo>
                  <a:pt x="2240586" y="5582470"/>
                  <a:pt x="2235928" y="5584799"/>
                  <a:pt x="2235928" y="5589456"/>
                </a:cubicBezTo>
                <a:cubicBezTo>
                  <a:pt x="2235928" y="5594115"/>
                  <a:pt x="2231269" y="5596444"/>
                  <a:pt x="2221953" y="5596444"/>
                </a:cubicBezTo>
                <a:cubicBezTo>
                  <a:pt x="2221953" y="5596444"/>
                  <a:pt x="2214092" y="5604305"/>
                  <a:pt x="2198371" y="5620025"/>
                </a:cubicBezTo>
                <a:lnTo>
                  <a:pt x="2186019" y="5632378"/>
                </a:lnTo>
                <a:lnTo>
                  <a:pt x="2187891" y="5633128"/>
                </a:lnTo>
                <a:cubicBezTo>
                  <a:pt x="2189638" y="5634292"/>
                  <a:pt x="2191674" y="5636039"/>
                  <a:pt x="2194003" y="5638367"/>
                </a:cubicBezTo>
                <a:lnTo>
                  <a:pt x="2180030" y="5638367"/>
                </a:lnTo>
                <a:cubicBezTo>
                  <a:pt x="2152081" y="5666317"/>
                  <a:pt x="2133447" y="5675633"/>
                  <a:pt x="2124131" y="5666317"/>
                </a:cubicBezTo>
                <a:cubicBezTo>
                  <a:pt x="2124131" y="5684950"/>
                  <a:pt x="2121802" y="5694266"/>
                  <a:pt x="2117145" y="5694266"/>
                </a:cubicBezTo>
                <a:cubicBezTo>
                  <a:pt x="2112486" y="5694266"/>
                  <a:pt x="2110157" y="5698923"/>
                  <a:pt x="2110157" y="5708240"/>
                </a:cubicBezTo>
                <a:cubicBezTo>
                  <a:pt x="2110157" y="5717556"/>
                  <a:pt x="2110157" y="5722216"/>
                  <a:pt x="2110157" y="5722216"/>
                </a:cubicBezTo>
                <a:cubicBezTo>
                  <a:pt x="2110157" y="5722216"/>
                  <a:pt x="2105500" y="5726873"/>
                  <a:pt x="2096184" y="5736189"/>
                </a:cubicBezTo>
                <a:cubicBezTo>
                  <a:pt x="2086865" y="5745506"/>
                  <a:pt x="2082207" y="5750163"/>
                  <a:pt x="2082207" y="5750163"/>
                </a:cubicBezTo>
                <a:cubicBezTo>
                  <a:pt x="2082207" y="5750163"/>
                  <a:pt x="2077551" y="5750163"/>
                  <a:pt x="2068234" y="5750163"/>
                </a:cubicBezTo>
                <a:cubicBezTo>
                  <a:pt x="2068234" y="5759480"/>
                  <a:pt x="2063575" y="5768796"/>
                  <a:pt x="2054258" y="5778113"/>
                </a:cubicBezTo>
                <a:cubicBezTo>
                  <a:pt x="2044942" y="5787429"/>
                  <a:pt x="2042613" y="5796746"/>
                  <a:pt x="2047272" y="5806062"/>
                </a:cubicBezTo>
                <a:cubicBezTo>
                  <a:pt x="2051930" y="5815379"/>
                  <a:pt x="2054258" y="5820036"/>
                  <a:pt x="2054258" y="5820036"/>
                </a:cubicBezTo>
                <a:cubicBezTo>
                  <a:pt x="2035627" y="5829352"/>
                  <a:pt x="2026311" y="5829352"/>
                  <a:pt x="2026311" y="5820036"/>
                </a:cubicBezTo>
                <a:lnTo>
                  <a:pt x="2012335" y="5806062"/>
                </a:lnTo>
                <a:lnTo>
                  <a:pt x="1998361" y="5834012"/>
                </a:lnTo>
                <a:cubicBezTo>
                  <a:pt x="2007678" y="5843328"/>
                  <a:pt x="2010006" y="5850314"/>
                  <a:pt x="2005347" y="5854973"/>
                </a:cubicBezTo>
                <a:cubicBezTo>
                  <a:pt x="2000690" y="5859632"/>
                  <a:pt x="1998361" y="5857302"/>
                  <a:pt x="1998361" y="5847985"/>
                </a:cubicBezTo>
                <a:lnTo>
                  <a:pt x="1984386" y="5847985"/>
                </a:lnTo>
                <a:cubicBezTo>
                  <a:pt x="1975069" y="5857302"/>
                  <a:pt x="1970411" y="5864290"/>
                  <a:pt x="1970411" y="5868947"/>
                </a:cubicBezTo>
                <a:cubicBezTo>
                  <a:pt x="1970411" y="5873606"/>
                  <a:pt x="1965755" y="5875935"/>
                  <a:pt x="1956436" y="5875935"/>
                </a:cubicBezTo>
                <a:cubicBezTo>
                  <a:pt x="1937805" y="5875935"/>
                  <a:pt x="1928489" y="5889909"/>
                  <a:pt x="1928489" y="5917858"/>
                </a:cubicBezTo>
                <a:lnTo>
                  <a:pt x="1914513" y="5931834"/>
                </a:lnTo>
                <a:cubicBezTo>
                  <a:pt x="1914513" y="5931834"/>
                  <a:pt x="1909855" y="5934162"/>
                  <a:pt x="1900539" y="5938820"/>
                </a:cubicBezTo>
                <a:cubicBezTo>
                  <a:pt x="1891223" y="5943479"/>
                  <a:pt x="1886565" y="5950467"/>
                  <a:pt x="1886565" y="5959783"/>
                </a:cubicBezTo>
                <a:cubicBezTo>
                  <a:pt x="1886565" y="5959783"/>
                  <a:pt x="1884235" y="5962112"/>
                  <a:pt x="1879578" y="5966769"/>
                </a:cubicBezTo>
                <a:cubicBezTo>
                  <a:pt x="1874918" y="5971428"/>
                  <a:pt x="1867932" y="5978416"/>
                  <a:pt x="1858615" y="5987731"/>
                </a:cubicBezTo>
                <a:cubicBezTo>
                  <a:pt x="1849299" y="5997047"/>
                  <a:pt x="1839983" y="6006364"/>
                  <a:pt x="1830667" y="6015680"/>
                </a:cubicBezTo>
                <a:lnTo>
                  <a:pt x="1830667" y="6029656"/>
                </a:lnTo>
                <a:cubicBezTo>
                  <a:pt x="1821349" y="6029656"/>
                  <a:pt x="1807374" y="6038970"/>
                  <a:pt x="1788741" y="6057603"/>
                </a:cubicBezTo>
                <a:lnTo>
                  <a:pt x="1760793" y="6099528"/>
                </a:lnTo>
                <a:cubicBezTo>
                  <a:pt x="1751477" y="6099528"/>
                  <a:pt x="1742161" y="6106514"/>
                  <a:pt x="1732844" y="6120490"/>
                </a:cubicBezTo>
                <a:cubicBezTo>
                  <a:pt x="1723528" y="6134464"/>
                  <a:pt x="1718871" y="6141452"/>
                  <a:pt x="1718871" y="6141452"/>
                </a:cubicBezTo>
                <a:lnTo>
                  <a:pt x="1704895" y="6141452"/>
                </a:lnTo>
                <a:cubicBezTo>
                  <a:pt x="1704895" y="6132135"/>
                  <a:pt x="1702566" y="6127476"/>
                  <a:pt x="1697908" y="6127476"/>
                </a:cubicBezTo>
                <a:cubicBezTo>
                  <a:pt x="1693250" y="6127476"/>
                  <a:pt x="1690921" y="6132135"/>
                  <a:pt x="1690921" y="6141452"/>
                </a:cubicBezTo>
                <a:lnTo>
                  <a:pt x="1676945" y="6169401"/>
                </a:lnTo>
                <a:lnTo>
                  <a:pt x="1662972" y="6155426"/>
                </a:lnTo>
                <a:cubicBezTo>
                  <a:pt x="1662972" y="6155426"/>
                  <a:pt x="1662972" y="6150768"/>
                  <a:pt x="1662972" y="6141452"/>
                </a:cubicBezTo>
                <a:cubicBezTo>
                  <a:pt x="1672288" y="6141452"/>
                  <a:pt x="1676945" y="6139123"/>
                  <a:pt x="1676945" y="6134464"/>
                </a:cubicBezTo>
                <a:cubicBezTo>
                  <a:pt x="1676945" y="6129805"/>
                  <a:pt x="1672288" y="6127476"/>
                  <a:pt x="1662972" y="6127476"/>
                </a:cubicBezTo>
                <a:cubicBezTo>
                  <a:pt x="1662972" y="6127476"/>
                  <a:pt x="1662972" y="6132135"/>
                  <a:pt x="1662972" y="6141452"/>
                </a:cubicBezTo>
                <a:lnTo>
                  <a:pt x="1635022" y="6155426"/>
                </a:lnTo>
                <a:cubicBezTo>
                  <a:pt x="1625706" y="6155426"/>
                  <a:pt x="1621048" y="6150768"/>
                  <a:pt x="1621048" y="6141452"/>
                </a:cubicBezTo>
                <a:lnTo>
                  <a:pt x="1635022" y="6127476"/>
                </a:lnTo>
                <a:lnTo>
                  <a:pt x="1662972" y="6099528"/>
                </a:lnTo>
                <a:cubicBezTo>
                  <a:pt x="1681605" y="6090212"/>
                  <a:pt x="1690921" y="6087881"/>
                  <a:pt x="1690921" y="6092541"/>
                </a:cubicBezTo>
                <a:cubicBezTo>
                  <a:pt x="1690921" y="6097200"/>
                  <a:pt x="1700238" y="6094869"/>
                  <a:pt x="1718871" y="6085553"/>
                </a:cubicBezTo>
                <a:cubicBezTo>
                  <a:pt x="1718871" y="6076236"/>
                  <a:pt x="1721199" y="6069250"/>
                  <a:pt x="1725857" y="6064591"/>
                </a:cubicBezTo>
                <a:cubicBezTo>
                  <a:pt x="1730516" y="6059932"/>
                  <a:pt x="1732844" y="6055275"/>
                  <a:pt x="1732844" y="6050617"/>
                </a:cubicBezTo>
                <a:cubicBezTo>
                  <a:pt x="1732844" y="6045958"/>
                  <a:pt x="1732844" y="6041301"/>
                  <a:pt x="1732844" y="6036642"/>
                </a:cubicBezTo>
                <a:cubicBezTo>
                  <a:pt x="1732844" y="6031984"/>
                  <a:pt x="1737502" y="6029656"/>
                  <a:pt x="1746818" y="6029656"/>
                </a:cubicBezTo>
                <a:cubicBezTo>
                  <a:pt x="1756137" y="6029656"/>
                  <a:pt x="1760793" y="6027325"/>
                  <a:pt x="1760793" y="6022668"/>
                </a:cubicBezTo>
                <a:cubicBezTo>
                  <a:pt x="1760793" y="6018009"/>
                  <a:pt x="1760793" y="6011021"/>
                  <a:pt x="1760793" y="6001706"/>
                </a:cubicBezTo>
                <a:cubicBezTo>
                  <a:pt x="1760793" y="5992390"/>
                  <a:pt x="1765451" y="5987731"/>
                  <a:pt x="1774768" y="5987731"/>
                </a:cubicBezTo>
                <a:cubicBezTo>
                  <a:pt x="1774768" y="5997047"/>
                  <a:pt x="1777098" y="6004035"/>
                  <a:pt x="1781755" y="6008692"/>
                </a:cubicBezTo>
                <a:cubicBezTo>
                  <a:pt x="1786413" y="6013351"/>
                  <a:pt x="1791072" y="6011021"/>
                  <a:pt x="1795729" y="6001706"/>
                </a:cubicBezTo>
                <a:cubicBezTo>
                  <a:pt x="1800388" y="5992390"/>
                  <a:pt x="1800388" y="5980745"/>
                  <a:pt x="1795729" y="5966769"/>
                </a:cubicBezTo>
                <a:cubicBezTo>
                  <a:pt x="1791072" y="5952795"/>
                  <a:pt x="1784084" y="5945807"/>
                  <a:pt x="1774768" y="5945807"/>
                </a:cubicBezTo>
                <a:cubicBezTo>
                  <a:pt x="1756137" y="5945807"/>
                  <a:pt x="1714211" y="5983073"/>
                  <a:pt x="1648997" y="6057603"/>
                </a:cubicBezTo>
                <a:lnTo>
                  <a:pt x="1635022" y="6085553"/>
                </a:lnTo>
                <a:cubicBezTo>
                  <a:pt x="1616389" y="6104186"/>
                  <a:pt x="1604744" y="6118161"/>
                  <a:pt x="1600086" y="6127476"/>
                </a:cubicBezTo>
                <a:lnTo>
                  <a:pt x="1596274" y="6142721"/>
                </a:lnTo>
                <a:lnTo>
                  <a:pt x="1600086" y="6141452"/>
                </a:lnTo>
                <a:cubicBezTo>
                  <a:pt x="1604744" y="6141452"/>
                  <a:pt x="1609401" y="6146109"/>
                  <a:pt x="1614061" y="6155426"/>
                </a:cubicBezTo>
                <a:cubicBezTo>
                  <a:pt x="1618717" y="6164742"/>
                  <a:pt x="1616389" y="6174058"/>
                  <a:pt x="1607072" y="6183375"/>
                </a:cubicBezTo>
                <a:cubicBezTo>
                  <a:pt x="1597756" y="6192691"/>
                  <a:pt x="1593099" y="6192691"/>
                  <a:pt x="1593099" y="6183375"/>
                </a:cubicBezTo>
                <a:cubicBezTo>
                  <a:pt x="1593099" y="6183375"/>
                  <a:pt x="1597756" y="6178716"/>
                  <a:pt x="1607072" y="6169401"/>
                </a:cubicBezTo>
                <a:cubicBezTo>
                  <a:pt x="1607072" y="6169401"/>
                  <a:pt x="1602415" y="6169401"/>
                  <a:pt x="1593099" y="6169401"/>
                </a:cubicBezTo>
                <a:cubicBezTo>
                  <a:pt x="1593099" y="6164744"/>
                  <a:pt x="1593099" y="6160667"/>
                  <a:pt x="1593099" y="6157172"/>
                </a:cubicBezTo>
                <a:lnTo>
                  <a:pt x="1593099" y="6155426"/>
                </a:lnTo>
                <a:lnTo>
                  <a:pt x="1565150" y="6183375"/>
                </a:lnTo>
                <a:cubicBezTo>
                  <a:pt x="1555832" y="6183375"/>
                  <a:pt x="1551176" y="6185704"/>
                  <a:pt x="1551176" y="6190363"/>
                </a:cubicBezTo>
                <a:cubicBezTo>
                  <a:pt x="1551176" y="6195020"/>
                  <a:pt x="1548845" y="6197349"/>
                  <a:pt x="1544187" y="6197349"/>
                </a:cubicBezTo>
                <a:cubicBezTo>
                  <a:pt x="1539531" y="6197349"/>
                  <a:pt x="1537200" y="6202008"/>
                  <a:pt x="1537200" y="6211324"/>
                </a:cubicBezTo>
                <a:lnTo>
                  <a:pt x="1523226" y="6211324"/>
                </a:lnTo>
                <a:lnTo>
                  <a:pt x="1523226" y="6197349"/>
                </a:lnTo>
                <a:cubicBezTo>
                  <a:pt x="1523226" y="6197349"/>
                  <a:pt x="1520898" y="6197349"/>
                  <a:pt x="1516238" y="6197349"/>
                </a:cubicBezTo>
                <a:cubicBezTo>
                  <a:pt x="1511581" y="6197349"/>
                  <a:pt x="1506921" y="6199677"/>
                  <a:pt x="1502265" y="6204337"/>
                </a:cubicBezTo>
                <a:cubicBezTo>
                  <a:pt x="1497607" y="6208996"/>
                  <a:pt x="1499935" y="6211324"/>
                  <a:pt x="1509251" y="6211324"/>
                </a:cubicBezTo>
                <a:lnTo>
                  <a:pt x="1495276" y="6239274"/>
                </a:lnTo>
                <a:cubicBezTo>
                  <a:pt x="1476644" y="6257907"/>
                  <a:pt x="1467327" y="6267221"/>
                  <a:pt x="1467327" y="6267221"/>
                </a:cubicBezTo>
                <a:lnTo>
                  <a:pt x="1467327" y="6253248"/>
                </a:lnTo>
                <a:lnTo>
                  <a:pt x="1467327" y="6239274"/>
                </a:lnTo>
                <a:lnTo>
                  <a:pt x="1481303" y="6211324"/>
                </a:lnTo>
                <a:cubicBezTo>
                  <a:pt x="1490620" y="6192691"/>
                  <a:pt x="1495276" y="6178716"/>
                  <a:pt x="1495276" y="6169401"/>
                </a:cubicBezTo>
                <a:cubicBezTo>
                  <a:pt x="1485960" y="6178716"/>
                  <a:pt x="1476644" y="6183375"/>
                  <a:pt x="1467327" y="6183375"/>
                </a:cubicBezTo>
                <a:cubicBezTo>
                  <a:pt x="1458010" y="6183375"/>
                  <a:pt x="1455682" y="6188034"/>
                  <a:pt x="1460341" y="6197349"/>
                </a:cubicBezTo>
                <a:cubicBezTo>
                  <a:pt x="1464999" y="6206665"/>
                  <a:pt x="1464999" y="6211324"/>
                  <a:pt x="1460341" y="6211324"/>
                </a:cubicBezTo>
                <a:cubicBezTo>
                  <a:pt x="1455682" y="6211324"/>
                  <a:pt x="1448696" y="6206665"/>
                  <a:pt x="1439380" y="6197349"/>
                </a:cubicBezTo>
                <a:lnTo>
                  <a:pt x="1439380" y="6211324"/>
                </a:lnTo>
                <a:cubicBezTo>
                  <a:pt x="1439380" y="6220641"/>
                  <a:pt x="1439380" y="6227627"/>
                  <a:pt x="1439380" y="6232286"/>
                </a:cubicBezTo>
                <a:cubicBezTo>
                  <a:pt x="1439380" y="6236945"/>
                  <a:pt x="1437049" y="6239274"/>
                  <a:pt x="1432392" y="6239274"/>
                </a:cubicBezTo>
                <a:cubicBezTo>
                  <a:pt x="1427733" y="6239274"/>
                  <a:pt x="1425404" y="6239274"/>
                  <a:pt x="1425404" y="6239274"/>
                </a:cubicBezTo>
                <a:cubicBezTo>
                  <a:pt x="1425404" y="6239274"/>
                  <a:pt x="1425404" y="6234615"/>
                  <a:pt x="1425404" y="6225298"/>
                </a:cubicBezTo>
                <a:cubicBezTo>
                  <a:pt x="1416088" y="6225298"/>
                  <a:pt x="1409100" y="6225298"/>
                  <a:pt x="1404443" y="6225298"/>
                </a:cubicBezTo>
                <a:cubicBezTo>
                  <a:pt x="1399785" y="6225298"/>
                  <a:pt x="1397455" y="6220641"/>
                  <a:pt x="1397455" y="6211324"/>
                </a:cubicBezTo>
                <a:cubicBezTo>
                  <a:pt x="1397455" y="6211324"/>
                  <a:pt x="1402114" y="6206665"/>
                  <a:pt x="1411430" y="6197349"/>
                </a:cubicBezTo>
                <a:cubicBezTo>
                  <a:pt x="1420747" y="6206665"/>
                  <a:pt x="1434720" y="6202008"/>
                  <a:pt x="1453354" y="6183375"/>
                </a:cubicBezTo>
                <a:cubicBezTo>
                  <a:pt x="1453354" y="6174058"/>
                  <a:pt x="1458010" y="6164742"/>
                  <a:pt x="1467327" y="6155426"/>
                </a:cubicBezTo>
                <a:cubicBezTo>
                  <a:pt x="1476644" y="6146109"/>
                  <a:pt x="1483631" y="6141452"/>
                  <a:pt x="1488289" y="6141452"/>
                </a:cubicBezTo>
                <a:cubicBezTo>
                  <a:pt x="1492948" y="6141452"/>
                  <a:pt x="1495276" y="6141452"/>
                  <a:pt x="1495276" y="6141452"/>
                </a:cubicBezTo>
                <a:cubicBezTo>
                  <a:pt x="1504593" y="6132135"/>
                  <a:pt x="1509251" y="6127476"/>
                  <a:pt x="1509251" y="6127476"/>
                </a:cubicBezTo>
                <a:cubicBezTo>
                  <a:pt x="1518566" y="6127476"/>
                  <a:pt x="1523226" y="6129805"/>
                  <a:pt x="1523226" y="6134464"/>
                </a:cubicBezTo>
                <a:cubicBezTo>
                  <a:pt x="1523226" y="6139123"/>
                  <a:pt x="1523226" y="6141452"/>
                  <a:pt x="1523226" y="6141452"/>
                </a:cubicBezTo>
                <a:lnTo>
                  <a:pt x="1537200" y="6155426"/>
                </a:lnTo>
                <a:cubicBezTo>
                  <a:pt x="1537200" y="6164742"/>
                  <a:pt x="1537200" y="6169401"/>
                  <a:pt x="1537200" y="6169401"/>
                </a:cubicBezTo>
                <a:cubicBezTo>
                  <a:pt x="1537200" y="6169401"/>
                  <a:pt x="1539531" y="6167073"/>
                  <a:pt x="1544187" y="6162413"/>
                </a:cubicBezTo>
                <a:cubicBezTo>
                  <a:pt x="1548845" y="6157754"/>
                  <a:pt x="1555832" y="6155426"/>
                  <a:pt x="1565150" y="6155426"/>
                </a:cubicBezTo>
                <a:cubicBezTo>
                  <a:pt x="1574466" y="6136793"/>
                  <a:pt x="1576795" y="6125147"/>
                  <a:pt x="1572137" y="6120490"/>
                </a:cubicBezTo>
                <a:cubicBezTo>
                  <a:pt x="1567480" y="6115831"/>
                  <a:pt x="1579125" y="6099528"/>
                  <a:pt x="1607072" y="6071579"/>
                </a:cubicBezTo>
                <a:cubicBezTo>
                  <a:pt x="1635022" y="6043630"/>
                  <a:pt x="1648997" y="6024997"/>
                  <a:pt x="1648997" y="6015680"/>
                </a:cubicBezTo>
                <a:lnTo>
                  <a:pt x="1551176" y="6113502"/>
                </a:lnTo>
                <a:cubicBezTo>
                  <a:pt x="1541859" y="6122819"/>
                  <a:pt x="1534871" y="6127476"/>
                  <a:pt x="1530214" y="6127476"/>
                </a:cubicBezTo>
                <a:cubicBezTo>
                  <a:pt x="1525555" y="6127476"/>
                  <a:pt x="1523226" y="6127476"/>
                  <a:pt x="1523226" y="6127476"/>
                </a:cubicBezTo>
                <a:cubicBezTo>
                  <a:pt x="1513910" y="6118161"/>
                  <a:pt x="1513910" y="6113502"/>
                  <a:pt x="1523226" y="6113502"/>
                </a:cubicBezTo>
                <a:lnTo>
                  <a:pt x="1523226" y="6085553"/>
                </a:lnTo>
                <a:cubicBezTo>
                  <a:pt x="1504593" y="6066920"/>
                  <a:pt x="1504593" y="6057603"/>
                  <a:pt x="1523226" y="6057603"/>
                </a:cubicBezTo>
                <a:cubicBezTo>
                  <a:pt x="1532543" y="6057603"/>
                  <a:pt x="1537200" y="6059932"/>
                  <a:pt x="1537200" y="6064591"/>
                </a:cubicBezTo>
                <a:cubicBezTo>
                  <a:pt x="1537200" y="6069250"/>
                  <a:pt x="1537200" y="6071579"/>
                  <a:pt x="1537200" y="6071579"/>
                </a:cubicBezTo>
                <a:cubicBezTo>
                  <a:pt x="1537200" y="6080896"/>
                  <a:pt x="1539531" y="6085553"/>
                  <a:pt x="1544187" y="6085553"/>
                </a:cubicBezTo>
                <a:cubicBezTo>
                  <a:pt x="1548845" y="6085553"/>
                  <a:pt x="1551176" y="6080896"/>
                  <a:pt x="1551176" y="6071579"/>
                </a:cubicBezTo>
                <a:cubicBezTo>
                  <a:pt x="1541859" y="6024997"/>
                  <a:pt x="1555832" y="6001706"/>
                  <a:pt x="1593099" y="6001706"/>
                </a:cubicBezTo>
                <a:lnTo>
                  <a:pt x="1607072" y="5987731"/>
                </a:lnTo>
                <a:cubicBezTo>
                  <a:pt x="1597756" y="5978416"/>
                  <a:pt x="1583782" y="5983073"/>
                  <a:pt x="1565150" y="6001706"/>
                </a:cubicBezTo>
                <a:lnTo>
                  <a:pt x="1537200" y="6029656"/>
                </a:lnTo>
                <a:lnTo>
                  <a:pt x="1551176" y="6001706"/>
                </a:lnTo>
                <a:cubicBezTo>
                  <a:pt x="1560492" y="5992390"/>
                  <a:pt x="1562821" y="5985402"/>
                  <a:pt x="1558161" y="5980745"/>
                </a:cubicBezTo>
                <a:cubicBezTo>
                  <a:pt x="1553504" y="5976086"/>
                  <a:pt x="1534871" y="5992390"/>
                  <a:pt x="1502265" y="6029656"/>
                </a:cubicBezTo>
                <a:cubicBezTo>
                  <a:pt x="1469658" y="6066920"/>
                  <a:pt x="1453354" y="6080896"/>
                  <a:pt x="1453354" y="6071579"/>
                </a:cubicBezTo>
                <a:cubicBezTo>
                  <a:pt x="1444036" y="6071579"/>
                  <a:pt x="1441708" y="6066920"/>
                  <a:pt x="1446365" y="6057603"/>
                </a:cubicBezTo>
                <a:cubicBezTo>
                  <a:pt x="1451025" y="6048289"/>
                  <a:pt x="1458010" y="6038970"/>
                  <a:pt x="1467327" y="6029656"/>
                </a:cubicBezTo>
                <a:cubicBezTo>
                  <a:pt x="1476644" y="6020339"/>
                  <a:pt x="1483631" y="6012769"/>
                  <a:pt x="1488289" y="6006946"/>
                </a:cubicBezTo>
                <a:lnTo>
                  <a:pt x="1492735" y="5999165"/>
                </a:lnTo>
                <a:lnTo>
                  <a:pt x="1481303" y="5987731"/>
                </a:lnTo>
                <a:lnTo>
                  <a:pt x="1495276" y="5987731"/>
                </a:lnTo>
                <a:lnTo>
                  <a:pt x="1495276" y="5994719"/>
                </a:lnTo>
                <a:cubicBezTo>
                  <a:pt x="1495276" y="5990059"/>
                  <a:pt x="1502265" y="5985402"/>
                  <a:pt x="1516238" y="5980745"/>
                </a:cubicBezTo>
                <a:cubicBezTo>
                  <a:pt x="1530214" y="5976086"/>
                  <a:pt x="1534871" y="5971428"/>
                  <a:pt x="1530214" y="5966769"/>
                </a:cubicBezTo>
                <a:cubicBezTo>
                  <a:pt x="1525555" y="5962112"/>
                  <a:pt x="1527884" y="5959783"/>
                  <a:pt x="1537200" y="5959783"/>
                </a:cubicBezTo>
                <a:cubicBezTo>
                  <a:pt x="1546516" y="5959783"/>
                  <a:pt x="1551176" y="5959783"/>
                  <a:pt x="1551176" y="5959783"/>
                </a:cubicBezTo>
                <a:lnTo>
                  <a:pt x="1565150" y="5945807"/>
                </a:lnTo>
                <a:cubicBezTo>
                  <a:pt x="1574466" y="5945807"/>
                  <a:pt x="1576795" y="5950467"/>
                  <a:pt x="1572137" y="5959783"/>
                </a:cubicBezTo>
                <a:cubicBezTo>
                  <a:pt x="1567480" y="5969098"/>
                  <a:pt x="1567480" y="5973757"/>
                  <a:pt x="1572137" y="5973757"/>
                </a:cubicBezTo>
                <a:cubicBezTo>
                  <a:pt x="1576795" y="5973757"/>
                  <a:pt x="1583782" y="5964440"/>
                  <a:pt x="1593099" y="5945807"/>
                </a:cubicBezTo>
                <a:lnTo>
                  <a:pt x="1607072" y="5931834"/>
                </a:lnTo>
                <a:cubicBezTo>
                  <a:pt x="1588441" y="5941148"/>
                  <a:pt x="1576795" y="5943479"/>
                  <a:pt x="1572137" y="5938820"/>
                </a:cubicBezTo>
                <a:cubicBezTo>
                  <a:pt x="1567480" y="5934162"/>
                  <a:pt x="1569807" y="5927174"/>
                  <a:pt x="1579125" y="5917858"/>
                </a:cubicBezTo>
                <a:cubicBezTo>
                  <a:pt x="1579125" y="5908543"/>
                  <a:pt x="1583782" y="5903884"/>
                  <a:pt x="1593099" y="5903884"/>
                </a:cubicBezTo>
                <a:cubicBezTo>
                  <a:pt x="1593099" y="5903884"/>
                  <a:pt x="1597756" y="5899225"/>
                  <a:pt x="1607072" y="5889909"/>
                </a:cubicBezTo>
                <a:cubicBezTo>
                  <a:pt x="1616389" y="5880594"/>
                  <a:pt x="1616389" y="5875935"/>
                  <a:pt x="1607072" y="5875935"/>
                </a:cubicBezTo>
                <a:lnTo>
                  <a:pt x="1621048" y="5861961"/>
                </a:lnTo>
                <a:cubicBezTo>
                  <a:pt x="1639681" y="5861961"/>
                  <a:pt x="1648997" y="5857302"/>
                  <a:pt x="1648997" y="5847985"/>
                </a:cubicBezTo>
                <a:cubicBezTo>
                  <a:pt x="1648997" y="5838671"/>
                  <a:pt x="1639681" y="5834012"/>
                  <a:pt x="1621048" y="5834012"/>
                </a:cubicBezTo>
                <a:lnTo>
                  <a:pt x="1607072" y="5847985"/>
                </a:lnTo>
                <a:lnTo>
                  <a:pt x="1607072" y="5861961"/>
                </a:lnTo>
                <a:lnTo>
                  <a:pt x="1579125" y="5875935"/>
                </a:lnTo>
                <a:lnTo>
                  <a:pt x="1565150" y="5875935"/>
                </a:lnTo>
                <a:lnTo>
                  <a:pt x="1551176" y="5861961"/>
                </a:lnTo>
                <a:lnTo>
                  <a:pt x="1467327" y="5917858"/>
                </a:lnTo>
                <a:cubicBezTo>
                  <a:pt x="1458010" y="5927174"/>
                  <a:pt x="1455682" y="5936491"/>
                  <a:pt x="1460341" y="5945807"/>
                </a:cubicBezTo>
                <a:cubicBezTo>
                  <a:pt x="1464999" y="5955124"/>
                  <a:pt x="1458010" y="5959783"/>
                  <a:pt x="1439380" y="5959783"/>
                </a:cubicBezTo>
                <a:lnTo>
                  <a:pt x="1397455" y="6015680"/>
                </a:lnTo>
                <a:cubicBezTo>
                  <a:pt x="1388138" y="6015680"/>
                  <a:pt x="1376493" y="6024997"/>
                  <a:pt x="1362519" y="6043630"/>
                </a:cubicBezTo>
                <a:cubicBezTo>
                  <a:pt x="1348544" y="6062263"/>
                  <a:pt x="1334569" y="6080896"/>
                  <a:pt x="1320596" y="6099528"/>
                </a:cubicBezTo>
                <a:cubicBezTo>
                  <a:pt x="1306620" y="6118161"/>
                  <a:pt x="1297304" y="6127476"/>
                  <a:pt x="1292647" y="6127476"/>
                </a:cubicBezTo>
                <a:cubicBezTo>
                  <a:pt x="1287987" y="6127476"/>
                  <a:pt x="1281001" y="6132135"/>
                  <a:pt x="1271684" y="6141452"/>
                </a:cubicBezTo>
                <a:cubicBezTo>
                  <a:pt x="1262368" y="6150768"/>
                  <a:pt x="1260038" y="6157754"/>
                  <a:pt x="1264697" y="6162413"/>
                </a:cubicBezTo>
                <a:cubicBezTo>
                  <a:pt x="1269354" y="6167073"/>
                  <a:pt x="1267026" y="6169401"/>
                  <a:pt x="1257709" y="6169401"/>
                </a:cubicBezTo>
                <a:cubicBezTo>
                  <a:pt x="1248393" y="6169401"/>
                  <a:pt x="1243736" y="6174058"/>
                  <a:pt x="1243736" y="6183375"/>
                </a:cubicBezTo>
                <a:cubicBezTo>
                  <a:pt x="1243736" y="6192691"/>
                  <a:pt x="1241407" y="6197349"/>
                  <a:pt x="1236748" y="6197349"/>
                </a:cubicBezTo>
                <a:cubicBezTo>
                  <a:pt x="1232090" y="6197349"/>
                  <a:pt x="1220443" y="6197349"/>
                  <a:pt x="1201812" y="6197349"/>
                </a:cubicBezTo>
                <a:cubicBezTo>
                  <a:pt x="1201812" y="6188034"/>
                  <a:pt x="1204141" y="6183375"/>
                  <a:pt x="1208798" y="6183375"/>
                </a:cubicBezTo>
                <a:cubicBezTo>
                  <a:pt x="1213457" y="6183375"/>
                  <a:pt x="1215786" y="6178716"/>
                  <a:pt x="1215786" y="6169401"/>
                </a:cubicBezTo>
                <a:cubicBezTo>
                  <a:pt x="1206470" y="6169401"/>
                  <a:pt x="1206470" y="6164742"/>
                  <a:pt x="1215786" y="6155426"/>
                </a:cubicBezTo>
                <a:lnTo>
                  <a:pt x="1201812" y="6155426"/>
                </a:lnTo>
                <a:cubicBezTo>
                  <a:pt x="1201812" y="6155426"/>
                  <a:pt x="1199482" y="6157754"/>
                  <a:pt x="1194824" y="6162413"/>
                </a:cubicBezTo>
                <a:cubicBezTo>
                  <a:pt x="1190165" y="6167073"/>
                  <a:pt x="1187837" y="6169401"/>
                  <a:pt x="1187837" y="6169401"/>
                </a:cubicBezTo>
                <a:lnTo>
                  <a:pt x="1173862" y="6169401"/>
                </a:lnTo>
                <a:cubicBezTo>
                  <a:pt x="1164546" y="6169401"/>
                  <a:pt x="1159887" y="6169401"/>
                  <a:pt x="1159887" y="6169401"/>
                </a:cubicBezTo>
                <a:cubicBezTo>
                  <a:pt x="1159887" y="6178716"/>
                  <a:pt x="1159887" y="6183375"/>
                  <a:pt x="1159887" y="6183375"/>
                </a:cubicBezTo>
                <a:lnTo>
                  <a:pt x="1159887" y="6197349"/>
                </a:lnTo>
                <a:lnTo>
                  <a:pt x="1131937" y="6211324"/>
                </a:lnTo>
                <a:cubicBezTo>
                  <a:pt x="1131937" y="6211324"/>
                  <a:pt x="1131937" y="6215982"/>
                  <a:pt x="1131937" y="6225298"/>
                </a:cubicBezTo>
                <a:lnTo>
                  <a:pt x="1103990" y="6225298"/>
                </a:lnTo>
                <a:lnTo>
                  <a:pt x="1090014" y="6239274"/>
                </a:lnTo>
                <a:cubicBezTo>
                  <a:pt x="1080697" y="6239274"/>
                  <a:pt x="1076041" y="6241603"/>
                  <a:pt x="1076041" y="6246260"/>
                </a:cubicBezTo>
                <a:cubicBezTo>
                  <a:pt x="1076041" y="6250919"/>
                  <a:pt x="1073711" y="6255576"/>
                  <a:pt x="1069052" y="6260235"/>
                </a:cubicBezTo>
                <a:cubicBezTo>
                  <a:pt x="1064396" y="6264893"/>
                  <a:pt x="1062065" y="6267221"/>
                  <a:pt x="1062065" y="6267221"/>
                </a:cubicBezTo>
                <a:cubicBezTo>
                  <a:pt x="1052749" y="6267221"/>
                  <a:pt x="1048091" y="6267221"/>
                  <a:pt x="1048091" y="6267221"/>
                </a:cubicBezTo>
                <a:lnTo>
                  <a:pt x="1062065" y="6281197"/>
                </a:lnTo>
                <a:cubicBezTo>
                  <a:pt x="1071381" y="6290514"/>
                  <a:pt x="1071381" y="6297500"/>
                  <a:pt x="1062065" y="6302159"/>
                </a:cubicBezTo>
                <a:cubicBezTo>
                  <a:pt x="1052749" y="6306818"/>
                  <a:pt x="1043431" y="6309147"/>
                  <a:pt x="1034117" y="6309147"/>
                </a:cubicBezTo>
                <a:cubicBezTo>
                  <a:pt x="1034117" y="6309147"/>
                  <a:pt x="1034117" y="6311475"/>
                  <a:pt x="1034117" y="6316133"/>
                </a:cubicBezTo>
                <a:cubicBezTo>
                  <a:pt x="1034117" y="6320792"/>
                  <a:pt x="1034117" y="6323120"/>
                  <a:pt x="1034117" y="6323120"/>
                </a:cubicBezTo>
                <a:cubicBezTo>
                  <a:pt x="1024800" y="6332437"/>
                  <a:pt x="1017813" y="6334765"/>
                  <a:pt x="1013155" y="6330108"/>
                </a:cubicBezTo>
                <a:cubicBezTo>
                  <a:pt x="1008496" y="6325449"/>
                  <a:pt x="999180" y="6327780"/>
                  <a:pt x="985206" y="6337094"/>
                </a:cubicBezTo>
                <a:cubicBezTo>
                  <a:pt x="971230" y="6346411"/>
                  <a:pt x="964245" y="6360386"/>
                  <a:pt x="964245" y="6379019"/>
                </a:cubicBezTo>
                <a:cubicBezTo>
                  <a:pt x="964245" y="6388334"/>
                  <a:pt x="964245" y="6392993"/>
                  <a:pt x="964245" y="6392993"/>
                </a:cubicBezTo>
                <a:cubicBezTo>
                  <a:pt x="964245" y="6392993"/>
                  <a:pt x="959585" y="6392993"/>
                  <a:pt x="950269" y="6392993"/>
                </a:cubicBezTo>
                <a:cubicBezTo>
                  <a:pt x="931636" y="6392993"/>
                  <a:pt x="931636" y="6402310"/>
                  <a:pt x="950269" y="6420942"/>
                </a:cubicBezTo>
                <a:cubicBezTo>
                  <a:pt x="959585" y="6430259"/>
                  <a:pt x="968901" y="6425602"/>
                  <a:pt x="978218" y="6406969"/>
                </a:cubicBezTo>
                <a:cubicBezTo>
                  <a:pt x="978218" y="6406969"/>
                  <a:pt x="982875" y="6406969"/>
                  <a:pt x="992192" y="6406969"/>
                </a:cubicBezTo>
                <a:lnTo>
                  <a:pt x="978218" y="6434916"/>
                </a:lnTo>
                <a:cubicBezTo>
                  <a:pt x="968901" y="6444233"/>
                  <a:pt x="961914" y="6448892"/>
                  <a:pt x="957257" y="6448892"/>
                </a:cubicBezTo>
                <a:cubicBezTo>
                  <a:pt x="952600" y="6448892"/>
                  <a:pt x="945612" y="6444233"/>
                  <a:pt x="936295" y="6434916"/>
                </a:cubicBezTo>
                <a:cubicBezTo>
                  <a:pt x="926979" y="6425602"/>
                  <a:pt x="917662" y="6425602"/>
                  <a:pt x="908345" y="6434916"/>
                </a:cubicBezTo>
                <a:lnTo>
                  <a:pt x="908345" y="6420942"/>
                </a:lnTo>
                <a:cubicBezTo>
                  <a:pt x="917662" y="6411626"/>
                  <a:pt x="919990" y="6404638"/>
                  <a:pt x="915334" y="6399981"/>
                </a:cubicBezTo>
                <a:cubicBezTo>
                  <a:pt x="910674" y="6395322"/>
                  <a:pt x="917662" y="6383677"/>
                  <a:pt x="936295" y="6365044"/>
                </a:cubicBezTo>
                <a:cubicBezTo>
                  <a:pt x="954928" y="6346411"/>
                  <a:pt x="964245" y="6337094"/>
                  <a:pt x="964245" y="6337094"/>
                </a:cubicBezTo>
                <a:lnTo>
                  <a:pt x="936295" y="6337094"/>
                </a:lnTo>
                <a:cubicBezTo>
                  <a:pt x="926979" y="6337094"/>
                  <a:pt x="922320" y="6337094"/>
                  <a:pt x="922320" y="6337094"/>
                </a:cubicBezTo>
                <a:cubicBezTo>
                  <a:pt x="931636" y="6346411"/>
                  <a:pt x="926979" y="6355729"/>
                  <a:pt x="908345" y="6365044"/>
                </a:cubicBezTo>
                <a:lnTo>
                  <a:pt x="894372" y="6392993"/>
                </a:lnTo>
                <a:lnTo>
                  <a:pt x="894372" y="6420942"/>
                </a:lnTo>
                <a:cubicBezTo>
                  <a:pt x="885056" y="6430259"/>
                  <a:pt x="880396" y="6437245"/>
                  <a:pt x="880396" y="6441904"/>
                </a:cubicBezTo>
                <a:cubicBezTo>
                  <a:pt x="880396" y="6446563"/>
                  <a:pt x="875737" y="6448892"/>
                  <a:pt x="866423" y="6448892"/>
                </a:cubicBezTo>
                <a:cubicBezTo>
                  <a:pt x="857106" y="6448892"/>
                  <a:pt x="852447" y="6453549"/>
                  <a:pt x="852447" y="6462866"/>
                </a:cubicBezTo>
                <a:lnTo>
                  <a:pt x="852447" y="6476841"/>
                </a:lnTo>
                <a:cubicBezTo>
                  <a:pt x="861763" y="6486158"/>
                  <a:pt x="861763" y="6490815"/>
                  <a:pt x="852447" y="6490815"/>
                </a:cubicBezTo>
                <a:cubicBezTo>
                  <a:pt x="824497" y="6490815"/>
                  <a:pt x="810523" y="6495474"/>
                  <a:pt x="810523" y="6504789"/>
                </a:cubicBezTo>
                <a:cubicBezTo>
                  <a:pt x="810523" y="6514107"/>
                  <a:pt x="812852" y="6518765"/>
                  <a:pt x="817511" y="6518765"/>
                </a:cubicBezTo>
                <a:cubicBezTo>
                  <a:pt x="822169" y="6518765"/>
                  <a:pt x="824497" y="6523422"/>
                  <a:pt x="824497" y="6532738"/>
                </a:cubicBezTo>
                <a:lnTo>
                  <a:pt x="768600" y="6532738"/>
                </a:lnTo>
                <a:lnTo>
                  <a:pt x="754627" y="6546714"/>
                </a:lnTo>
                <a:cubicBezTo>
                  <a:pt x="745310" y="6556031"/>
                  <a:pt x="740651" y="6563018"/>
                  <a:pt x="740651" y="6567676"/>
                </a:cubicBezTo>
                <a:cubicBezTo>
                  <a:pt x="740651" y="6572333"/>
                  <a:pt x="738322" y="6574662"/>
                  <a:pt x="733663" y="6574662"/>
                </a:cubicBezTo>
                <a:cubicBezTo>
                  <a:pt x="729006" y="6574662"/>
                  <a:pt x="726677" y="6579321"/>
                  <a:pt x="726677" y="6588637"/>
                </a:cubicBezTo>
                <a:cubicBezTo>
                  <a:pt x="726677" y="6588637"/>
                  <a:pt x="726677" y="6593295"/>
                  <a:pt x="726677" y="6602611"/>
                </a:cubicBezTo>
                <a:lnTo>
                  <a:pt x="726677" y="6616587"/>
                </a:lnTo>
                <a:cubicBezTo>
                  <a:pt x="735992" y="6607270"/>
                  <a:pt x="740651" y="6607270"/>
                  <a:pt x="740651" y="6616587"/>
                </a:cubicBezTo>
                <a:cubicBezTo>
                  <a:pt x="740651" y="6625903"/>
                  <a:pt x="745310" y="6630560"/>
                  <a:pt x="754627" y="6630560"/>
                </a:cubicBezTo>
                <a:cubicBezTo>
                  <a:pt x="763941" y="6621244"/>
                  <a:pt x="768600" y="6616587"/>
                  <a:pt x="768600" y="6616587"/>
                </a:cubicBezTo>
                <a:cubicBezTo>
                  <a:pt x="768600" y="6607270"/>
                  <a:pt x="770929" y="6597954"/>
                  <a:pt x="775588" y="6588637"/>
                </a:cubicBezTo>
                <a:cubicBezTo>
                  <a:pt x="780246" y="6579321"/>
                  <a:pt x="782574" y="6574662"/>
                  <a:pt x="782574" y="6574662"/>
                </a:cubicBezTo>
                <a:cubicBezTo>
                  <a:pt x="801207" y="6583980"/>
                  <a:pt x="801207" y="6593295"/>
                  <a:pt x="782574" y="6602611"/>
                </a:cubicBezTo>
                <a:cubicBezTo>
                  <a:pt x="782574" y="6611929"/>
                  <a:pt x="782574" y="6618915"/>
                  <a:pt x="782574" y="6623572"/>
                </a:cubicBezTo>
                <a:cubicBezTo>
                  <a:pt x="782574" y="6628232"/>
                  <a:pt x="782574" y="6635219"/>
                  <a:pt x="782574" y="6644534"/>
                </a:cubicBezTo>
                <a:cubicBezTo>
                  <a:pt x="782574" y="6663167"/>
                  <a:pt x="773258" y="6679471"/>
                  <a:pt x="754627" y="6693445"/>
                </a:cubicBezTo>
                <a:cubicBezTo>
                  <a:pt x="735992" y="6707421"/>
                  <a:pt x="724347" y="6709749"/>
                  <a:pt x="719689" y="6700433"/>
                </a:cubicBezTo>
                <a:cubicBezTo>
                  <a:pt x="715032" y="6691117"/>
                  <a:pt x="712702" y="6686459"/>
                  <a:pt x="712702" y="6686459"/>
                </a:cubicBezTo>
                <a:cubicBezTo>
                  <a:pt x="712702" y="6677143"/>
                  <a:pt x="717361" y="6672484"/>
                  <a:pt x="726677" y="6672484"/>
                </a:cubicBezTo>
                <a:cubicBezTo>
                  <a:pt x="735992" y="6681802"/>
                  <a:pt x="745310" y="6681802"/>
                  <a:pt x="754627" y="6672484"/>
                </a:cubicBezTo>
                <a:cubicBezTo>
                  <a:pt x="754627" y="6672484"/>
                  <a:pt x="756955" y="6670155"/>
                  <a:pt x="761613" y="6665498"/>
                </a:cubicBezTo>
                <a:cubicBezTo>
                  <a:pt x="766272" y="6660838"/>
                  <a:pt x="763941" y="6653852"/>
                  <a:pt x="754627" y="6644534"/>
                </a:cubicBezTo>
                <a:cubicBezTo>
                  <a:pt x="754627" y="6644534"/>
                  <a:pt x="749967" y="6649193"/>
                  <a:pt x="740651" y="6658510"/>
                </a:cubicBezTo>
                <a:lnTo>
                  <a:pt x="726677" y="6658510"/>
                </a:lnTo>
                <a:cubicBezTo>
                  <a:pt x="708044" y="6658510"/>
                  <a:pt x="703385" y="6653852"/>
                  <a:pt x="712702" y="6644534"/>
                </a:cubicBezTo>
                <a:cubicBezTo>
                  <a:pt x="722018" y="6635219"/>
                  <a:pt x="724347" y="6628232"/>
                  <a:pt x="719689" y="6623572"/>
                </a:cubicBezTo>
                <a:cubicBezTo>
                  <a:pt x="715032" y="6618915"/>
                  <a:pt x="708044" y="6616587"/>
                  <a:pt x="698727" y="6616587"/>
                </a:cubicBezTo>
                <a:lnTo>
                  <a:pt x="670778" y="6630560"/>
                </a:lnTo>
                <a:cubicBezTo>
                  <a:pt x="670778" y="6630560"/>
                  <a:pt x="666121" y="6635219"/>
                  <a:pt x="656804" y="6644534"/>
                </a:cubicBezTo>
                <a:lnTo>
                  <a:pt x="628855" y="6658510"/>
                </a:lnTo>
                <a:cubicBezTo>
                  <a:pt x="628855" y="6649193"/>
                  <a:pt x="628855" y="6644534"/>
                  <a:pt x="628855" y="6644534"/>
                </a:cubicBezTo>
                <a:cubicBezTo>
                  <a:pt x="628855" y="6644534"/>
                  <a:pt x="631184" y="6644534"/>
                  <a:pt x="635842" y="6644534"/>
                </a:cubicBezTo>
                <a:cubicBezTo>
                  <a:pt x="640500" y="6644534"/>
                  <a:pt x="652145" y="6635219"/>
                  <a:pt x="670778" y="6616587"/>
                </a:cubicBezTo>
                <a:cubicBezTo>
                  <a:pt x="689411" y="6597954"/>
                  <a:pt x="705716" y="6579321"/>
                  <a:pt x="719689" y="6560688"/>
                </a:cubicBezTo>
                <a:cubicBezTo>
                  <a:pt x="733663" y="6542055"/>
                  <a:pt x="740651" y="6530410"/>
                  <a:pt x="740651" y="6525751"/>
                </a:cubicBezTo>
                <a:cubicBezTo>
                  <a:pt x="740651" y="6521093"/>
                  <a:pt x="735992" y="6523422"/>
                  <a:pt x="726677" y="6532738"/>
                </a:cubicBezTo>
                <a:lnTo>
                  <a:pt x="726677" y="6504789"/>
                </a:lnTo>
                <a:lnTo>
                  <a:pt x="754627" y="6504789"/>
                </a:lnTo>
                <a:cubicBezTo>
                  <a:pt x="754627" y="6495474"/>
                  <a:pt x="754627" y="6490815"/>
                  <a:pt x="754627" y="6490815"/>
                </a:cubicBezTo>
                <a:lnTo>
                  <a:pt x="824497" y="6462866"/>
                </a:lnTo>
                <a:cubicBezTo>
                  <a:pt x="824497" y="6444233"/>
                  <a:pt x="810523" y="6444233"/>
                  <a:pt x="782574" y="6462866"/>
                </a:cubicBezTo>
                <a:cubicBezTo>
                  <a:pt x="773258" y="6481499"/>
                  <a:pt x="763941" y="6486158"/>
                  <a:pt x="754627" y="6476841"/>
                </a:cubicBezTo>
                <a:cubicBezTo>
                  <a:pt x="754627" y="6486158"/>
                  <a:pt x="752296" y="6490815"/>
                  <a:pt x="747638" y="6490815"/>
                </a:cubicBezTo>
                <a:cubicBezTo>
                  <a:pt x="742980" y="6490815"/>
                  <a:pt x="735992" y="6486158"/>
                  <a:pt x="726677" y="6476841"/>
                </a:cubicBezTo>
                <a:lnTo>
                  <a:pt x="768600" y="6462866"/>
                </a:lnTo>
                <a:lnTo>
                  <a:pt x="782574" y="6448892"/>
                </a:lnTo>
                <a:cubicBezTo>
                  <a:pt x="773258" y="6448892"/>
                  <a:pt x="770929" y="6444233"/>
                  <a:pt x="775588" y="6434916"/>
                </a:cubicBezTo>
                <a:cubicBezTo>
                  <a:pt x="780246" y="6425602"/>
                  <a:pt x="782574" y="6416283"/>
                  <a:pt x="782574" y="6406969"/>
                </a:cubicBezTo>
                <a:lnTo>
                  <a:pt x="796549" y="6392993"/>
                </a:lnTo>
                <a:cubicBezTo>
                  <a:pt x="796549" y="6392993"/>
                  <a:pt x="798878" y="6395322"/>
                  <a:pt x="803536" y="6399981"/>
                </a:cubicBezTo>
                <a:cubicBezTo>
                  <a:pt x="808194" y="6404638"/>
                  <a:pt x="815183" y="6406969"/>
                  <a:pt x="824497" y="6406969"/>
                </a:cubicBezTo>
                <a:cubicBezTo>
                  <a:pt x="833816" y="6406969"/>
                  <a:pt x="840802" y="6404638"/>
                  <a:pt x="845461" y="6399981"/>
                </a:cubicBezTo>
                <a:cubicBezTo>
                  <a:pt x="850118" y="6395322"/>
                  <a:pt x="852447" y="6388334"/>
                  <a:pt x="852447" y="6379019"/>
                </a:cubicBezTo>
                <a:cubicBezTo>
                  <a:pt x="852447" y="6369703"/>
                  <a:pt x="847789" y="6365044"/>
                  <a:pt x="838473" y="6365044"/>
                </a:cubicBezTo>
                <a:lnTo>
                  <a:pt x="852447" y="6337094"/>
                </a:lnTo>
                <a:cubicBezTo>
                  <a:pt x="861763" y="6327780"/>
                  <a:pt x="861763" y="6318461"/>
                  <a:pt x="852447" y="6309147"/>
                </a:cubicBezTo>
                <a:lnTo>
                  <a:pt x="866423" y="6309147"/>
                </a:lnTo>
                <a:cubicBezTo>
                  <a:pt x="875737" y="6309147"/>
                  <a:pt x="880396" y="6304487"/>
                  <a:pt x="880396" y="6295171"/>
                </a:cubicBezTo>
                <a:cubicBezTo>
                  <a:pt x="880396" y="6285856"/>
                  <a:pt x="882724" y="6281197"/>
                  <a:pt x="887384" y="6281197"/>
                </a:cubicBezTo>
                <a:cubicBezTo>
                  <a:pt x="892041" y="6281197"/>
                  <a:pt x="899029" y="6285856"/>
                  <a:pt x="908345" y="6295171"/>
                </a:cubicBezTo>
                <a:cubicBezTo>
                  <a:pt x="917662" y="6304487"/>
                  <a:pt x="931636" y="6309147"/>
                  <a:pt x="950269" y="6309147"/>
                </a:cubicBezTo>
                <a:cubicBezTo>
                  <a:pt x="959585" y="6318461"/>
                  <a:pt x="968901" y="6318461"/>
                  <a:pt x="978218" y="6309147"/>
                </a:cubicBezTo>
                <a:cubicBezTo>
                  <a:pt x="978218" y="6299830"/>
                  <a:pt x="978218" y="6292842"/>
                  <a:pt x="978218" y="6288185"/>
                </a:cubicBezTo>
                <a:cubicBezTo>
                  <a:pt x="978218" y="6283526"/>
                  <a:pt x="982875" y="6276538"/>
                  <a:pt x="992192" y="6267221"/>
                </a:cubicBezTo>
                <a:lnTo>
                  <a:pt x="964245" y="6267221"/>
                </a:lnTo>
                <a:lnTo>
                  <a:pt x="964245" y="6239274"/>
                </a:lnTo>
                <a:cubicBezTo>
                  <a:pt x="964245" y="6229957"/>
                  <a:pt x="964245" y="6225298"/>
                  <a:pt x="964245" y="6225298"/>
                </a:cubicBezTo>
                <a:cubicBezTo>
                  <a:pt x="973561" y="6225298"/>
                  <a:pt x="978218" y="6227627"/>
                  <a:pt x="978218" y="6232286"/>
                </a:cubicBezTo>
                <a:cubicBezTo>
                  <a:pt x="978218" y="6236945"/>
                  <a:pt x="978218" y="6239274"/>
                  <a:pt x="978218" y="6239274"/>
                </a:cubicBezTo>
                <a:cubicBezTo>
                  <a:pt x="987535" y="6229957"/>
                  <a:pt x="996851" y="6222970"/>
                  <a:pt x="1006168" y="6218312"/>
                </a:cubicBezTo>
                <a:cubicBezTo>
                  <a:pt x="1015484" y="6213653"/>
                  <a:pt x="1013155" y="6208996"/>
                  <a:pt x="999180" y="6204337"/>
                </a:cubicBezTo>
                <a:cubicBezTo>
                  <a:pt x="985206" y="6199677"/>
                  <a:pt x="982875" y="6192691"/>
                  <a:pt x="992192" y="6183375"/>
                </a:cubicBezTo>
                <a:lnTo>
                  <a:pt x="1006168" y="6183375"/>
                </a:lnTo>
                <a:cubicBezTo>
                  <a:pt x="1006168" y="6174058"/>
                  <a:pt x="1010825" y="6169401"/>
                  <a:pt x="1020141" y="6169401"/>
                </a:cubicBezTo>
                <a:cubicBezTo>
                  <a:pt x="1029458" y="6169401"/>
                  <a:pt x="1038775" y="6171730"/>
                  <a:pt x="1048091" y="6176387"/>
                </a:cubicBezTo>
                <a:cubicBezTo>
                  <a:pt x="1057408" y="6181046"/>
                  <a:pt x="1062065" y="6178716"/>
                  <a:pt x="1062065" y="6169401"/>
                </a:cubicBezTo>
                <a:cubicBezTo>
                  <a:pt x="1062065" y="6141452"/>
                  <a:pt x="1085357" y="6122819"/>
                  <a:pt x="1131937" y="6113502"/>
                </a:cubicBezTo>
                <a:cubicBezTo>
                  <a:pt x="1150571" y="6113502"/>
                  <a:pt x="1169203" y="6104186"/>
                  <a:pt x="1187837" y="6085553"/>
                </a:cubicBezTo>
                <a:lnTo>
                  <a:pt x="1173862" y="6071579"/>
                </a:lnTo>
                <a:cubicBezTo>
                  <a:pt x="1164546" y="6090212"/>
                  <a:pt x="1155230" y="6099528"/>
                  <a:pt x="1145913" y="6099528"/>
                </a:cubicBezTo>
                <a:cubicBezTo>
                  <a:pt x="1136597" y="6099528"/>
                  <a:pt x="1131937" y="6104186"/>
                  <a:pt x="1131937" y="6113502"/>
                </a:cubicBezTo>
                <a:lnTo>
                  <a:pt x="1103990" y="6099528"/>
                </a:lnTo>
                <a:cubicBezTo>
                  <a:pt x="1103990" y="6090212"/>
                  <a:pt x="1106319" y="6085553"/>
                  <a:pt x="1110976" y="6085553"/>
                </a:cubicBezTo>
                <a:cubicBezTo>
                  <a:pt x="1115635" y="6085553"/>
                  <a:pt x="1122621" y="6085553"/>
                  <a:pt x="1131937" y="6085553"/>
                </a:cubicBezTo>
                <a:cubicBezTo>
                  <a:pt x="1150571" y="6085553"/>
                  <a:pt x="1164546" y="6076236"/>
                  <a:pt x="1173862" y="6057603"/>
                </a:cubicBezTo>
                <a:lnTo>
                  <a:pt x="1187837" y="6029656"/>
                </a:lnTo>
                <a:lnTo>
                  <a:pt x="1201812" y="6015680"/>
                </a:lnTo>
                <a:lnTo>
                  <a:pt x="1215786" y="6001706"/>
                </a:lnTo>
                <a:cubicBezTo>
                  <a:pt x="1206470" y="5992390"/>
                  <a:pt x="1206470" y="5987731"/>
                  <a:pt x="1215786" y="5987731"/>
                </a:cubicBezTo>
                <a:cubicBezTo>
                  <a:pt x="1215786" y="5978416"/>
                  <a:pt x="1220443" y="5978416"/>
                  <a:pt x="1229760" y="5987731"/>
                </a:cubicBezTo>
                <a:cubicBezTo>
                  <a:pt x="1229760" y="5978416"/>
                  <a:pt x="1229760" y="5973757"/>
                  <a:pt x="1229760" y="5973757"/>
                </a:cubicBezTo>
                <a:cubicBezTo>
                  <a:pt x="1229760" y="5964440"/>
                  <a:pt x="1234418" y="5959783"/>
                  <a:pt x="1243736" y="5959783"/>
                </a:cubicBezTo>
                <a:cubicBezTo>
                  <a:pt x="1253052" y="5959783"/>
                  <a:pt x="1257709" y="5955124"/>
                  <a:pt x="1257709" y="5945807"/>
                </a:cubicBezTo>
                <a:cubicBezTo>
                  <a:pt x="1257709" y="5936491"/>
                  <a:pt x="1253052" y="5934162"/>
                  <a:pt x="1243736" y="5938820"/>
                </a:cubicBezTo>
                <a:cubicBezTo>
                  <a:pt x="1234418" y="5943479"/>
                  <a:pt x="1229760" y="5941148"/>
                  <a:pt x="1229760" y="5931834"/>
                </a:cubicBezTo>
                <a:cubicBezTo>
                  <a:pt x="1229760" y="5922517"/>
                  <a:pt x="1234418" y="5917858"/>
                  <a:pt x="1243736" y="5917858"/>
                </a:cubicBezTo>
                <a:cubicBezTo>
                  <a:pt x="1243736" y="5917858"/>
                  <a:pt x="1243736" y="5913201"/>
                  <a:pt x="1243736" y="5903884"/>
                </a:cubicBezTo>
                <a:cubicBezTo>
                  <a:pt x="1253052" y="5894568"/>
                  <a:pt x="1262368" y="5889909"/>
                  <a:pt x="1271684" y="5889909"/>
                </a:cubicBezTo>
                <a:cubicBezTo>
                  <a:pt x="1271684" y="5889909"/>
                  <a:pt x="1274013" y="5887580"/>
                  <a:pt x="1278671" y="5882923"/>
                </a:cubicBezTo>
                <a:cubicBezTo>
                  <a:pt x="1283329" y="5878263"/>
                  <a:pt x="1285658" y="5875935"/>
                  <a:pt x="1285658" y="5875935"/>
                </a:cubicBezTo>
                <a:cubicBezTo>
                  <a:pt x="1285658" y="5866618"/>
                  <a:pt x="1285658" y="5861961"/>
                  <a:pt x="1285658" y="5861961"/>
                </a:cubicBezTo>
                <a:cubicBezTo>
                  <a:pt x="1294975" y="5861961"/>
                  <a:pt x="1299633" y="5861961"/>
                  <a:pt x="1299633" y="5861961"/>
                </a:cubicBezTo>
                <a:cubicBezTo>
                  <a:pt x="1299633" y="5861961"/>
                  <a:pt x="1299633" y="5857302"/>
                  <a:pt x="1299633" y="5847985"/>
                </a:cubicBezTo>
                <a:lnTo>
                  <a:pt x="1271684" y="5861961"/>
                </a:lnTo>
                <a:lnTo>
                  <a:pt x="1271684" y="5834012"/>
                </a:lnTo>
                <a:cubicBezTo>
                  <a:pt x="1290316" y="5806062"/>
                  <a:pt x="1299633" y="5792088"/>
                  <a:pt x="1299633" y="5792088"/>
                </a:cubicBezTo>
                <a:cubicBezTo>
                  <a:pt x="1299633" y="5764139"/>
                  <a:pt x="1313608" y="5750163"/>
                  <a:pt x="1341555" y="5750163"/>
                </a:cubicBezTo>
                <a:cubicBezTo>
                  <a:pt x="1350874" y="5750163"/>
                  <a:pt x="1355531" y="5743177"/>
                  <a:pt x="1355531" y="5729202"/>
                </a:cubicBezTo>
                <a:cubicBezTo>
                  <a:pt x="1355531" y="5715228"/>
                  <a:pt x="1353203" y="5708240"/>
                  <a:pt x="1348544" y="5708240"/>
                </a:cubicBezTo>
                <a:cubicBezTo>
                  <a:pt x="1343886" y="5708240"/>
                  <a:pt x="1334569" y="5710569"/>
                  <a:pt x="1320596" y="5715228"/>
                </a:cubicBezTo>
                <a:cubicBezTo>
                  <a:pt x="1306620" y="5719887"/>
                  <a:pt x="1299633" y="5731530"/>
                  <a:pt x="1299633" y="5750163"/>
                </a:cubicBezTo>
                <a:lnTo>
                  <a:pt x="1285658" y="5764139"/>
                </a:lnTo>
                <a:cubicBezTo>
                  <a:pt x="1276342" y="5764139"/>
                  <a:pt x="1271684" y="5768796"/>
                  <a:pt x="1271684" y="5778113"/>
                </a:cubicBezTo>
                <a:lnTo>
                  <a:pt x="1257709" y="5792088"/>
                </a:lnTo>
                <a:lnTo>
                  <a:pt x="1229760" y="5820036"/>
                </a:lnTo>
                <a:cubicBezTo>
                  <a:pt x="1229760" y="5820036"/>
                  <a:pt x="1222773" y="5824695"/>
                  <a:pt x="1208798" y="5834012"/>
                </a:cubicBezTo>
                <a:cubicBezTo>
                  <a:pt x="1194824" y="5843328"/>
                  <a:pt x="1187837" y="5852644"/>
                  <a:pt x="1187837" y="5861961"/>
                </a:cubicBezTo>
                <a:cubicBezTo>
                  <a:pt x="1187837" y="5871276"/>
                  <a:pt x="1183179" y="5871276"/>
                  <a:pt x="1173862" y="5861961"/>
                </a:cubicBezTo>
                <a:cubicBezTo>
                  <a:pt x="1164546" y="5871276"/>
                  <a:pt x="1150571" y="5885251"/>
                  <a:pt x="1131937" y="5903884"/>
                </a:cubicBezTo>
                <a:lnTo>
                  <a:pt x="1117964" y="5917858"/>
                </a:lnTo>
                <a:lnTo>
                  <a:pt x="1103990" y="5917858"/>
                </a:lnTo>
                <a:cubicBezTo>
                  <a:pt x="1094674" y="5917858"/>
                  <a:pt x="1087686" y="5917858"/>
                  <a:pt x="1083026" y="5917858"/>
                </a:cubicBezTo>
                <a:cubicBezTo>
                  <a:pt x="1078369" y="5917858"/>
                  <a:pt x="1076041" y="5913201"/>
                  <a:pt x="1076041" y="5903884"/>
                </a:cubicBezTo>
                <a:lnTo>
                  <a:pt x="1048091" y="5903884"/>
                </a:lnTo>
                <a:cubicBezTo>
                  <a:pt x="1038775" y="5913201"/>
                  <a:pt x="1034117" y="5924846"/>
                  <a:pt x="1034117" y="5938820"/>
                </a:cubicBezTo>
                <a:cubicBezTo>
                  <a:pt x="1034117" y="5952795"/>
                  <a:pt x="1034117" y="5964440"/>
                  <a:pt x="1034117" y="5973757"/>
                </a:cubicBezTo>
                <a:lnTo>
                  <a:pt x="1048091" y="5987731"/>
                </a:lnTo>
                <a:cubicBezTo>
                  <a:pt x="1038775" y="5987731"/>
                  <a:pt x="1034117" y="5992390"/>
                  <a:pt x="1034117" y="6001706"/>
                </a:cubicBezTo>
                <a:cubicBezTo>
                  <a:pt x="1034117" y="6011021"/>
                  <a:pt x="1034117" y="6015680"/>
                  <a:pt x="1034117" y="6015680"/>
                </a:cubicBezTo>
                <a:cubicBezTo>
                  <a:pt x="1034117" y="6015680"/>
                  <a:pt x="1031786" y="6015680"/>
                  <a:pt x="1027130" y="6015680"/>
                </a:cubicBezTo>
                <a:cubicBezTo>
                  <a:pt x="1022470" y="6015680"/>
                  <a:pt x="1020141" y="6020339"/>
                  <a:pt x="1020141" y="6029656"/>
                </a:cubicBezTo>
                <a:cubicBezTo>
                  <a:pt x="1020141" y="6029656"/>
                  <a:pt x="1015484" y="6027325"/>
                  <a:pt x="1006168" y="6022668"/>
                </a:cubicBezTo>
                <a:cubicBezTo>
                  <a:pt x="1003839" y="6021504"/>
                  <a:pt x="1001800" y="6021066"/>
                  <a:pt x="1000053" y="6021357"/>
                </a:cubicBezTo>
                <a:lnTo>
                  <a:pt x="998921" y="6022150"/>
                </a:lnTo>
                <a:lnTo>
                  <a:pt x="1003548" y="6016991"/>
                </a:lnTo>
                <a:cubicBezTo>
                  <a:pt x="1012280" y="6005637"/>
                  <a:pt x="1013155" y="5998211"/>
                  <a:pt x="1006168" y="5994719"/>
                </a:cubicBezTo>
                <a:cubicBezTo>
                  <a:pt x="996851" y="5990059"/>
                  <a:pt x="992192" y="5987731"/>
                  <a:pt x="992192" y="5987731"/>
                </a:cubicBezTo>
                <a:cubicBezTo>
                  <a:pt x="992192" y="5997047"/>
                  <a:pt x="992192" y="6001706"/>
                  <a:pt x="992192" y="6001706"/>
                </a:cubicBezTo>
                <a:cubicBezTo>
                  <a:pt x="964245" y="6001706"/>
                  <a:pt x="950269" y="6015680"/>
                  <a:pt x="950269" y="6043630"/>
                </a:cubicBezTo>
                <a:cubicBezTo>
                  <a:pt x="959585" y="6043630"/>
                  <a:pt x="973561" y="6038970"/>
                  <a:pt x="992192" y="6029656"/>
                </a:cubicBezTo>
                <a:lnTo>
                  <a:pt x="994904" y="6026630"/>
                </a:lnTo>
                <a:lnTo>
                  <a:pt x="993066" y="6031838"/>
                </a:lnTo>
                <a:cubicBezTo>
                  <a:pt x="992483" y="6035040"/>
                  <a:pt x="992192" y="6038970"/>
                  <a:pt x="992192" y="6043630"/>
                </a:cubicBezTo>
                <a:lnTo>
                  <a:pt x="978218" y="6071579"/>
                </a:lnTo>
                <a:lnTo>
                  <a:pt x="964245" y="6085553"/>
                </a:lnTo>
                <a:lnTo>
                  <a:pt x="936295" y="6099528"/>
                </a:lnTo>
                <a:lnTo>
                  <a:pt x="922320" y="6085553"/>
                </a:lnTo>
                <a:lnTo>
                  <a:pt x="894372" y="6085553"/>
                </a:lnTo>
                <a:cubicBezTo>
                  <a:pt x="894372" y="6085553"/>
                  <a:pt x="892041" y="6087881"/>
                  <a:pt x="887384" y="6092541"/>
                </a:cubicBezTo>
                <a:cubicBezTo>
                  <a:pt x="882724" y="6097200"/>
                  <a:pt x="880396" y="6104186"/>
                  <a:pt x="880396" y="6113502"/>
                </a:cubicBezTo>
                <a:lnTo>
                  <a:pt x="894372" y="6127476"/>
                </a:lnTo>
                <a:cubicBezTo>
                  <a:pt x="894372" y="6118161"/>
                  <a:pt x="899029" y="6115831"/>
                  <a:pt x="908345" y="6120490"/>
                </a:cubicBezTo>
                <a:cubicBezTo>
                  <a:pt x="917662" y="6125147"/>
                  <a:pt x="917662" y="6132135"/>
                  <a:pt x="908345" y="6141452"/>
                </a:cubicBezTo>
                <a:cubicBezTo>
                  <a:pt x="908345" y="6150768"/>
                  <a:pt x="903687" y="6155426"/>
                  <a:pt x="894372" y="6155426"/>
                </a:cubicBezTo>
                <a:cubicBezTo>
                  <a:pt x="885056" y="6155426"/>
                  <a:pt x="873410" y="6162413"/>
                  <a:pt x="859434" y="6176387"/>
                </a:cubicBezTo>
                <a:cubicBezTo>
                  <a:pt x="845461" y="6190363"/>
                  <a:pt x="838473" y="6202008"/>
                  <a:pt x="838473" y="6211324"/>
                </a:cubicBezTo>
                <a:cubicBezTo>
                  <a:pt x="838473" y="6220641"/>
                  <a:pt x="836144" y="6227627"/>
                  <a:pt x="831485" y="6232286"/>
                </a:cubicBezTo>
                <a:cubicBezTo>
                  <a:pt x="826828" y="6236945"/>
                  <a:pt x="819840" y="6239274"/>
                  <a:pt x="810523" y="6239274"/>
                </a:cubicBezTo>
                <a:lnTo>
                  <a:pt x="796549" y="6253248"/>
                </a:lnTo>
                <a:cubicBezTo>
                  <a:pt x="796549" y="6262564"/>
                  <a:pt x="791891" y="6267221"/>
                  <a:pt x="782574" y="6267221"/>
                </a:cubicBezTo>
                <a:cubicBezTo>
                  <a:pt x="782574" y="6267221"/>
                  <a:pt x="780246" y="6269550"/>
                  <a:pt x="775588" y="6274209"/>
                </a:cubicBezTo>
                <a:cubicBezTo>
                  <a:pt x="770929" y="6278868"/>
                  <a:pt x="770929" y="6283526"/>
                  <a:pt x="775588" y="6288185"/>
                </a:cubicBezTo>
                <a:cubicBezTo>
                  <a:pt x="780246" y="6292842"/>
                  <a:pt x="782574" y="6297500"/>
                  <a:pt x="782574" y="6302159"/>
                </a:cubicBezTo>
                <a:cubicBezTo>
                  <a:pt x="782574" y="6306818"/>
                  <a:pt x="780246" y="6306818"/>
                  <a:pt x="775588" y="6302159"/>
                </a:cubicBezTo>
                <a:cubicBezTo>
                  <a:pt x="770929" y="6297500"/>
                  <a:pt x="763941" y="6297500"/>
                  <a:pt x="754627" y="6302159"/>
                </a:cubicBezTo>
                <a:cubicBezTo>
                  <a:pt x="745310" y="6306818"/>
                  <a:pt x="740651" y="6304487"/>
                  <a:pt x="740651" y="6295171"/>
                </a:cubicBezTo>
                <a:lnTo>
                  <a:pt x="726677" y="6281197"/>
                </a:lnTo>
                <a:cubicBezTo>
                  <a:pt x="726677" y="6281197"/>
                  <a:pt x="724347" y="6285856"/>
                  <a:pt x="719689" y="6295171"/>
                </a:cubicBezTo>
                <a:cubicBezTo>
                  <a:pt x="715032" y="6304487"/>
                  <a:pt x="715032" y="6311475"/>
                  <a:pt x="719689" y="6316133"/>
                </a:cubicBezTo>
                <a:cubicBezTo>
                  <a:pt x="724347" y="6320792"/>
                  <a:pt x="726677" y="6323120"/>
                  <a:pt x="726677" y="6323120"/>
                </a:cubicBezTo>
                <a:cubicBezTo>
                  <a:pt x="726677" y="6323120"/>
                  <a:pt x="719689" y="6320792"/>
                  <a:pt x="705716" y="6316133"/>
                </a:cubicBezTo>
                <a:cubicBezTo>
                  <a:pt x="691740" y="6311475"/>
                  <a:pt x="684752" y="6304487"/>
                  <a:pt x="684752" y="6295171"/>
                </a:cubicBezTo>
                <a:lnTo>
                  <a:pt x="656804" y="6309147"/>
                </a:lnTo>
                <a:cubicBezTo>
                  <a:pt x="647487" y="6318461"/>
                  <a:pt x="638171" y="6323120"/>
                  <a:pt x="628855" y="6323120"/>
                </a:cubicBezTo>
                <a:lnTo>
                  <a:pt x="614879" y="6295171"/>
                </a:lnTo>
                <a:cubicBezTo>
                  <a:pt x="614879" y="6304487"/>
                  <a:pt x="610221" y="6313804"/>
                  <a:pt x="600906" y="6323120"/>
                </a:cubicBezTo>
                <a:lnTo>
                  <a:pt x="600906" y="6351070"/>
                </a:lnTo>
                <a:cubicBezTo>
                  <a:pt x="600906" y="6351070"/>
                  <a:pt x="605565" y="6348741"/>
                  <a:pt x="614879" y="6344082"/>
                </a:cubicBezTo>
                <a:cubicBezTo>
                  <a:pt x="624196" y="6339425"/>
                  <a:pt x="628855" y="6341753"/>
                  <a:pt x="628855" y="6351070"/>
                </a:cubicBezTo>
                <a:cubicBezTo>
                  <a:pt x="628855" y="6360386"/>
                  <a:pt x="624196" y="6365044"/>
                  <a:pt x="614879" y="6365044"/>
                </a:cubicBezTo>
                <a:cubicBezTo>
                  <a:pt x="605565" y="6365044"/>
                  <a:pt x="605565" y="6369703"/>
                  <a:pt x="614879" y="6379019"/>
                </a:cubicBezTo>
                <a:cubicBezTo>
                  <a:pt x="614879" y="6379019"/>
                  <a:pt x="612551" y="6381348"/>
                  <a:pt x="607893" y="6386005"/>
                </a:cubicBezTo>
                <a:cubicBezTo>
                  <a:pt x="603234" y="6390664"/>
                  <a:pt x="596248" y="6392993"/>
                  <a:pt x="586931" y="6392993"/>
                </a:cubicBezTo>
                <a:cubicBezTo>
                  <a:pt x="577615" y="6402310"/>
                  <a:pt x="572956" y="6411626"/>
                  <a:pt x="572956" y="6420942"/>
                </a:cubicBezTo>
                <a:lnTo>
                  <a:pt x="558982" y="6448892"/>
                </a:lnTo>
                <a:lnTo>
                  <a:pt x="558982" y="6462866"/>
                </a:lnTo>
                <a:cubicBezTo>
                  <a:pt x="558982" y="6462866"/>
                  <a:pt x="563640" y="6458207"/>
                  <a:pt x="572956" y="6448892"/>
                </a:cubicBezTo>
                <a:lnTo>
                  <a:pt x="614879" y="6420942"/>
                </a:lnTo>
                <a:lnTo>
                  <a:pt x="614879" y="6434916"/>
                </a:lnTo>
                <a:cubicBezTo>
                  <a:pt x="614879" y="6444233"/>
                  <a:pt x="619539" y="6444233"/>
                  <a:pt x="628855" y="6434916"/>
                </a:cubicBezTo>
                <a:cubicBezTo>
                  <a:pt x="638171" y="6434916"/>
                  <a:pt x="642829" y="6437245"/>
                  <a:pt x="642829" y="6441904"/>
                </a:cubicBezTo>
                <a:cubicBezTo>
                  <a:pt x="642829" y="6446563"/>
                  <a:pt x="642829" y="6448892"/>
                  <a:pt x="642829" y="6448892"/>
                </a:cubicBezTo>
                <a:cubicBezTo>
                  <a:pt x="652145" y="6458207"/>
                  <a:pt x="656804" y="6462866"/>
                  <a:pt x="656804" y="6462866"/>
                </a:cubicBezTo>
                <a:cubicBezTo>
                  <a:pt x="628855" y="6472182"/>
                  <a:pt x="614879" y="6476841"/>
                  <a:pt x="614879" y="6476841"/>
                </a:cubicBezTo>
                <a:cubicBezTo>
                  <a:pt x="614879" y="6467525"/>
                  <a:pt x="614879" y="6460537"/>
                  <a:pt x="614879" y="6455878"/>
                </a:cubicBezTo>
                <a:cubicBezTo>
                  <a:pt x="614879" y="6451221"/>
                  <a:pt x="605565" y="6448892"/>
                  <a:pt x="586931" y="6448892"/>
                </a:cubicBezTo>
                <a:lnTo>
                  <a:pt x="572956" y="6476841"/>
                </a:lnTo>
                <a:cubicBezTo>
                  <a:pt x="572956" y="6495474"/>
                  <a:pt x="568299" y="6504789"/>
                  <a:pt x="558982" y="6504789"/>
                </a:cubicBezTo>
                <a:lnTo>
                  <a:pt x="545009" y="6504789"/>
                </a:lnTo>
                <a:lnTo>
                  <a:pt x="503083" y="6518765"/>
                </a:lnTo>
                <a:cubicBezTo>
                  <a:pt x="493766" y="6528081"/>
                  <a:pt x="486780" y="6528081"/>
                  <a:pt x="482122" y="6518765"/>
                </a:cubicBezTo>
                <a:cubicBezTo>
                  <a:pt x="477463" y="6509448"/>
                  <a:pt x="479793" y="6500132"/>
                  <a:pt x="489110" y="6490815"/>
                </a:cubicBezTo>
                <a:cubicBezTo>
                  <a:pt x="489110" y="6490815"/>
                  <a:pt x="493766" y="6486158"/>
                  <a:pt x="503083" y="6476841"/>
                </a:cubicBezTo>
                <a:cubicBezTo>
                  <a:pt x="503083" y="6467525"/>
                  <a:pt x="507743" y="6462866"/>
                  <a:pt x="517057" y="6462866"/>
                </a:cubicBezTo>
                <a:lnTo>
                  <a:pt x="517057" y="6448892"/>
                </a:lnTo>
                <a:lnTo>
                  <a:pt x="503083" y="6448892"/>
                </a:lnTo>
                <a:cubicBezTo>
                  <a:pt x="493766" y="6458207"/>
                  <a:pt x="489110" y="6458207"/>
                  <a:pt x="489110" y="6448892"/>
                </a:cubicBezTo>
                <a:lnTo>
                  <a:pt x="503083" y="6434916"/>
                </a:lnTo>
                <a:cubicBezTo>
                  <a:pt x="512400" y="6434916"/>
                  <a:pt x="512400" y="6430259"/>
                  <a:pt x="503083" y="6420942"/>
                </a:cubicBezTo>
                <a:cubicBezTo>
                  <a:pt x="503083" y="6411626"/>
                  <a:pt x="507743" y="6399981"/>
                  <a:pt x="517057" y="6386005"/>
                </a:cubicBezTo>
                <a:cubicBezTo>
                  <a:pt x="526375" y="6372031"/>
                  <a:pt x="535691" y="6369703"/>
                  <a:pt x="545009" y="6379019"/>
                </a:cubicBezTo>
                <a:lnTo>
                  <a:pt x="545009" y="6365044"/>
                </a:lnTo>
                <a:cubicBezTo>
                  <a:pt x="545009" y="6346411"/>
                  <a:pt x="545009" y="6337094"/>
                  <a:pt x="545009" y="6337094"/>
                </a:cubicBezTo>
                <a:cubicBezTo>
                  <a:pt x="526375" y="6337094"/>
                  <a:pt x="512400" y="6351070"/>
                  <a:pt x="503083" y="6379019"/>
                </a:cubicBezTo>
                <a:lnTo>
                  <a:pt x="475134" y="6392993"/>
                </a:lnTo>
                <a:cubicBezTo>
                  <a:pt x="475134" y="6383677"/>
                  <a:pt x="482122" y="6372031"/>
                  <a:pt x="496097" y="6358058"/>
                </a:cubicBezTo>
                <a:cubicBezTo>
                  <a:pt x="510071" y="6344082"/>
                  <a:pt x="514729" y="6334765"/>
                  <a:pt x="510071" y="6330108"/>
                </a:cubicBezTo>
                <a:cubicBezTo>
                  <a:pt x="505412" y="6325449"/>
                  <a:pt x="503083" y="6318461"/>
                  <a:pt x="503083" y="6309147"/>
                </a:cubicBezTo>
                <a:lnTo>
                  <a:pt x="503083" y="6295171"/>
                </a:lnTo>
                <a:lnTo>
                  <a:pt x="489110" y="6295171"/>
                </a:lnTo>
                <a:cubicBezTo>
                  <a:pt x="489110" y="6285856"/>
                  <a:pt x="493766" y="6276538"/>
                  <a:pt x="503083" y="6267221"/>
                </a:cubicBezTo>
                <a:cubicBezTo>
                  <a:pt x="521716" y="6248588"/>
                  <a:pt x="526375" y="6234615"/>
                  <a:pt x="517057" y="6225298"/>
                </a:cubicBezTo>
                <a:lnTo>
                  <a:pt x="531033" y="6225298"/>
                </a:lnTo>
                <a:lnTo>
                  <a:pt x="545009" y="6211324"/>
                </a:lnTo>
                <a:lnTo>
                  <a:pt x="558982" y="6211324"/>
                </a:lnTo>
                <a:cubicBezTo>
                  <a:pt x="558982" y="6220641"/>
                  <a:pt x="558982" y="6225298"/>
                  <a:pt x="558982" y="6225298"/>
                </a:cubicBezTo>
                <a:cubicBezTo>
                  <a:pt x="549666" y="6225298"/>
                  <a:pt x="545009" y="6227627"/>
                  <a:pt x="545009" y="6232286"/>
                </a:cubicBezTo>
                <a:cubicBezTo>
                  <a:pt x="545009" y="6236945"/>
                  <a:pt x="549666" y="6239274"/>
                  <a:pt x="558982" y="6239274"/>
                </a:cubicBezTo>
                <a:lnTo>
                  <a:pt x="572956" y="6239274"/>
                </a:lnTo>
                <a:cubicBezTo>
                  <a:pt x="572956" y="6248588"/>
                  <a:pt x="572956" y="6253248"/>
                  <a:pt x="572956" y="6253248"/>
                </a:cubicBezTo>
                <a:lnTo>
                  <a:pt x="586931" y="6239274"/>
                </a:lnTo>
                <a:cubicBezTo>
                  <a:pt x="586931" y="6229957"/>
                  <a:pt x="582272" y="6225298"/>
                  <a:pt x="572956" y="6225298"/>
                </a:cubicBezTo>
                <a:lnTo>
                  <a:pt x="586931" y="6211324"/>
                </a:lnTo>
                <a:cubicBezTo>
                  <a:pt x="596248" y="6192691"/>
                  <a:pt x="591589" y="6188034"/>
                  <a:pt x="572956" y="6197349"/>
                </a:cubicBezTo>
                <a:cubicBezTo>
                  <a:pt x="554323" y="6197349"/>
                  <a:pt x="545009" y="6197349"/>
                  <a:pt x="545009" y="6197349"/>
                </a:cubicBezTo>
                <a:cubicBezTo>
                  <a:pt x="554323" y="6197349"/>
                  <a:pt x="558982" y="6192691"/>
                  <a:pt x="558982" y="6183375"/>
                </a:cubicBezTo>
                <a:cubicBezTo>
                  <a:pt x="558982" y="6183375"/>
                  <a:pt x="558982" y="6178716"/>
                  <a:pt x="558982" y="6169401"/>
                </a:cubicBezTo>
                <a:cubicBezTo>
                  <a:pt x="568299" y="6169401"/>
                  <a:pt x="572956" y="6169401"/>
                  <a:pt x="572956" y="6169401"/>
                </a:cubicBezTo>
                <a:cubicBezTo>
                  <a:pt x="572956" y="6169401"/>
                  <a:pt x="572956" y="6164742"/>
                  <a:pt x="572956" y="6155426"/>
                </a:cubicBezTo>
                <a:lnTo>
                  <a:pt x="586931" y="6127476"/>
                </a:lnTo>
                <a:lnTo>
                  <a:pt x="586931" y="6137957"/>
                </a:lnTo>
                <a:cubicBezTo>
                  <a:pt x="586931" y="6140286"/>
                  <a:pt x="586931" y="6141452"/>
                  <a:pt x="586931" y="6141452"/>
                </a:cubicBezTo>
                <a:lnTo>
                  <a:pt x="600906" y="6141452"/>
                </a:lnTo>
                <a:lnTo>
                  <a:pt x="586931" y="6127476"/>
                </a:lnTo>
                <a:lnTo>
                  <a:pt x="614879" y="6071579"/>
                </a:lnTo>
                <a:cubicBezTo>
                  <a:pt x="624196" y="6071579"/>
                  <a:pt x="631184" y="6073908"/>
                  <a:pt x="635842" y="6078565"/>
                </a:cubicBezTo>
                <a:cubicBezTo>
                  <a:pt x="640500" y="6083224"/>
                  <a:pt x="642829" y="6090212"/>
                  <a:pt x="642829" y="6099528"/>
                </a:cubicBezTo>
                <a:cubicBezTo>
                  <a:pt x="642829" y="6108843"/>
                  <a:pt x="647487" y="6111174"/>
                  <a:pt x="656804" y="6106514"/>
                </a:cubicBezTo>
                <a:cubicBezTo>
                  <a:pt x="666121" y="6101857"/>
                  <a:pt x="670778" y="6104186"/>
                  <a:pt x="670778" y="6113502"/>
                </a:cubicBezTo>
                <a:lnTo>
                  <a:pt x="684752" y="6113502"/>
                </a:lnTo>
                <a:cubicBezTo>
                  <a:pt x="694068" y="6104186"/>
                  <a:pt x="703385" y="6094869"/>
                  <a:pt x="712702" y="6085553"/>
                </a:cubicBezTo>
                <a:lnTo>
                  <a:pt x="712702" y="6057603"/>
                </a:lnTo>
                <a:cubicBezTo>
                  <a:pt x="722018" y="6038970"/>
                  <a:pt x="722018" y="6020339"/>
                  <a:pt x="712702" y="6001706"/>
                </a:cubicBezTo>
                <a:cubicBezTo>
                  <a:pt x="712702" y="6001706"/>
                  <a:pt x="710372" y="6001706"/>
                  <a:pt x="705716" y="6001706"/>
                </a:cubicBezTo>
                <a:cubicBezTo>
                  <a:pt x="701056" y="6001706"/>
                  <a:pt x="694068" y="6001706"/>
                  <a:pt x="684752" y="6001706"/>
                </a:cubicBezTo>
                <a:lnTo>
                  <a:pt x="670778" y="6001706"/>
                </a:lnTo>
                <a:lnTo>
                  <a:pt x="698727" y="5987731"/>
                </a:lnTo>
                <a:cubicBezTo>
                  <a:pt x="698727" y="5987731"/>
                  <a:pt x="701056" y="5987731"/>
                  <a:pt x="705716" y="5987731"/>
                </a:cubicBezTo>
                <a:cubicBezTo>
                  <a:pt x="710372" y="5987731"/>
                  <a:pt x="717361" y="5987731"/>
                  <a:pt x="726677" y="5987731"/>
                </a:cubicBezTo>
                <a:cubicBezTo>
                  <a:pt x="735992" y="5987731"/>
                  <a:pt x="740651" y="5987731"/>
                  <a:pt x="740651" y="5987731"/>
                </a:cubicBezTo>
                <a:lnTo>
                  <a:pt x="740651" y="5973757"/>
                </a:lnTo>
                <a:cubicBezTo>
                  <a:pt x="731334" y="5964440"/>
                  <a:pt x="726677" y="5959783"/>
                  <a:pt x="726677" y="5959783"/>
                </a:cubicBezTo>
                <a:lnTo>
                  <a:pt x="726677" y="5945807"/>
                </a:lnTo>
                <a:cubicBezTo>
                  <a:pt x="726677" y="5936491"/>
                  <a:pt x="731334" y="5929505"/>
                  <a:pt x="740651" y="5924846"/>
                </a:cubicBezTo>
                <a:cubicBezTo>
                  <a:pt x="749967" y="5920187"/>
                  <a:pt x="759283" y="5917858"/>
                  <a:pt x="768600" y="5917858"/>
                </a:cubicBezTo>
                <a:lnTo>
                  <a:pt x="768600" y="5931834"/>
                </a:lnTo>
                <a:cubicBezTo>
                  <a:pt x="759283" y="5931834"/>
                  <a:pt x="754627" y="5934162"/>
                  <a:pt x="754627" y="5938820"/>
                </a:cubicBezTo>
                <a:cubicBezTo>
                  <a:pt x="754627" y="5943479"/>
                  <a:pt x="759283" y="5950467"/>
                  <a:pt x="768600" y="5959783"/>
                </a:cubicBezTo>
                <a:lnTo>
                  <a:pt x="768600" y="5987731"/>
                </a:lnTo>
                <a:lnTo>
                  <a:pt x="796549" y="5987731"/>
                </a:lnTo>
                <a:cubicBezTo>
                  <a:pt x="805866" y="5969098"/>
                  <a:pt x="810523" y="5950467"/>
                  <a:pt x="810523" y="5931834"/>
                </a:cubicBezTo>
                <a:lnTo>
                  <a:pt x="824497" y="5889909"/>
                </a:lnTo>
                <a:cubicBezTo>
                  <a:pt x="843130" y="5889909"/>
                  <a:pt x="852447" y="5871276"/>
                  <a:pt x="852447" y="5834012"/>
                </a:cubicBezTo>
                <a:cubicBezTo>
                  <a:pt x="861763" y="5834012"/>
                  <a:pt x="868751" y="5831683"/>
                  <a:pt x="873410" y="5827024"/>
                </a:cubicBezTo>
                <a:cubicBezTo>
                  <a:pt x="878068" y="5822364"/>
                  <a:pt x="885056" y="5815379"/>
                  <a:pt x="894372" y="5806062"/>
                </a:cubicBezTo>
                <a:lnTo>
                  <a:pt x="908345" y="5792088"/>
                </a:lnTo>
                <a:cubicBezTo>
                  <a:pt x="908345" y="5792088"/>
                  <a:pt x="910674" y="5792088"/>
                  <a:pt x="915334" y="5792088"/>
                </a:cubicBezTo>
                <a:cubicBezTo>
                  <a:pt x="919990" y="5792088"/>
                  <a:pt x="922320" y="5789760"/>
                  <a:pt x="922320" y="5785100"/>
                </a:cubicBezTo>
                <a:cubicBezTo>
                  <a:pt x="922320" y="5780441"/>
                  <a:pt x="926979" y="5773455"/>
                  <a:pt x="936295" y="5764139"/>
                </a:cubicBezTo>
                <a:cubicBezTo>
                  <a:pt x="952600" y="5754822"/>
                  <a:pt x="966282" y="5745797"/>
                  <a:pt x="977345" y="5737063"/>
                </a:cubicBezTo>
                <a:lnTo>
                  <a:pt x="978337" y="5736189"/>
                </a:lnTo>
                <a:lnTo>
                  <a:pt x="988699" y="5736189"/>
                </a:lnTo>
                <a:cubicBezTo>
                  <a:pt x="991028" y="5736189"/>
                  <a:pt x="992192" y="5736189"/>
                  <a:pt x="992192" y="5736189"/>
                </a:cubicBezTo>
                <a:lnTo>
                  <a:pt x="992192" y="5723926"/>
                </a:lnTo>
                <a:lnTo>
                  <a:pt x="1002673" y="5711735"/>
                </a:lnTo>
                <a:cubicBezTo>
                  <a:pt x="1014320" y="5695430"/>
                  <a:pt x="1015484" y="5680290"/>
                  <a:pt x="1006168" y="5666317"/>
                </a:cubicBezTo>
                <a:cubicBezTo>
                  <a:pt x="1015484" y="5675633"/>
                  <a:pt x="1020141" y="5680290"/>
                  <a:pt x="1020141" y="5680290"/>
                </a:cubicBezTo>
                <a:lnTo>
                  <a:pt x="1034117" y="5666317"/>
                </a:lnTo>
                <a:cubicBezTo>
                  <a:pt x="1034117" y="5647684"/>
                  <a:pt x="1071381" y="5596444"/>
                  <a:pt x="1145913" y="5512598"/>
                </a:cubicBezTo>
                <a:lnTo>
                  <a:pt x="1159887" y="5470672"/>
                </a:lnTo>
                <a:lnTo>
                  <a:pt x="1131937" y="5484648"/>
                </a:lnTo>
                <a:lnTo>
                  <a:pt x="1090014" y="5526571"/>
                </a:lnTo>
                <a:lnTo>
                  <a:pt x="1034117" y="5596444"/>
                </a:lnTo>
                <a:cubicBezTo>
                  <a:pt x="1034117" y="5605760"/>
                  <a:pt x="1034117" y="5610418"/>
                  <a:pt x="1034117" y="5610418"/>
                </a:cubicBezTo>
                <a:lnTo>
                  <a:pt x="1034117" y="5624393"/>
                </a:lnTo>
                <a:cubicBezTo>
                  <a:pt x="1034117" y="5615077"/>
                  <a:pt x="1029458" y="5610418"/>
                  <a:pt x="1020141" y="5610418"/>
                </a:cubicBezTo>
                <a:cubicBezTo>
                  <a:pt x="1020141" y="5610418"/>
                  <a:pt x="1017813" y="5612746"/>
                  <a:pt x="1013155" y="5617406"/>
                </a:cubicBezTo>
                <a:cubicBezTo>
                  <a:pt x="1008496" y="5622065"/>
                  <a:pt x="1006168" y="5629051"/>
                  <a:pt x="1006168" y="5638367"/>
                </a:cubicBezTo>
                <a:cubicBezTo>
                  <a:pt x="996851" y="5638367"/>
                  <a:pt x="985206" y="5645355"/>
                  <a:pt x="971230" y="5659329"/>
                </a:cubicBezTo>
                <a:cubicBezTo>
                  <a:pt x="957257" y="5673305"/>
                  <a:pt x="945612" y="5680290"/>
                  <a:pt x="936295" y="5680290"/>
                </a:cubicBezTo>
                <a:cubicBezTo>
                  <a:pt x="926979" y="5680290"/>
                  <a:pt x="922320" y="5684950"/>
                  <a:pt x="922320" y="5694266"/>
                </a:cubicBezTo>
                <a:lnTo>
                  <a:pt x="908345" y="5708240"/>
                </a:lnTo>
                <a:cubicBezTo>
                  <a:pt x="908345" y="5698923"/>
                  <a:pt x="910674" y="5691937"/>
                  <a:pt x="915334" y="5687278"/>
                </a:cubicBezTo>
                <a:cubicBezTo>
                  <a:pt x="919990" y="5682619"/>
                  <a:pt x="922320" y="5677962"/>
                  <a:pt x="922320" y="5673305"/>
                </a:cubicBezTo>
                <a:cubicBezTo>
                  <a:pt x="922320" y="5668645"/>
                  <a:pt x="922320" y="5666317"/>
                  <a:pt x="922320" y="5666317"/>
                </a:cubicBezTo>
                <a:cubicBezTo>
                  <a:pt x="931636" y="5666317"/>
                  <a:pt x="943281" y="5652343"/>
                  <a:pt x="957257" y="5624393"/>
                </a:cubicBezTo>
                <a:cubicBezTo>
                  <a:pt x="971230" y="5596444"/>
                  <a:pt x="982875" y="5577811"/>
                  <a:pt x="992192" y="5568495"/>
                </a:cubicBezTo>
                <a:lnTo>
                  <a:pt x="992192" y="5554521"/>
                </a:lnTo>
                <a:cubicBezTo>
                  <a:pt x="992192" y="5545204"/>
                  <a:pt x="996851" y="5540545"/>
                  <a:pt x="1006168" y="5540545"/>
                </a:cubicBezTo>
                <a:cubicBezTo>
                  <a:pt x="1015484" y="5540545"/>
                  <a:pt x="1020141" y="5540545"/>
                  <a:pt x="1020141" y="5540545"/>
                </a:cubicBezTo>
                <a:cubicBezTo>
                  <a:pt x="1020141" y="5531230"/>
                  <a:pt x="1024800" y="5524243"/>
                  <a:pt x="1034117" y="5519583"/>
                </a:cubicBezTo>
                <a:cubicBezTo>
                  <a:pt x="1043431" y="5514926"/>
                  <a:pt x="1045763" y="5510267"/>
                  <a:pt x="1041103" y="5505610"/>
                </a:cubicBezTo>
                <a:cubicBezTo>
                  <a:pt x="1036446" y="5500950"/>
                  <a:pt x="1038775" y="5489305"/>
                  <a:pt x="1048091" y="5470672"/>
                </a:cubicBezTo>
                <a:lnTo>
                  <a:pt x="1062065" y="5456699"/>
                </a:lnTo>
                <a:lnTo>
                  <a:pt x="1090014" y="5442723"/>
                </a:lnTo>
                <a:cubicBezTo>
                  <a:pt x="1108647" y="5424090"/>
                  <a:pt x="1122621" y="5410116"/>
                  <a:pt x="1131937" y="5400800"/>
                </a:cubicBezTo>
                <a:cubicBezTo>
                  <a:pt x="1178520" y="5354217"/>
                  <a:pt x="1197152" y="5326270"/>
                  <a:pt x="1187837" y="5316953"/>
                </a:cubicBezTo>
                <a:cubicBezTo>
                  <a:pt x="1187837" y="5316953"/>
                  <a:pt x="1192496" y="5312294"/>
                  <a:pt x="1201812" y="5302978"/>
                </a:cubicBezTo>
                <a:cubicBezTo>
                  <a:pt x="1220443" y="5302978"/>
                  <a:pt x="1225103" y="5298320"/>
                  <a:pt x="1215786" y="5289004"/>
                </a:cubicBezTo>
                <a:cubicBezTo>
                  <a:pt x="1215786" y="5251738"/>
                  <a:pt x="1225103" y="5233105"/>
                  <a:pt x="1243736" y="5233105"/>
                </a:cubicBezTo>
                <a:cubicBezTo>
                  <a:pt x="1253052" y="5233105"/>
                  <a:pt x="1260038" y="5230776"/>
                  <a:pt x="1264697" y="5226119"/>
                </a:cubicBezTo>
                <a:cubicBezTo>
                  <a:pt x="1269354" y="5221460"/>
                  <a:pt x="1271684" y="5214472"/>
                  <a:pt x="1271684" y="5205157"/>
                </a:cubicBezTo>
                <a:lnTo>
                  <a:pt x="1327582" y="5163232"/>
                </a:lnTo>
                <a:cubicBezTo>
                  <a:pt x="1327582" y="5153918"/>
                  <a:pt x="1329910" y="5149258"/>
                  <a:pt x="1334569" y="5149258"/>
                </a:cubicBezTo>
                <a:cubicBezTo>
                  <a:pt x="1339227" y="5149258"/>
                  <a:pt x="1341555" y="5144599"/>
                  <a:pt x="1341555" y="5135285"/>
                </a:cubicBezTo>
                <a:cubicBezTo>
                  <a:pt x="1341555" y="5125968"/>
                  <a:pt x="1346214" y="5121309"/>
                  <a:pt x="1355531" y="5121309"/>
                </a:cubicBezTo>
                <a:lnTo>
                  <a:pt x="1369507" y="5107335"/>
                </a:lnTo>
                <a:cubicBezTo>
                  <a:pt x="1369507" y="5098019"/>
                  <a:pt x="1374164" y="5088702"/>
                  <a:pt x="1383480" y="5079386"/>
                </a:cubicBezTo>
                <a:cubicBezTo>
                  <a:pt x="1392797" y="5070069"/>
                  <a:pt x="1402114" y="5060753"/>
                  <a:pt x="1411430" y="5051436"/>
                </a:cubicBezTo>
                <a:cubicBezTo>
                  <a:pt x="1439380" y="5023487"/>
                  <a:pt x="1455682" y="5004854"/>
                  <a:pt x="1460341" y="4995537"/>
                </a:cubicBezTo>
                <a:cubicBezTo>
                  <a:pt x="1464999" y="4986223"/>
                  <a:pt x="1478973" y="4967590"/>
                  <a:pt x="1502265" y="4939640"/>
                </a:cubicBezTo>
                <a:cubicBezTo>
                  <a:pt x="1525555" y="4911691"/>
                  <a:pt x="1541859" y="4897717"/>
                  <a:pt x="1551176" y="4897717"/>
                </a:cubicBezTo>
                <a:lnTo>
                  <a:pt x="1565150" y="4897717"/>
                </a:lnTo>
                <a:cubicBezTo>
                  <a:pt x="1565150" y="4897717"/>
                  <a:pt x="1569807" y="4893058"/>
                  <a:pt x="1579125" y="4883741"/>
                </a:cubicBezTo>
                <a:cubicBezTo>
                  <a:pt x="1588441" y="4874425"/>
                  <a:pt x="1593099" y="4865108"/>
                  <a:pt x="1593099" y="4855792"/>
                </a:cubicBezTo>
                <a:lnTo>
                  <a:pt x="1690921" y="4730022"/>
                </a:lnTo>
                <a:cubicBezTo>
                  <a:pt x="1681605" y="4730022"/>
                  <a:pt x="1676945" y="4730022"/>
                  <a:pt x="1676945" y="4730022"/>
                </a:cubicBezTo>
                <a:cubicBezTo>
                  <a:pt x="1676945" y="4711389"/>
                  <a:pt x="1695578" y="4688099"/>
                  <a:pt x="1732844" y="4660150"/>
                </a:cubicBezTo>
                <a:cubicBezTo>
                  <a:pt x="1751477" y="4641517"/>
                  <a:pt x="1758463" y="4627541"/>
                  <a:pt x="1753806" y="4618226"/>
                </a:cubicBezTo>
                <a:cubicBezTo>
                  <a:pt x="1749148" y="4608910"/>
                  <a:pt x="1751477" y="4599591"/>
                  <a:pt x="1760793" y="4590277"/>
                </a:cubicBezTo>
                <a:lnTo>
                  <a:pt x="1732844" y="4604251"/>
                </a:lnTo>
                <a:cubicBezTo>
                  <a:pt x="1723528" y="4604251"/>
                  <a:pt x="1721199" y="4611238"/>
                  <a:pt x="1725857" y="4625212"/>
                </a:cubicBezTo>
                <a:cubicBezTo>
                  <a:pt x="1730516" y="4639188"/>
                  <a:pt x="1728187" y="4646174"/>
                  <a:pt x="1718871" y="4646174"/>
                </a:cubicBezTo>
                <a:cubicBezTo>
                  <a:pt x="1709553" y="4636859"/>
                  <a:pt x="1700238" y="4636859"/>
                  <a:pt x="1690921" y="4646174"/>
                </a:cubicBezTo>
                <a:cubicBezTo>
                  <a:pt x="1681605" y="4655490"/>
                  <a:pt x="1676945" y="4664807"/>
                  <a:pt x="1676945" y="4674123"/>
                </a:cubicBezTo>
                <a:cubicBezTo>
                  <a:pt x="1676945" y="4674123"/>
                  <a:pt x="1674617" y="4676452"/>
                  <a:pt x="1669960" y="4681111"/>
                </a:cubicBezTo>
                <a:cubicBezTo>
                  <a:pt x="1665300" y="4685768"/>
                  <a:pt x="1658314" y="4688099"/>
                  <a:pt x="1648997" y="4688099"/>
                </a:cubicBezTo>
                <a:cubicBezTo>
                  <a:pt x="1639681" y="4697414"/>
                  <a:pt x="1635022" y="4706732"/>
                  <a:pt x="1635022" y="4716047"/>
                </a:cubicBezTo>
                <a:lnTo>
                  <a:pt x="1607072" y="4757972"/>
                </a:lnTo>
                <a:cubicBezTo>
                  <a:pt x="1588441" y="4776605"/>
                  <a:pt x="1579125" y="4790578"/>
                  <a:pt x="1579125" y="4799895"/>
                </a:cubicBezTo>
                <a:lnTo>
                  <a:pt x="1579125" y="4813869"/>
                </a:lnTo>
                <a:lnTo>
                  <a:pt x="1565150" y="4813869"/>
                </a:lnTo>
                <a:cubicBezTo>
                  <a:pt x="1565150" y="4813869"/>
                  <a:pt x="1558161" y="4818528"/>
                  <a:pt x="1544187" y="4827844"/>
                </a:cubicBezTo>
                <a:cubicBezTo>
                  <a:pt x="1530214" y="4837159"/>
                  <a:pt x="1525555" y="4846477"/>
                  <a:pt x="1530214" y="4855792"/>
                </a:cubicBezTo>
                <a:cubicBezTo>
                  <a:pt x="1534871" y="4865108"/>
                  <a:pt x="1527884" y="4869768"/>
                  <a:pt x="1509251" y="4869768"/>
                </a:cubicBezTo>
                <a:cubicBezTo>
                  <a:pt x="1481303" y="4869768"/>
                  <a:pt x="1467327" y="4881413"/>
                  <a:pt x="1467327" y="4904703"/>
                </a:cubicBezTo>
                <a:cubicBezTo>
                  <a:pt x="1467327" y="4927993"/>
                  <a:pt x="1453354" y="4953614"/>
                  <a:pt x="1425404" y="4981564"/>
                </a:cubicBezTo>
                <a:cubicBezTo>
                  <a:pt x="1416088" y="4981564"/>
                  <a:pt x="1406771" y="4981564"/>
                  <a:pt x="1397455" y="4981564"/>
                </a:cubicBezTo>
                <a:lnTo>
                  <a:pt x="1383480" y="4981564"/>
                </a:lnTo>
                <a:cubicBezTo>
                  <a:pt x="1383480" y="4990880"/>
                  <a:pt x="1388138" y="4995537"/>
                  <a:pt x="1397455" y="4995537"/>
                </a:cubicBezTo>
                <a:cubicBezTo>
                  <a:pt x="1406771" y="4995537"/>
                  <a:pt x="1411430" y="4995537"/>
                  <a:pt x="1411430" y="4995537"/>
                </a:cubicBezTo>
                <a:cubicBezTo>
                  <a:pt x="1411430" y="4995537"/>
                  <a:pt x="1404443" y="4997868"/>
                  <a:pt x="1390467" y="5002525"/>
                </a:cubicBezTo>
                <a:cubicBezTo>
                  <a:pt x="1376493" y="5007184"/>
                  <a:pt x="1364848" y="5009513"/>
                  <a:pt x="1355531" y="5009513"/>
                </a:cubicBezTo>
                <a:lnTo>
                  <a:pt x="1201812" y="5177208"/>
                </a:lnTo>
                <a:cubicBezTo>
                  <a:pt x="1192496" y="5186524"/>
                  <a:pt x="1183179" y="5195841"/>
                  <a:pt x="1173862" y="5205157"/>
                </a:cubicBezTo>
                <a:cubicBezTo>
                  <a:pt x="1164546" y="5214472"/>
                  <a:pt x="1159887" y="5219131"/>
                  <a:pt x="1159887" y="5219131"/>
                </a:cubicBezTo>
                <a:lnTo>
                  <a:pt x="1145913" y="5233105"/>
                </a:lnTo>
                <a:cubicBezTo>
                  <a:pt x="1145913" y="5242421"/>
                  <a:pt x="1136597" y="5254066"/>
                  <a:pt x="1117964" y="5268042"/>
                </a:cubicBezTo>
                <a:cubicBezTo>
                  <a:pt x="1099331" y="5282016"/>
                  <a:pt x="1090014" y="5289004"/>
                  <a:pt x="1090014" y="5289004"/>
                </a:cubicBezTo>
                <a:lnTo>
                  <a:pt x="1103990" y="5261054"/>
                </a:lnTo>
                <a:cubicBezTo>
                  <a:pt x="1113306" y="5251738"/>
                  <a:pt x="1117964" y="5244752"/>
                  <a:pt x="1117964" y="5240093"/>
                </a:cubicBezTo>
                <a:cubicBezTo>
                  <a:pt x="1117964" y="5235434"/>
                  <a:pt x="1117964" y="5233105"/>
                  <a:pt x="1117964" y="5233105"/>
                </a:cubicBezTo>
                <a:lnTo>
                  <a:pt x="1131937" y="5219131"/>
                </a:lnTo>
                <a:cubicBezTo>
                  <a:pt x="1141254" y="5209815"/>
                  <a:pt x="1150571" y="5200498"/>
                  <a:pt x="1159887" y="5191182"/>
                </a:cubicBezTo>
                <a:cubicBezTo>
                  <a:pt x="1178520" y="5172549"/>
                  <a:pt x="1187837" y="5163232"/>
                  <a:pt x="1187837" y="5163232"/>
                </a:cubicBezTo>
                <a:lnTo>
                  <a:pt x="1187837" y="5149258"/>
                </a:lnTo>
                <a:cubicBezTo>
                  <a:pt x="1187837" y="5149258"/>
                  <a:pt x="1185507" y="5149258"/>
                  <a:pt x="1180848" y="5149258"/>
                </a:cubicBezTo>
                <a:cubicBezTo>
                  <a:pt x="1176191" y="5149258"/>
                  <a:pt x="1164546" y="5158575"/>
                  <a:pt x="1145913" y="5177208"/>
                </a:cubicBezTo>
                <a:cubicBezTo>
                  <a:pt x="1127280" y="5195841"/>
                  <a:pt x="1117964" y="5205157"/>
                  <a:pt x="1117964" y="5205157"/>
                </a:cubicBezTo>
                <a:lnTo>
                  <a:pt x="1103990" y="5219131"/>
                </a:lnTo>
                <a:cubicBezTo>
                  <a:pt x="1113306" y="5228448"/>
                  <a:pt x="1115635" y="5233105"/>
                  <a:pt x="1110976" y="5233105"/>
                </a:cubicBezTo>
                <a:cubicBezTo>
                  <a:pt x="1106319" y="5233105"/>
                  <a:pt x="1099331" y="5233105"/>
                  <a:pt x="1090014" y="5233105"/>
                </a:cubicBezTo>
                <a:cubicBezTo>
                  <a:pt x="1071381" y="5223790"/>
                  <a:pt x="1071381" y="5209815"/>
                  <a:pt x="1090014" y="5191182"/>
                </a:cubicBezTo>
                <a:lnTo>
                  <a:pt x="1117964" y="5149258"/>
                </a:lnTo>
                <a:cubicBezTo>
                  <a:pt x="1127280" y="5139942"/>
                  <a:pt x="1136597" y="5139942"/>
                  <a:pt x="1145913" y="5149258"/>
                </a:cubicBezTo>
                <a:cubicBezTo>
                  <a:pt x="1155230" y="5158575"/>
                  <a:pt x="1159887" y="5158575"/>
                  <a:pt x="1159887" y="5149258"/>
                </a:cubicBezTo>
                <a:cubicBezTo>
                  <a:pt x="1159887" y="5139942"/>
                  <a:pt x="1162217" y="5132954"/>
                  <a:pt x="1166875" y="5128297"/>
                </a:cubicBezTo>
                <a:cubicBezTo>
                  <a:pt x="1171532" y="5123638"/>
                  <a:pt x="1169203" y="5116650"/>
                  <a:pt x="1159887" y="5107335"/>
                </a:cubicBezTo>
                <a:lnTo>
                  <a:pt x="1173862" y="5107335"/>
                </a:lnTo>
                <a:cubicBezTo>
                  <a:pt x="1173862" y="5107335"/>
                  <a:pt x="1173862" y="5100347"/>
                  <a:pt x="1173862" y="5086374"/>
                </a:cubicBezTo>
                <a:cubicBezTo>
                  <a:pt x="1173862" y="5072398"/>
                  <a:pt x="1178520" y="5065412"/>
                  <a:pt x="1187837" y="5065412"/>
                </a:cubicBezTo>
                <a:cubicBezTo>
                  <a:pt x="1187837" y="5065412"/>
                  <a:pt x="1190165" y="5063081"/>
                  <a:pt x="1194824" y="5058424"/>
                </a:cubicBezTo>
                <a:cubicBezTo>
                  <a:pt x="1199482" y="5053765"/>
                  <a:pt x="1201812" y="5051436"/>
                  <a:pt x="1201812" y="5051436"/>
                </a:cubicBezTo>
                <a:lnTo>
                  <a:pt x="1131937" y="5079386"/>
                </a:lnTo>
                <a:cubicBezTo>
                  <a:pt x="1122621" y="5088702"/>
                  <a:pt x="1115635" y="5098019"/>
                  <a:pt x="1110976" y="5107335"/>
                </a:cubicBezTo>
                <a:cubicBezTo>
                  <a:pt x="1106319" y="5116650"/>
                  <a:pt x="1103990" y="5123638"/>
                  <a:pt x="1103990" y="5128297"/>
                </a:cubicBezTo>
                <a:cubicBezTo>
                  <a:pt x="1103990" y="5132954"/>
                  <a:pt x="1101660" y="5137613"/>
                  <a:pt x="1097002" y="5142271"/>
                </a:cubicBezTo>
                <a:cubicBezTo>
                  <a:pt x="1092345" y="5146930"/>
                  <a:pt x="1087686" y="5151587"/>
                  <a:pt x="1083026" y="5156246"/>
                </a:cubicBezTo>
                <a:cubicBezTo>
                  <a:pt x="1078369" y="5160904"/>
                  <a:pt x="1076041" y="5167891"/>
                  <a:pt x="1076041" y="5177208"/>
                </a:cubicBezTo>
                <a:cubicBezTo>
                  <a:pt x="1076041" y="5195841"/>
                  <a:pt x="1066724" y="5200498"/>
                  <a:pt x="1048091" y="5191182"/>
                </a:cubicBezTo>
                <a:lnTo>
                  <a:pt x="1048091" y="5205157"/>
                </a:lnTo>
                <a:cubicBezTo>
                  <a:pt x="1048091" y="5214472"/>
                  <a:pt x="1048091" y="5221460"/>
                  <a:pt x="1048091" y="5226119"/>
                </a:cubicBezTo>
                <a:cubicBezTo>
                  <a:pt x="1048091" y="5230776"/>
                  <a:pt x="1043431" y="5233105"/>
                  <a:pt x="1034117" y="5233105"/>
                </a:cubicBezTo>
                <a:cubicBezTo>
                  <a:pt x="1024800" y="5242421"/>
                  <a:pt x="1017813" y="5249409"/>
                  <a:pt x="1013155" y="5254066"/>
                </a:cubicBezTo>
                <a:cubicBezTo>
                  <a:pt x="1008496" y="5258726"/>
                  <a:pt x="1006168" y="5261054"/>
                  <a:pt x="1006168" y="5261054"/>
                </a:cubicBezTo>
                <a:cubicBezTo>
                  <a:pt x="1006168" y="5289004"/>
                  <a:pt x="992192" y="5298320"/>
                  <a:pt x="964245" y="5289004"/>
                </a:cubicBezTo>
                <a:cubicBezTo>
                  <a:pt x="964245" y="5289004"/>
                  <a:pt x="961914" y="5291332"/>
                  <a:pt x="957257" y="5295992"/>
                </a:cubicBezTo>
                <a:cubicBezTo>
                  <a:pt x="952600" y="5300649"/>
                  <a:pt x="950269" y="5302978"/>
                  <a:pt x="950269" y="5302978"/>
                </a:cubicBezTo>
                <a:lnTo>
                  <a:pt x="922320" y="5289004"/>
                </a:lnTo>
                <a:lnTo>
                  <a:pt x="950269" y="5275030"/>
                </a:lnTo>
                <a:lnTo>
                  <a:pt x="964245" y="5247081"/>
                </a:lnTo>
                <a:cubicBezTo>
                  <a:pt x="964245" y="5237764"/>
                  <a:pt x="966573" y="5233105"/>
                  <a:pt x="971230" y="5233105"/>
                </a:cubicBezTo>
                <a:cubicBezTo>
                  <a:pt x="975890" y="5233105"/>
                  <a:pt x="978218" y="5233105"/>
                  <a:pt x="978218" y="5233105"/>
                </a:cubicBezTo>
                <a:cubicBezTo>
                  <a:pt x="978218" y="5233105"/>
                  <a:pt x="982875" y="5233105"/>
                  <a:pt x="992192" y="5233105"/>
                </a:cubicBezTo>
                <a:cubicBezTo>
                  <a:pt x="992192" y="5223790"/>
                  <a:pt x="987535" y="5219131"/>
                  <a:pt x="978218" y="5219131"/>
                </a:cubicBezTo>
                <a:cubicBezTo>
                  <a:pt x="968901" y="5219131"/>
                  <a:pt x="961914" y="5221460"/>
                  <a:pt x="957257" y="5226119"/>
                </a:cubicBezTo>
                <a:cubicBezTo>
                  <a:pt x="952600" y="5230776"/>
                  <a:pt x="950269" y="5237764"/>
                  <a:pt x="950269" y="5247081"/>
                </a:cubicBezTo>
                <a:cubicBezTo>
                  <a:pt x="940953" y="5237764"/>
                  <a:pt x="903687" y="5268042"/>
                  <a:pt x="838473" y="5337915"/>
                </a:cubicBezTo>
                <a:cubicBezTo>
                  <a:pt x="773258" y="5407788"/>
                  <a:pt x="740651" y="5447382"/>
                  <a:pt x="740651" y="5456699"/>
                </a:cubicBezTo>
                <a:cubicBezTo>
                  <a:pt x="731334" y="5456699"/>
                  <a:pt x="722018" y="5461358"/>
                  <a:pt x="712702" y="5470672"/>
                </a:cubicBezTo>
                <a:cubicBezTo>
                  <a:pt x="703385" y="5479989"/>
                  <a:pt x="684752" y="5493963"/>
                  <a:pt x="656804" y="5512598"/>
                </a:cubicBezTo>
                <a:cubicBezTo>
                  <a:pt x="610221" y="5559178"/>
                  <a:pt x="584603" y="5580140"/>
                  <a:pt x="579944" y="5575482"/>
                </a:cubicBezTo>
                <a:cubicBezTo>
                  <a:pt x="575285" y="5570823"/>
                  <a:pt x="575285" y="5563835"/>
                  <a:pt x="579944" y="5554521"/>
                </a:cubicBezTo>
                <a:cubicBezTo>
                  <a:pt x="584603" y="5545204"/>
                  <a:pt x="591589" y="5540545"/>
                  <a:pt x="600906" y="5540545"/>
                </a:cubicBezTo>
                <a:cubicBezTo>
                  <a:pt x="610221" y="5540545"/>
                  <a:pt x="614879" y="5535888"/>
                  <a:pt x="614879" y="5526571"/>
                </a:cubicBezTo>
                <a:lnTo>
                  <a:pt x="600906" y="5512598"/>
                </a:lnTo>
                <a:lnTo>
                  <a:pt x="586931" y="5512598"/>
                </a:lnTo>
                <a:cubicBezTo>
                  <a:pt x="586931" y="5512598"/>
                  <a:pt x="579944" y="5517255"/>
                  <a:pt x="565970" y="5526571"/>
                </a:cubicBezTo>
                <a:cubicBezTo>
                  <a:pt x="551994" y="5535888"/>
                  <a:pt x="542678" y="5547533"/>
                  <a:pt x="538020" y="5561507"/>
                </a:cubicBezTo>
                <a:cubicBezTo>
                  <a:pt x="533361" y="5575482"/>
                  <a:pt x="535691" y="5577811"/>
                  <a:pt x="545009" y="5568495"/>
                </a:cubicBezTo>
                <a:cubicBezTo>
                  <a:pt x="554323" y="5568495"/>
                  <a:pt x="558982" y="5568495"/>
                  <a:pt x="558982" y="5568495"/>
                </a:cubicBezTo>
                <a:cubicBezTo>
                  <a:pt x="558982" y="5568495"/>
                  <a:pt x="563640" y="5573154"/>
                  <a:pt x="572956" y="5582470"/>
                </a:cubicBezTo>
                <a:cubicBezTo>
                  <a:pt x="572956" y="5591785"/>
                  <a:pt x="563640" y="5605760"/>
                  <a:pt x="545009" y="5624393"/>
                </a:cubicBezTo>
                <a:cubicBezTo>
                  <a:pt x="526375" y="5643026"/>
                  <a:pt x="517057" y="5647684"/>
                  <a:pt x="517057" y="5638367"/>
                </a:cubicBezTo>
                <a:cubicBezTo>
                  <a:pt x="517057" y="5629051"/>
                  <a:pt x="517057" y="5624393"/>
                  <a:pt x="517057" y="5624393"/>
                </a:cubicBezTo>
                <a:cubicBezTo>
                  <a:pt x="526375" y="5615077"/>
                  <a:pt x="521716" y="5605760"/>
                  <a:pt x="503083" y="5596444"/>
                </a:cubicBezTo>
                <a:lnTo>
                  <a:pt x="489110" y="5596444"/>
                </a:lnTo>
                <a:lnTo>
                  <a:pt x="503083" y="5568495"/>
                </a:lnTo>
                <a:lnTo>
                  <a:pt x="517057" y="5554521"/>
                </a:lnTo>
                <a:cubicBezTo>
                  <a:pt x="498426" y="5554521"/>
                  <a:pt x="489110" y="5563835"/>
                  <a:pt x="489110" y="5582470"/>
                </a:cubicBezTo>
                <a:lnTo>
                  <a:pt x="475134" y="5638367"/>
                </a:lnTo>
                <a:lnTo>
                  <a:pt x="447186" y="5638367"/>
                </a:lnTo>
                <a:cubicBezTo>
                  <a:pt x="447186" y="5647684"/>
                  <a:pt x="442527" y="5652343"/>
                  <a:pt x="433210" y="5652343"/>
                </a:cubicBezTo>
                <a:cubicBezTo>
                  <a:pt x="423894" y="5643026"/>
                  <a:pt x="416908" y="5638367"/>
                  <a:pt x="412249" y="5638367"/>
                </a:cubicBezTo>
                <a:cubicBezTo>
                  <a:pt x="407592" y="5638367"/>
                  <a:pt x="409920" y="5643026"/>
                  <a:pt x="419237" y="5652343"/>
                </a:cubicBezTo>
                <a:cubicBezTo>
                  <a:pt x="419237" y="5661657"/>
                  <a:pt x="423894" y="5668645"/>
                  <a:pt x="433210" y="5673305"/>
                </a:cubicBezTo>
                <a:cubicBezTo>
                  <a:pt x="442527" y="5677962"/>
                  <a:pt x="442527" y="5684950"/>
                  <a:pt x="433210" y="5694266"/>
                </a:cubicBezTo>
                <a:lnTo>
                  <a:pt x="447186" y="5708240"/>
                </a:lnTo>
                <a:cubicBezTo>
                  <a:pt x="484450" y="5661657"/>
                  <a:pt x="503083" y="5643026"/>
                  <a:pt x="503083" y="5652343"/>
                </a:cubicBezTo>
                <a:cubicBezTo>
                  <a:pt x="503083" y="5661657"/>
                  <a:pt x="489110" y="5680290"/>
                  <a:pt x="461160" y="5708240"/>
                </a:cubicBezTo>
                <a:cubicBezTo>
                  <a:pt x="447186" y="5722216"/>
                  <a:pt x="432629" y="5736772"/>
                  <a:pt x="417490" y="5751912"/>
                </a:cubicBezTo>
                <a:lnTo>
                  <a:pt x="377312" y="5792088"/>
                </a:lnTo>
                <a:lnTo>
                  <a:pt x="377312" y="5781607"/>
                </a:lnTo>
                <a:cubicBezTo>
                  <a:pt x="377312" y="5779279"/>
                  <a:pt x="377312" y="5778113"/>
                  <a:pt x="377312" y="5778113"/>
                </a:cubicBezTo>
                <a:cubicBezTo>
                  <a:pt x="377312" y="5778113"/>
                  <a:pt x="372654" y="5778113"/>
                  <a:pt x="363338" y="5778113"/>
                </a:cubicBezTo>
                <a:lnTo>
                  <a:pt x="377312" y="5792088"/>
                </a:lnTo>
                <a:lnTo>
                  <a:pt x="370326" y="5799074"/>
                </a:lnTo>
                <a:cubicBezTo>
                  <a:pt x="337717" y="5831683"/>
                  <a:pt x="316756" y="5847985"/>
                  <a:pt x="307441" y="5847985"/>
                </a:cubicBezTo>
                <a:cubicBezTo>
                  <a:pt x="307441" y="5857302"/>
                  <a:pt x="286477" y="5880594"/>
                  <a:pt x="244554" y="5917858"/>
                </a:cubicBezTo>
                <a:cubicBezTo>
                  <a:pt x="202631" y="5955124"/>
                  <a:pt x="181669" y="5973757"/>
                  <a:pt x="181669" y="5973757"/>
                </a:cubicBezTo>
                <a:cubicBezTo>
                  <a:pt x="181669" y="5973757"/>
                  <a:pt x="177010" y="5978416"/>
                  <a:pt x="167696" y="5987731"/>
                </a:cubicBezTo>
                <a:lnTo>
                  <a:pt x="153720" y="5987731"/>
                </a:lnTo>
                <a:cubicBezTo>
                  <a:pt x="163036" y="5978416"/>
                  <a:pt x="163036" y="5973757"/>
                  <a:pt x="153720" y="5973757"/>
                </a:cubicBezTo>
                <a:lnTo>
                  <a:pt x="139746" y="5987731"/>
                </a:lnTo>
                <a:cubicBezTo>
                  <a:pt x="139746" y="5997047"/>
                  <a:pt x="139746" y="6004035"/>
                  <a:pt x="139746" y="6008692"/>
                </a:cubicBezTo>
                <a:cubicBezTo>
                  <a:pt x="139746" y="6013351"/>
                  <a:pt x="135086" y="6015680"/>
                  <a:pt x="125770" y="6015680"/>
                </a:cubicBezTo>
                <a:lnTo>
                  <a:pt x="111796" y="6029656"/>
                </a:lnTo>
                <a:lnTo>
                  <a:pt x="83847" y="6043630"/>
                </a:lnTo>
                <a:lnTo>
                  <a:pt x="83847" y="6015680"/>
                </a:lnTo>
                <a:cubicBezTo>
                  <a:pt x="102480" y="5997047"/>
                  <a:pt x="116454" y="5985402"/>
                  <a:pt x="125770" y="5980745"/>
                </a:cubicBezTo>
                <a:cubicBezTo>
                  <a:pt x="135086" y="5976086"/>
                  <a:pt x="139746" y="5969098"/>
                  <a:pt x="139746" y="5959783"/>
                </a:cubicBezTo>
                <a:lnTo>
                  <a:pt x="128713" y="5956840"/>
                </a:lnTo>
                <a:lnTo>
                  <a:pt x="153720" y="5931834"/>
                </a:lnTo>
                <a:lnTo>
                  <a:pt x="167696" y="5931834"/>
                </a:lnTo>
                <a:cubicBezTo>
                  <a:pt x="167696" y="5922517"/>
                  <a:pt x="167696" y="5917858"/>
                  <a:pt x="167696" y="5917858"/>
                </a:cubicBezTo>
                <a:lnTo>
                  <a:pt x="167696" y="5903884"/>
                </a:lnTo>
                <a:lnTo>
                  <a:pt x="181669" y="5875935"/>
                </a:lnTo>
                <a:lnTo>
                  <a:pt x="195643" y="5861961"/>
                </a:lnTo>
                <a:cubicBezTo>
                  <a:pt x="204960" y="5852644"/>
                  <a:pt x="211947" y="5845657"/>
                  <a:pt x="216605" y="5840999"/>
                </a:cubicBezTo>
                <a:cubicBezTo>
                  <a:pt x="221263" y="5836340"/>
                  <a:pt x="223592" y="5834012"/>
                  <a:pt x="223592" y="5834012"/>
                </a:cubicBezTo>
                <a:cubicBezTo>
                  <a:pt x="232909" y="5834012"/>
                  <a:pt x="237568" y="5829352"/>
                  <a:pt x="237568" y="5820036"/>
                </a:cubicBezTo>
                <a:cubicBezTo>
                  <a:pt x="237568" y="5820036"/>
                  <a:pt x="239897" y="5817707"/>
                  <a:pt x="244554" y="5813050"/>
                </a:cubicBezTo>
                <a:cubicBezTo>
                  <a:pt x="249213" y="5808391"/>
                  <a:pt x="251542" y="5806062"/>
                  <a:pt x="251542" y="5806062"/>
                </a:cubicBezTo>
                <a:cubicBezTo>
                  <a:pt x="260858" y="5806062"/>
                  <a:pt x="265516" y="5796746"/>
                  <a:pt x="265516" y="5778113"/>
                </a:cubicBezTo>
                <a:lnTo>
                  <a:pt x="279492" y="5764139"/>
                </a:lnTo>
                <a:lnTo>
                  <a:pt x="279492" y="5778113"/>
                </a:lnTo>
                <a:cubicBezTo>
                  <a:pt x="279492" y="5787429"/>
                  <a:pt x="281820" y="5794417"/>
                  <a:pt x="286477" y="5799074"/>
                </a:cubicBezTo>
                <a:cubicBezTo>
                  <a:pt x="291137" y="5803733"/>
                  <a:pt x="293465" y="5806062"/>
                  <a:pt x="293465" y="5806062"/>
                </a:cubicBezTo>
                <a:lnTo>
                  <a:pt x="265516" y="5834012"/>
                </a:lnTo>
                <a:cubicBezTo>
                  <a:pt x="265516" y="5834012"/>
                  <a:pt x="263187" y="5840999"/>
                  <a:pt x="258530" y="5854973"/>
                </a:cubicBezTo>
                <a:cubicBezTo>
                  <a:pt x="253871" y="5868947"/>
                  <a:pt x="251542" y="5875935"/>
                  <a:pt x="251542" y="5875935"/>
                </a:cubicBezTo>
                <a:cubicBezTo>
                  <a:pt x="251542" y="5875935"/>
                  <a:pt x="256199" y="5873606"/>
                  <a:pt x="265516" y="5868947"/>
                </a:cubicBezTo>
                <a:cubicBezTo>
                  <a:pt x="274832" y="5864290"/>
                  <a:pt x="279492" y="5857302"/>
                  <a:pt x="279492" y="5847985"/>
                </a:cubicBezTo>
                <a:cubicBezTo>
                  <a:pt x="307441" y="5829352"/>
                  <a:pt x="321414" y="5824695"/>
                  <a:pt x="321414" y="5834012"/>
                </a:cubicBezTo>
                <a:cubicBezTo>
                  <a:pt x="330731" y="5834012"/>
                  <a:pt x="333059" y="5827024"/>
                  <a:pt x="328403" y="5813050"/>
                </a:cubicBezTo>
                <a:cubicBezTo>
                  <a:pt x="323743" y="5799074"/>
                  <a:pt x="319086" y="5792088"/>
                  <a:pt x="314427" y="5792088"/>
                </a:cubicBezTo>
                <a:cubicBezTo>
                  <a:pt x="309770" y="5792088"/>
                  <a:pt x="312098" y="5787429"/>
                  <a:pt x="321414" y="5778113"/>
                </a:cubicBezTo>
                <a:lnTo>
                  <a:pt x="335388" y="5778113"/>
                </a:lnTo>
                <a:lnTo>
                  <a:pt x="335388" y="5764139"/>
                </a:lnTo>
                <a:cubicBezTo>
                  <a:pt x="326072" y="5764139"/>
                  <a:pt x="316756" y="5764139"/>
                  <a:pt x="307441" y="5764139"/>
                </a:cubicBezTo>
                <a:cubicBezTo>
                  <a:pt x="307441" y="5773455"/>
                  <a:pt x="305110" y="5778113"/>
                  <a:pt x="300453" y="5778113"/>
                </a:cubicBezTo>
                <a:cubicBezTo>
                  <a:pt x="295793" y="5778113"/>
                  <a:pt x="293465" y="5773455"/>
                  <a:pt x="293465" y="5764139"/>
                </a:cubicBezTo>
                <a:cubicBezTo>
                  <a:pt x="302782" y="5754822"/>
                  <a:pt x="307441" y="5750163"/>
                  <a:pt x="307441" y="5750163"/>
                </a:cubicBezTo>
                <a:cubicBezTo>
                  <a:pt x="307441" y="5740849"/>
                  <a:pt x="309770" y="5733861"/>
                  <a:pt x="314427" y="5729202"/>
                </a:cubicBezTo>
                <a:cubicBezTo>
                  <a:pt x="319086" y="5724544"/>
                  <a:pt x="321414" y="5717556"/>
                  <a:pt x="321414" y="5708240"/>
                </a:cubicBezTo>
                <a:cubicBezTo>
                  <a:pt x="340048" y="5698923"/>
                  <a:pt x="349364" y="5689607"/>
                  <a:pt x="349364" y="5680290"/>
                </a:cubicBezTo>
                <a:cubicBezTo>
                  <a:pt x="349364" y="5670976"/>
                  <a:pt x="354022" y="5666317"/>
                  <a:pt x="363338" y="5666317"/>
                </a:cubicBezTo>
                <a:cubicBezTo>
                  <a:pt x="372654" y="5666317"/>
                  <a:pt x="381971" y="5657000"/>
                  <a:pt x="391287" y="5638367"/>
                </a:cubicBezTo>
                <a:cubicBezTo>
                  <a:pt x="391287" y="5629051"/>
                  <a:pt x="393616" y="5622065"/>
                  <a:pt x="398275" y="5617406"/>
                </a:cubicBezTo>
                <a:cubicBezTo>
                  <a:pt x="402933" y="5612746"/>
                  <a:pt x="405261" y="5610418"/>
                  <a:pt x="405261" y="5610418"/>
                </a:cubicBezTo>
                <a:lnTo>
                  <a:pt x="433210" y="5582470"/>
                </a:lnTo>
                <a:cubicBezTo>
                  <a:pt x="433210" y="5573154"/>
                  <a:pt x="437869" y="5568495"/>
                  <a:pt x="447186" y="5568495"/>
                </a:cubicBezTo>
                <a:cubicBezTo>
                  <a:pt x="456503" y="5568495"/>
                  <a:pt x="461160" y="5563835"/>
                  <a:pt x="461160" y="5554521"/>
                </a:cubicBezTo>
                <a:lnTo>
                  <a:pt x="461160" y="5540545"/>
                </a:lnTo>
                <a:cubicBezTo>
                  <a:pt x="470477" y="5540545"/>
                  <a:pt x="479793" y="5535888"/>
                  <a:pt x="489110" y="5526571"/>
                </a:cubicBezTo>
                <a:cubicBezTo>
                  <a:pt x="498426" y="5507938"/>
                  <a:pt x="503083" y="5498622"/>
                  <a:pt x="503083" y="5498622"/>
                </a:cubicBezTo>
                <a:cubicBezTo>
                  <a:pt x="503083" y="5498622"/>
                  <a:pt x="503083" y="5493963"/>
                  <a:pt x="503083" y="5484648"/>
                </a:cubicBezTo>
                <a:cubicBezTo>
                  <a:pt x="484450" y="5466015"/>
                  <a:pt x="475134" y="5470672"/>
                  <a:pt x="475134" y="5498622"/>
                </a:cubicBezTo>
                <a:cubicBezTo>
                  <a:pt x="475134" y="5498622"/>
                  <a:pt x="470477" y="5503281"/>
                  <a:pt x="461160" y="5512598"/>
                </a:cubicBezTo>
                <a:cubicBezTo>
                  <a:pt x="451844" y="5521912"/>
                  <a:pt x="442527" y="5531230"/>
                  <a:pt x="433210" y="5540545"/>
                </a:cubicBezTo>
                <a:cubicBezTo>
                  <a:pt x="423894" y="5549862"/>
                  <a:pt x="416908" y="5559178"/>
                  <a:pt x="412249" y="5568495"/>
                </a:cubicBezTo>
                <a:cubicBezTo>
                  <a:pt x="407592" y="5577811"/>
                  <a:pt x="405261" y="5582470"/>
                  <a:pt x="405261" y="5582470"/>
                </a:cubicBezTo>
                <a:cubicBezTo>
                  <a:pt x="405261" y="5582470"/>
                  <a:pt x="395944" y="5591785"/>
                  <a:pt x="377312" y="5610418"/>
                </a:cubicBezTo>
                <a:lnTo>
                  <a:pt x="363338" y="5624393"/>
                </a:lnTo>
                <a:cubicBezTo>
                  <a:pt x="363338" y="5615077"/>
                  <a:pt x="358681" y="5610418"/>
                  <a:pt x="349364" y="5610418"/>
                </a:cubicBezTo>
                <a:lnTo>
                  <a:pt x="363338" y="5596444"/>
                </a:lnTo>
                <a:cubicBezTo>
                  <a:pt x="372654" y="5577811"/>
                  <a:pt x="381971" y="5568495"/>
                  <a:pt x="391287" y="5568495"/>
                </a:cubicBezTo>
                <a:lnTo>
                  <a:pt x="419237" y="5526571"/>
                </a:lnTo>
                <a:cubicBezTo>
                  <a:pt x="428552" y="5517255"/>
                  <a:pt x="437869" y="5512598"/>
                  <a:pt x="447186" y="5512598"/>
                </a:cubicBezTo>
                <a:cubicBezTo>
                  <a:pt x="456503" y="5512598"/>
                  <a:pt x="463489" y="5503281"/>
                  <a:pt x="468148" y="5484648"/>
                </a:cubicBezTo>
                <a:cubicBezTo>
                  <a:pt x="472805" y="5466015"/>
                  <a:pt x="482122" y="5452039"/>
                  <a:pt x="496097" y="5442723"/>
                </a:cubicBezTo>
                <a:cubicBezTo>
                  <a:pt x="510071" y="5433408"/>
                  <a:pt x="519388" y="5421761"/>
                  <a:pt x="524045" y="5407788"/>
                </a:cubicBezTo>
                <a:cubicBezTo>
                  <a:pt x="528704" y="5393814"/>
                  <a:pt x="535691" y="5386826"/>
                  <a:pt x="545009" y="5386826"/>
                </a:cubicBezTo>
                <a:lnTo>
                  <a:pt x="545009" y="5414775"/>
                </a:lnTo>
                <a:lnTo>
                  <a:pt x="531033" y="5428749"/>
                </a:lnTo>
                <a:cubicBezTo>
                  <a:pt x="531033" y="5438066"/>
                  <a:pt x="528704" y="5447382"/>
                  <a:pt x="524045" y="5456699"/>
                </a:cubicBezTo>
                <a:cubicBezTo>
                  <a:pt x="519388" y="5466015"/>
                  <a:pt x="521716" y="5470672"/>
                  <a:pt x="531033" y="5470672"/>
                </a:cubicBezTo>
                <a:lnTo>
                  <a:pt x="545009" y="5470672"/>
                </a:lnTo>
                <a:cubicBezTo>
                  <a:pt x="545009" y="5461358"/>
                  <a:pt x="547337" y="5454370"/>
                  <a:pt x="551994" y="5449711"/>
                </a:cubicBezTo>
                <a:cubicBezTo>
                  <a:pt x="556651" y="5445053"/>
                  <a:pt x="565970" y="5433408"/>
                  <a:pt x="579944" y="5414775"/>
                </a:cubicBezTo>
                <a:cubicBezTo>
                  <a:pt x="593917" y="5396142"/>
                  <a:pt x="605565" y="5384497"/>
                  <a:pt x="614879" y="5379838"/>
                </a:cubicBezTo>
                <a:cubicBezTo>
                  <a:pt x="624196" y="5375179"/>
                  <a:pt x="628855" y="5370522"/>
                  <a:pt x="628855" y="5365864"/>
                </a:cubicBezTo>
                <a:cubicBezTo>
                  <a:pt x="628855" y="5361205"/>
                  <a:pt x="624196" y="5358876"/>
                  <a:pt x="614879" y="5358876"/>
                </a:cubicBezTo>
                <a:lnTo>
                  <a:pt x="614879" y="5316953"/>
                </a:lnTo>
                <a:lnTo>
                  <a:pt x="628855" y="5275030"/>
                </a:lnTo>
                <a:cubicBezTo>
                  <a:pt x="619539" y="5256397"/>
                  <a:pt x="624196" y="5247081"/>
                  <a:pt x="642829" y="5247081"/>
                </a:cubicBezTo>
                <a:cubicBezTo>
                  <a:pt x="652145" y="5237764"/>
                  <a:pt x="656804" y="5233105"/>
                  <a:pt x="656804" y="5233105"/>
                </a:cubicBezTo>
                <a:cubicBezTo>
                  <a:pt x="656804" y="5233105"/>
                  <a:pt x="656804" y="5228448"/>
                  <a:pt x="656804" y="5219131"/>
                </a:cubicBezTo>
                <a:cubicBezTo>
                  <a:pt x="666121" y="5209815"/>
                  <a:pt x="670778" y="5200498"/>
                  <a:pt x="670778" y="5191182"/>
                </a:cubicBezTo>
                <a:lnTo>
                  <a:pt x="642829" y="5205157"/>
                </a:lnTo>
                <a:cubicBezTo>
                  <a:pt x="633512" y="5223790"/>
                  <a:pt x="624196" y="5237764"/>
                  <a:pt x="614879" y="5247081"/>
                </a:cubicBezTo>
                <a:lnTo>
                  <a:pt x="600906" y="5261054"/>
                </a:lnTo>
                <a:lnTo>
                  <a:pt x="628855" y="5219131"/>
                </a:lnTo>
                <a:lnTo>
                  <a:pt x="642829" y="5177208"/>
                </a:lnTo>
                <a:lnTo>
                  <a:pt x="628855" y="5177208"/>
                </a:lnTo>
                <a:cubicBezTo>
                  <a:pt x="610221" y="5177208"/>
                  <a:pt x="598576" y="5186524"/>
                  <a:pt x="593917" y="5205157"/>
                </a:cubicBezTo>
                <a:cubicBezTo>
                  <a:pt x="589260" y="5223790"/>
                  <a:pt x="582272" y="5233105"/>
                  <a:pt x="572956" y="5233105"/>
                </a:cubicBezTo>
                <a:lnTo>
                  <a:pt x="586931" y="5191182"/>
                </a:lnTo>
                <a:cubicBezTo>
                  <a:pt x="624196" y="5153918"/>
                  <a:pt x="638171" y="5135285"/>
                  <a:pt x="628855" y="5135285"/>
                </a:cubicBezTo>
                <a:cubicBezTo>
                  <a:pt x="619539" y="5135285"/>
                  <a:pt x="600906" y="5151587"/>
                  <a:pt x="572956" y="5184194"/>
                </a:cubicBezTo>
                <a:cubicBezTo>
                  <a:pt x="545009" y="5216802"/>
                  <a:pt x="531033" y="5235434"/>
                  <a:pt x="531033" y="5240093"/>
                </a:cubicBezTo>
                <a:cubicBezTo>
                  <a:pt x="531033" y="5244752"/>
                  <a:pt x="517057" y="5261054"/>
                  <a:pt x="489110" y="5289004"/>
                </a:cubicBezTo>
                <a:cubicBezTo>
                  <a:pt x="461160" y="5316953"/>
                  <a:pt x="442527" y="5340243"/>
                  <a:pt x="433210" y="5358876"/>
                </a:cubicBezTo>
                <a:cubicBezTo>
                  <a:pt x="433210" y="5358876"/>
                  <a:pt x="433210" y="5354217"/>
                  <a:pt x="433210" y="5344903"/>
                </a:cubicBezTo>
                <a:lnTo>
                  <a:pt x="433210" y="5330927"/>
                </a:lnTo>
                <a:cubicBezTo>
                  <a:pt x="423894" y="5330927"/>
                  <a:pt x="419237" y="5335586"/>
                  <a:pt x="419237" y="5344903"/>
                </a:cubicBezTo>
                <a:cubicBezTo>
                  <a:pt x="419237" y="5354217"/>
                  <a:pt x="423894" y="5358876"/>
                  <a:pt x="433210" y="5358876"/>
                </a:cubicBezTo>
                <a:cubicBezTo>
                  <a:pt x="433210" y="5368193"/>
                  <a:pt x="428552" y="5375179"/>
                  <a:pt x="419237" y="5379838"/>
                </a:cubicBezTo>
                <a:cubicBezTo>
                  <a:pt x="409920" y="5384497"/>
                  <a:pt x="405261" y="5386826"/>
                  <a:pt x="405261" y="5386826"/>
                </a:cubicBezTo>
                <a:cubicBezTo>
                  <a:pt x="386630" y="5386826"/>
                  <a:pt x="381971" y="5400800"/>
                  <a:pt x="391287" y="5428749"/>
                </a:cubicBezTo>
                <a:lnTo>
                  <a:pt x="377312" y="5442723"/>
                </a:lnTo>
                <a:cubicBezTo>
                  <a:pt x="367997" y="5433408"/>
                  <a:pt x="367997" y="5410116"/>
                  <a:pt x="377312" y="5372850"/>
                </a:cubicBezTo>
                <a:lnTo>
                  <a:pt x="391287" y="5372850"/>
                </a:lnTo>
                <a:cubicBezTo>
                  <a:pt x="381971" y="5363536"/>
                  <a:pt x="386630" y="5349560"/>
                  <a:pt x="405261" y="5330927"/>
                </a:cubicBezTo>
                <a:cubicBezTo>
                  <a:pt x="423894" y="5312294"/>
                  <a:pt x="433210" y="5302978"/>
                  <a:pt x="433210" y="5302978"/>
                </a:cubicBezTo>
                <a:lnTo>
                  <a:pt x="461160" y="5275030"/>
                </a:lnTo>
                <a:cubicBezTo>
                  <a:pt x="461160" y="5275030"/>
                  <a:pt x="456503" y="5275030"/>
                  <a:pt x="447186" y="5275030"/>
                </a:cubicBezTo>
                <a:cubicBezTo>
                  <a:pt x="437869" y="5284345"/>
                  <a:pt x="433210" y="5284345"/>
                  <a:pt x="433210" y="5275030"/>
                </a:cubicBezTo>
                <a:lnTo>
                  <a:pt x="461160" y="5247081"/>
                </a:lnTo>
                <a:lnTo>
                  <a:pt x="475134" y="5219131"/>
                </a:lnTo>
                <a:cubicBezTo>
                  <a:pt x="465817" y="5219131"/>
                  <a:pt x="461160" y="5219131"/>
                  <a:pt x="461160" y="5219131"/>
                </a:cubicBezTo>
                <a:cubicBezTo>
                  <a:pt x="461160" y="5209815"/>
                  <a:pt x="465817" y="5205157"/>
                  <a:pt x="475134" y="5205157"/>
                </a:cubicBezTo>
                <a:cubicBezTo>
                  <a:pt x="475134" y="5205157"/>
                  <a:pt x="479793" y="5198169"/>
                  <a:pt x="489110" y="5184194"/>
                </a:cubicBezTo>
                <a:cubicBezTo>
                  <a:pt x="498426" y="5170220"/>
                  <a:pt x="498426" y="5163232"/>
                  <a:pt x="489110" y="5163232"/>
                </a:cubicBezTo>
                <a:lnTo>
                  <a:pt x="461160" y="5177208"/>
                </a:lnTo>
                <a:cubicBezTo>
                  <a:pt x="461160" y="5177208"/>
                  <a:pt x="456503" y="5177208"/>
                  <a:pt x="447186" y="5177208"/>
                </a:cubicBezTo>
                <a:lnTo>
                  <a:pt x="447186" y="5191182"/>
                </a:lnTo>
                <a:lnTo>
                  <a:pt x="433210" y="5205157"/>
                </a:lnTo>
                <a:cubicBezTo>
                  <a:pt x="423894" y="5195841"/>
                  <a:pt x="405261" y="5209815"/>
                  <a:pt x="377312" y="5247081"/>
                </a:cubicBezTo>
                <a:lnTo>
                  <a:pt x="363338" y="5261054"/>
                </a:lnTo>
                <a:cubicBezTo>
                  <a:pt x="363338" y="5251738"/>
                  <a:pt x="354022" y="5251738"/>
                  <a:pt x="335388" y="5261054"/>
                </a:cubicBezTo>
                <a:cubicBezTo>
                  <a:pt x="307441" y="5289004"/>
                  <a:pt x="302782" y="5289004"/>
                  <a:pt x="321414" y="5261054"/>
                </a:cubicBezTo>
                <a:cubicBezTo>
                  <a:pt x="330731" y="5242421"/>
                  <a:pt x="349364" y="5219131"/>
                  <a:pt x="377312" y="5191182"/>
                </a:cubicBezTo>
                <a:cubicBezTo>
                  <a:pt x="386630" y="5163232"/>
                  <a:pt x="391287" y="5149258"/>
                  <a:pt x="391287" y="5149258"/>
                </a:cubicBezTo>
                <a:cubicBezTo>
                  <a:pt x="372654" y="5167891"/>
                  <a:pt x="363338" y="5179536"/>
                  <a:pt x="363338" y="5184194"/>
                </a:cubicBezTo>
                <a:cubicBezTo>
                  <a:pt x="363338" y="5188853"/>
                  <a:pt x="351693" y="5205157"/>
                  <a:pt x="328403" y="5233105"/>
                </a:cubicBezTo>
                <a:cubicBezTo>
                  <a:pt x="305110" y="5261054"/>
                  <a:pt x="288808" y="5275030"/>
                  <a:pt x="279492" y="5275030"/>
                </a:cubicBezTo>
                <a:lnTo>
                  <a:pt x="307441" y="5233105"/>
                </a:lnTo>
                <a:cubicBezTo>
                  <a:pt x="316756" y="5233105"/>
                  <a:pt x="323743" y="5228448"/>
                  <a:pt x="328403" y="5219131"/>
                </a:cubicBezTo>
                <a:cubicBezTo>
                  <a:pt x="333059" y="5209815"/>
                  <a:pt x="335388" y="5200498"/>
                  <a:pt x="335388" y="5191182"/>
                </a:cubicBezTo>
                <a:cubicBezTo>
                  <a:pt x="344705" y="5172549"/>
                  <a:pt x="354022" y="5153918"/>
                  <a:pt x="363338" y="5135285"/>
                </a:cubicBezTo>
                <a:cubicBezTo>
                  <a:pt x="372654" y="5135285"/>
                  <a:pt x="377312" y="5130625"/>
                  <a:pt x="377312" y="5121309"/>
                </a:cubicBezTo>
                <a:lnTo>
                  <a:pt x="335388" y="5149258"/>
                </a:lnTo>
                <a:cubicBezTo>
                  <a:pt x="335388" y="5158575"/>
                  <a:pt x="333059" y="5163232"/>
                  <a:pt x="328403" y="5163232"/>
                </a:cubicBezTo>
                <a:cubicBezTo>
                  <a:pt x="323743" y="5163232"/>
                  <a:pt x="321414" y="5163232"/>
                  <a:pt x="321414" y="5163232"/>
                </a:cubicBezTo>
                <a:cubicBezTo>
                  <a:pt x="312098" y="5153918"/>
                  <a:pt x="307441" y="5153918"/>
                  <a:pt x="307441" y="5163232"/>
                </a:cubicBezTo>
                <a:cubicBezTo>
                  <a:pt x="298123" y="5163232"/>
                  <a:pt x="293465" y="5167891"/>
                  <a:pt x="293465" y="5177208"/>
                </a:cubicBezTo>
                <a:cubicBezTo>
                  <a:pt x="293465" y="5186524"/>
                  <a:pt x="293465" y="5191182"/>
                  <a:pt x="293465" y="5191182"/>
                </a:cubicBezTo>
                <a:cubicBezTo>
                  <a:pt x="302782" y="5200498"/>
                  <a:pt x="302782" y="5202829"/>
                  <a:pt x="293465" y="5198169"/>
                </a:cubicBezTo>
                <a:cubicBezTo>
                  <a:pt x="284148" y="5193510"/>
                  <a:pt x="274832" y="5200498"/>
                  <a:pt x="265516" y="5219131"/>
                </a:cubicBezTo>
                <a:lnTo>
                  <a:pt x="237568" y="5233105"/>
                </a:lnTo>
                <a:cubicBezTo>
                  <a:pt x="237568" y="5223790"/>
                  <a:pt x="237568" y="5219131"/>
                  <a:pt x="237568" y="5219131"/>
                </a:cubicBezTo>
                <a:cubicBezTo>
                  <a:pt x="237568" y="5219131"/>
                  <a:pt x="232909" y="5223790"/>
                  <a:pt x="223592" y="5233105"/>
                </a:cubicBezTo>
                <a:cubicBezTo>
                  <a:pt x="223592" y="5233105"/>
                  <a:pt x="218935" y="5228448"/>
                  <a:pt x="209617" y="5219131"/>
                </a:cubicBezTo>
                <a:cubicBezTo>
                  <a:pt x="209617" y="5200498"/>
                  <a:pt x="232909" y="5158575"/>
                  <a:pt x="279492" y="5093359"/>
                </a:cubicBezTo>
                <a:cubicBezTo>
                  <a:pt x="288808" y="5093359"/>
                  <a:pt x="295793" y="5088702"/>
                  <a:pt x="300453" y="5079386"/>
                </a:cubicBezTo>
                <a:cubicBezTo>
                  <a:pt x="305110" y="5070069"/>
                  <a:pt x="307441" y="5060753"/>
                  <a:pt x="307441" y="5051436"/>
                </a:cubicBezTo>
                <a:cubicBezTo>
                  <a:pt x="307441" y="5051436"/>
                  <a:pt x="316756" y="5037462"/>
                  <a:pt x="335388" y="5009513"/>
                </a:cubicBezTo>
                <a:cubicBezTo>
                  <a:pt x="344705" y="5000197"/>
                  <a:pt x="351693" y="4993209"/>
                  <a:pt x="356350" y="4988551"/>
                </a:cubicBezTo>
                <a:cubicBezTo>
                  <a:pt x="361009" y="4983892"/>
                  <a:pt x="358681" y="4976904"/>
                  <a:pt x="349364" y="4967590"/>
                </a:cubicBezTo>
                <a:cubicBezTo>
                  <a:pt x="349364" y="4967590"/>
                  <a:pt x="349364" y="4965261"/>
                  <a:pt x="349364" y="4960602"/>
                </a:cubicBezTo>
                <a:cubicBezTo>
                  <a:pt x="349364" y="4955943"/>
                  <a:pt x="354022" y="4953614"/>
                  <a:pt x="363338" y="4953614"/>
                </a:cubicBezTo>
                <a:lnTo>
                  <a:pt x="419237" y="4897717"/>
                </a:lnTo>
                <a:cubicBezTo>
                  <a:pt x="419237" y="4888401"/>
                  <a:pt x="419237" y="4881413"/>
                  <a:pt x="419237" y="4876755"/>
                </a:cubicBezTo>
                <a:cubicBezTo>
                  <a:pt x="419237" y="4872096"/>
                  <a:pt x="419237" y="4865108"/>
                  <a:pt x="419237" y="4855792"/>
                </a:cubicBezTo>
                <a:cubicBezTo>
                  <a:pt x="409920" y="4846477"/>
                  <a:pt x="409920" y="4837159"/>
                  <a:pt x="419237" y="4827844"/>
                </a:cubicBezTo>
                <a:cubicBezTo>
                  <a:pt x="419237" y="4827844"/>
                  <a:pt x="421565" y="4823185"/>
                  <a:pt x="426223" y="4813869"/>
                </a:cubicBezTo>
                <a:cubicBezTo>
                  <a:pt x="430882" y="4804552"/>
                  <a:pt x="433210" y="4795236"/>
                  <a:pt x="433210" y="4785919"/>
                </a:cubicBezTo>
                <a:cubicBezTo>
                  <a:pt x="442527" y="4757972"/>
                  <a:pt x="456503" y="4737008"/>
                  <a:pt x="475134" y="4723034"/>
                </a:cubicBezTo>
                <a:cubicBezTo>
                  <a:pt x="493766" y="4709061"/>
                  <a:pt x="500755" y="4697414"/>
                  <a:pt x="496097" y="4688099"/>
                </a:cubicBezTo>
                <a:cubicBezTo>
                  <a:pt x="491438" y="4678783"/>
                  <a:pt x="491438" y="4664807"/>
                  <a:pt x="496097" y="4646174"/>
                </a:cubicBezTo>
                <a:cubicBezTo>
                  <a:pt x="500755" y="4627541"/>
                  <a:pt x="507743" y="4622884"/>
                  <a:pt x="517057" y="4632200"/>
                </a:cubicBezTo>
                <a:lnTo>
                  <a:pt x="558982" y="4604251"/>
                </a:lnTo>
                <a:cubicBezTo>
                  <a:pt x="549666" y="4604251"/>
                  <a:pt x="549666" y="4594934"/>
                  <a:pt x="558982" y="4576301"/>
                </a:cubicBezTo>
                <a:cubicBezTo>
                  <a:pt x="558982" y="4576301"/>
                  <a:pt x="561311" y="4573973"/>
                  <a:pt x="565970" y="4569315"/>
                </a:cubicBezTo>
                <a:cubicBezTo>
                  <a:pt x="570627" y="4564656"/>
                  <a:pt x="568299" y="4557668"/>
                  <a:pt x="558982" y="4548352"/>
                </a:cubicBezTo>
                <a:cubicBezTo>
                  <a:pt x="558982" y="4548352"/>
                  <a:pt x="563640" y="4539037"/>
                  <a:pt x="572956" y="4520404"/>
                </a:cubicBezTo>
                <a:lnTo>
                  <a:pt x="586931" y="4492455"/>
                </a:lnTo>
                <a:lnTo>
                  <a:pt x="572956" y="4492455"/>
                </a:lnTo>
                <a:lnTo>
                  <a:pt x="572956" y="4464505"/>
                </a:lnTo>
                <a:cubicBezTo>
                  <a:pt x="572956" y="4464505"/>
                  <a:pt x="572956" y="4462177"/>
                  <a:pt x="572956" y="4457517"/>
                </a:cubicBezTo>
                <a:cubicBezTo>
                  <a:pt x="572956" y="4452860"/>
                  <a:pt x="577615" y="4450531"/>
                  <a:pt x="586931" y="4450531"/>
                </a:cubicBezTo>
                <a:cubicBezTo>
                  <a:pt x="596248" y="4450531"/>
                  <a:pt x="600906" y="4445872"/>
                  <a:pt x="600906" y="4436556"/>
                </a:cubicBezTo>
                <a:cubicBezTo>
                  <a:pt x="600906" y="4427239"/>
                  <a:pt x="605565" y="4422582"/>
                  <a:pt x="614879" y="4422582"/>
                </a:cubicBezTo>
                <a:lnTo>
                  <a:pt x="642829" y="4380659"/>
                </a:lnTo>
                <a:cubicBezTo>
                  <a:pt x="642829" y="4380659"/>
                  <a:pt x="642829" y="4378330"/>
                  <a:pt x="642829" y="4373671"/>
                </a:cubicBezTo>
                <a:cubicBezTo>
                  <a:pt x="642829" y="4369012"/>
                  <a:pt x="642829" y="4362026"/>
                  <a:pt x="642829" y="4352709"/>
                </a:cubicBezTo>
                <a:cubicBezTo>
                  <a:pt x="652145" y="4343393"/>
                  <a:pt x="656804" y="4334076"/>
                  <a:pt x="656804" y="4324760"/>
                </a:cubicBezTo>
                <a:lnTo>
                  <a:pt x="586931" y="4394633"/>
                </a:lnTo>
                <a:cubicBezTo>
                  <a:pt x="586931" y="4403949"/>
                  <a:pt x="582272" y="4403949"/>
                  <a:pt x="572956" y="4394633"/>
                </a:cubicBezTo>
                <a:lnTo>
                  <a:pt x="545009" y="4408606"/>
                </a:lnTo>
                <a:cubicBezTo>
                  <a:pt x="535691" y="4417923"/>
                  <a:pt x="526375" y="4422582"/>
                  <a:pt x="517057" y="4422582"/>
                </a:cubicBezTo>
                <a:cubicBezTo>
                  <a:pt x="489110" y="4422582"/>
                  <a:pt x="479793" y="4408606"/>
                  <a:pt x="489110" y="4380659"/>
                </a:cubicBezTo>
                <a:cubicBezTo>
                  <a:pt x="498426" y="4371342"/>
                  <a:pt x="498426" y="4366683"/>
                  <a:pt x="489110" y="4366683"/>
                </a:cubicBezTo>
                <a:lnTo>
                  <a:pt x="475134" y="4380659"/>
                </a:lnTo>
                <a:lnTo>
                  <a:pt x="503083" y="4324760"/>
                </a:lnTo>
                <a:cubicBezTo>
                  <a:pt x="512400" y="4334076"/>
                  <a:pt x="512400" y="4338734"/>
                  <a:pt x="503083" y="4338734"/>
                </a:cubicBezTo>
                <a:lnTo>
                  <a:pt x="517057" y="4352709"/>
                </a:lnTo>
                <a:cubicBezTo>
                  <a:pt x="535691" y="4343393"/>
                  <a:pt x="545009" y="4336405"/>
                  <a:pt x="545009" y="4331748"/>
                </a:cubicBezTo>
                <a:cubicBezTo>
                  <a:pt x="545009" y="4327089"/>
                  <a:pt x="545009" y="4324760"/>
                  <a:pt x="545009" y="4324760"/>
                </a:cubicBezTo>
                <a:cubicBezTo>
                  <a:pt x="572956" y="4334076"/>
                  <a:pt x="610221" y="4310786"/>
                  <a:pt x="656804" y="4254887"/>
                </a:cubicBezTo>
                <a:lnTo>
                  <a:pt x="670778" y="4240913"/>
                </a:lnTo>
                <a:lnTo>
                  <a:pt x="684752" y="4226938"/>
                </a:lnTo>
                <a:cubicBezTo>
                  <a:pt x="684752" y="4217621"/>
                  <a:pt x="689411" y="4212964"/>
                  <a:pt x="698727" y="4212964"/>
                </a:cubicBezTo>
                <a:lnTo>
                  <a:pt x="740651" y="4185015"/>
                </a:lnTo>
                <a:cubicBezTo>
                  <a:pt x="749967" y="4166382"/>
                  <a:pt x="749967" y="4152406"/>
                  <a:pt x="740651" y="4143091"/>
                </a:cubicBezTo>
                <a:lnTo>
                  <a:pt x="796549" y="4031293"/>
                </a:lnTo>
                <a:cubicBezTo>
                  <a:pt x="805866" y="4012660"/>
                  <a:pt x="815183" y="3994029"/>
                  <a:pt x="824497" y="3975396"/>
                </a:cubicBezTo>
                <a:cubicBezTo>
                  <a:pt x="833816" y="3956763"/>
                  <a:pt x="847789" y="3928814"/>
                  <a:pt x="866423" y="3891548"/>
                </a:cubicBezTo>
                <a:lnTo>
                  <a:pt x="894372" y="3849625"/>
                </a:lnTo>
                <a:lnTo>
                  <a:pt x="866423" y="3863601"/>
                </a:lnTo>
                <a:cubicBezTo>
                  <a:pt x="847789" y="3863601"/>
                  <a:pt x="836144" y="3863601"/>
                  <a:pt x="831485" y="3863601"/>
                </a:cubicBezTo>
                <a:cubicBezTo>
                  <a:pt x="826828" y="3863601"/>
                  <a:pt x="824497" y="3858941"/>
                  <a:pt x="824497" y="3849625"/>
                </a:cubicBezTo>
                <a:lnTo>
                  <a:pt x="838473" y="3835651"/>
                </a:lnTo>
                <a:lnTo>
                  <a:pt x="880396" y="3793728"/>
                </a:lnTo>
                <a:lnTo>
                  <a:pt x="908345" y="3765778"/>
                </a:lnTo>
                <a:lnTo>
                  <a:pt x="908345" y="3737829"/>
                </a:lnTo>
                <a:lnTo>
                  <a:pt x="838473" y="3793728"/>
                </a:lnTo>
                <a:lnTo>
                  <a:pt x="754627" y="3849625"/>
                </a:lnTo>
                <a:cubicBezTo>
                  <a:pt x="754627" y="3840308"/>
                  <a:pt x="768600" y="3821675"/>
                  <a:pt x="796549" y="3793728"/>
                </a:cubicBezTo>
                <a:cubicBezTo>
                  <a:pt x="843130" y="3756462"/>
                  <a:pt x="866423" y="3733170"/>
                  <a:pt x="866423" y="3723855"/>
                </a:cubicBezTo>
                <a:lnTo>
                  <a:pt x="824497" y="3737829"/>
                </a:lnTo>
                <a:cubicBezTo>
                  <a:pt x="824497" y="3747145"/>
                  <a:pt x="817511" y="3751803"/>
                  <a:pt x="803536" y="3751803"/>
                </a:cubicBezTo>
                <a:cubicBezTo>
                  <a:pt x="789562" y="3751803"/>
                  <a:pt x="782574" y="3751803"/>
                  <a:pt x="782574" y="3751803"/>
                </a:cubicBezTo>
                <a:cubicBezTo>
                  <a:pt x="782574" y="3751803"/>
                  <a:pt x="782574" y="3747145"/>
                  <a:pt x="782574" y="3737829"/>
                </a:cubicBezTo>
                <a:cubicBezTo>
                  <a:pt x="801207" y="3737829"/>
                  <a:pt x="810523" y="3733170"/>
                  <a:pt x="810523" y="3723855"/>
                </a:cubicBezTo>
                <a:cubicBezTo>
                  <a:pt x="810523" y="3714539"/>
                  <a:pt x="810523" y="3705220"/>
                  <a:pt x="810523" y="3695906"/>
                </a:cubicBezTo>
                <a:cubicBezTo>
                  <a:pt x="819840" y="3695906"/>
                  <a:pt x="824497" y="3695906"/>
                  <a:pt x="824497" y="3695906"/>
                </a:cubicBezTo>
                <a:cubicBezTo>
                  <a:pt x="824497" y="3695906"/>
                  <a:pt x="829157" y="3695906"/>
                  <a:pt x="838473" y="3695906"/>
                </a:cubicBezTo>
                <a:lnTo>
                  <a:pt x="894372" y="3667956"/>
                </a:lnTo>
                <a:cubicBezTo>
                  <a:pt x="885056" y="3658640"/>
                  <a:pt x="864092" y="3660968"/>
                  <a:pt x="831485" y="3674944"/>
                </a:cubicBezTo>
                <a:cubicBezTo>
                  <a:pt x="798878" y="3688918"/>
                  <a:pt x="782574" y="3700563"/>
                  <a:pt x="782574" y="3709879"/>
                </a:cubicBezTo>
                <a:cubicBezTo>
                  <a:pt x="782574" y="3719196"/>
                  <a:pt x="777917" y="3723855"/>
                  <a:pt x="768600" y="3723855"/>
                </a:cubicBezTo>
                <a:lnTo>
                  <a:pt x="740651" y="3737829"/>
                </a:lnTo>
                <a:lnTo>
                  <a:pt x="768600" y="3709879"/>
                </a:lnTo>
                <a:lnTo>
                  <a:pt x="796549" y="3681930"/>
                </a:lnTo>
                <a:lnTo>
                  <a:pt x="768600" y="3667956"/>
                </a:lnTo>
                <a:cubicBezTo>
                  <a:pt x="749967" y="3667956"/>
                  <a:pt x="733663" y="3670285"/>
                  <a:pt x="719689" y="3674944"/>
                </a:cubicBezTo>
                <a:cubicBezTo>
                  <a:pt x="705716" y="3679601"/>
                  <a:pt x="703385" y="3686589"/>
                  <a:pt x="712702" y="3695906"/>
                </a:cubicBezTo>
                <a:cubicBezTo>
                  <a:pt x="712702" y="3705220"/>
                  <a:pt x="708044" y="3709879"/>
                  <a:pt x="698727" y="3709879"/>
                </a:cubicBezTo>
                <a:cubicBezTo>
                  <a:pt x="689411" y="3709879"/>
                  <a:pt x="682423" y="3709879"/>
                  <a:pt x="677766" y="3709879"/>
                </a:cubicBezTo>
                <a:cubicBezTo>
                  <a:pt x="673107" y="3709879"/>
                  <a:pt x="670778" y="3705220"/>
                  <a:pt x="670778" y="3695906"/>
                </a:cubicBezTo>
                <a:cubicBezTo>
                  <a:pt x="670778" y="3686589"/>
                  <a:pt x="675437" y="3681930"/>
                  <a:pt x="684752" y="3681930"/>
                </a:cubicBezTo>
                <a:cubicBezTo>
                  <a:pt x="694068" y="3681930"/>
                  <a:pt x="698727" y="3681930"/>
                  <a:pt x="698727" y="3681930"/>
                </a:cubicBezTo>
                <a:cubicBezTo>
                  <a:pt x="698727" y="3681930"/>
                  <a:pt x="698727" y="3677273"/>
                  <a:pt x="698727" y="3667956"/>
                </a:cubicBezTo>
                <a:cubicBezTo>
                  <a:pt x="698727" y="3658640"/>
                  <a:pt x="708044" y="3649323"/>
                  <a:pt x="726677" y="3640007"/>
                </a:cubicBezTo>
                <a:cubicBezTo>
                  <a:pt x="745310" y="3630690"/>
                  <a:pt x="749967" y="3621374"/>
                  <a:pt x="740651" y="3612057"/>
                </a:cubicBezTo>
                <a:cubicBezTo>
                  <a:pt x="740651" y="3612057"/>
                  <a:pt x="740651" y="3609729"/>
                  <a:pt x="740651" y="3605071"/>
                </a:cubicBezTo>
                <a:cubicBezTo>
                  <a:pt x="740651" y="3600412"/>
                  <a:pt x="745310" y="3598084"/>
                  <a:pt x="754627" y="3598084"/>
                </a:cubicBezTo>
                <a:cubicBezTo>
                  <a:pt x="754627" y="3588767"/>
                  <a:pt x="754627" y="3584108"/>
                  <a:pt x="754627" y="3584108"/>
                </a:cubicBezTo>
                <a:cubicBezTo>
                  <a:pt x="754627" y="3574793"/>
                  <a:pt x="749967" y="3570134"/>
                  <a:pt x="740651" y="3570134"/>
                </a:cubicBezTo>
                <a:lnTo>
                  <a:pt x="726677" y="3570134"/>
                </a:lnTo>
                <a:lnTo>
                  <a:pt x="712702" y="3570134"/>
                </a:lnTo>
                <a:cubicBezTo>
                  <a:pt x="703385" y="3570134"/>
                  <a:pt x="687082" y="3572463"/>
                  <a:pt x="663790" y="3577122"/>
                </a:cubicBezTo>
                <a:cubicBezTo>
                  <a:pt x="640500" y="3581779"/>
                  <a:pt x="624196" y="3579451"/>
                  <a:pt x="614879" y="3570134"/>
                </a:cubicBezTo>
                <a:cubicBezTo>
                  <a:pt x="614879" y="3560818"/>
                  <a:pt x="610221" y="3556160"/>
                  <a:pt x="600906" y="3556160"/>
                </a:cubicBezTo>
                <a:cubicBezTo>
                  <a:pt x="591589" y="3556160"/>
                  <a:pt x="582272" y="3556160"/>
                  <a:pt x="572956" y="3556160"/>
                </a:cubicBezTo>
                <a:cubicBezTo>
                  <a:pt x="563640" y="3556160"/>
                  <a:pt x="554323" y="3551501"/>
                  <a:pt x="545009" y="3542185"/>
                </a:cubicBezTo>
                <a:cubicBezTo>
                  <a:pt x="554323" y="3542185"/>
                  <a:pt x="558982" y="3537527"/>
                  <a:pt x="558982" y="3528211"/>
                </a:cubicBezTo>
                <a:cubicBezTo>
                  <a:pt x="549666" y="3509578"/>
                  <a:pt x="558982" y="3509578"/>
                  <a:pt x="586931" y="3528211"/>
                </a:cubicBezTo>
                <a:lnTo>
                  <a:pt x="628855" y="3528211"/>
                </a:lnTo>
                <a:cubicBezTo>
                  <a:pt x="628855" y="3518894"/>
                  <a:pt x="633512" y="3514235"/>
                  <a:pt x="642829" y="3514235"/>
                </a:cubicBezTo>
                <a:lnTo>
                  <a:pt x="656804" y="3528211"/>
                </a:lnTo>
                <a:cubicBezTo>
                  <a:pt x="638171" y="3537527"/>
                  <a:pt x="638171" y="3542185"/>
                  <a:pt x="656804" y="3542185"/>
                </a:cubicBezTo>
                <a:lnTo>
                  <a:pt x="684752" y="3514235"/>
                </a:lnTo>
                <a:lnTo>
                  <a:pt x="712702" y="3500261"/>
                </a:lnTo>
                <a:cubicBezTo>
                  <a:pt x="740651" y="3500261"/>
                  <a:pt x="756955" y="3497933"/>
                  <a:pt x="761613" y="3493274"/>
                </a:cubicBezTo>
                <a:cubicBezTo>
                  <a:pt x="766272" y="3488616"/>
                  <a:pt x="763941" y="3479300"/>
                  <a:pt x="754627" y="3465324"/>
                </a:cubicBezTo>
                <a:cubicBezTo>
                  <a:pt x="745310" y="3451350"/>
                  <a:pt x="735992" y="3444362"/>
                  <a:pt x="726677" y="3444362"/>
                </a:cubicBezTo>
                <a:cubicBezTo>
                  <a:pt x="717361" y="3444362"/>
                  <a:pt x="705716" y="3451350"/>
                  <a:pt x="691740" y="3465324"/>
                </a:cubicBezTo>
                <a:cubicBezTo>
                  <a:pt x="677766" y="3479300"/>
                  <a:pt x="666121" y="3481628"/>
                  <a:pt x="656804" y="3472312"/>
                </a:cubicBezTo>
                <a:cubicBezTo>
                  <a:pt x="647487" y="3472312"/>
                  <a:pt x="642829" y="3476971"/>
                  <a:pt x="642829" y="3486288"/>
                </a:cubicBezTo>
                <a:cubicBezTo>
                  <a:pt x="633512" y="3486288"/>
                  <a:pt x="619539" y="3486288"/>
                  <a:pt x="600906" y="3486288"/>
                </a:cubicBezTo>
                <a:cubicBezTo>
                  <a:pt x="582272" y="3486288"/>
                  <a:pt x="577615" y="3481628"/>
                  <a:pt x="586931" y="3472312"/>
                </a:cubicBezTo>
                <a:lnTo>
                  <a:pt x="572956" y="3472312"/>
                </a:lnTo>
                <a:cubicBezTo>
                  <a:pt x="554323" y="3472312"/>
                  <a:pt x="533361" y="3467655"/>
                  <a:pt x="510071" y="3458338"/>
                </a:cubicBezTo>
                <a:cubicBezTo>
                  <a:pt x="486780" y="3449022"/>
                  <a:pt x="479793" y="3439705"/>
                  <a:pt x="489110" y="3430389"/>
                </a:cubicBezTo>
                <a:cubicBezTo>
                  <a:pt x="498426" y="3421072"/>
                  <a:pt x="507743" y="3416415"/>
                  <a:pt x="517057" y="3416415"/>
                </a:cubicBezTo>
                <a:lnTo>
                  <a:pt x="558982" y="3416415"/>
                </a:lnTo>
                <a:cubicBezTo>
                  <a:pt x="568299" y="3407098"/>
                  <a:pt x="575285" y="3402439"/>
                  <a:pt x="579944" y="3402439"/>
                </a:cubicBezTo>
                <a:cubicBezTo>
                  <a:pt x="584603" y="3402439"/>
                  <a:pt x="586931" y="3407098"/>
                  <a:pt x="586931" y="3416415"/>
                </a:cubicBezTo>
                <a:lnTo>
                  <a:pt x="614879" y="3402439"/>
                </a:lnTo>
                <a:cubicBezTo>
                  <a:pt x="614879" y="3402439"/>
                  <a:pt x="619539" y="3393123"/>
                  <a:pt x="628855" y="3374490"/>
                </a:cubicBezTo>
                <a:cubicBezTo>
                  <a:pt x="638171" y="3374490"/>
                  <a:pt x="645157" y="3372161"/>
                  <a:pt x="649817" y="3367504"/>
                </a:cubicBezTo>
                <a:cubicBezTo>
                  <a:pt x="654476" y="3362845"/>
                  <a:pt x="656804" y="3355857"/>
                  <a:pt x="656804" y="3346542"/>
                </a:cubicBezTo>
                <a:cubicBezTo>
                  <a:pt x="656804" y="3346542"/>
                  <a:pt x="642829" y="3346542"/>
                  <a:pt x="614879" y="3346542"/>
                </a:cubicBezTo>
                <a:cubicBezTo>
                  <a:pt x="586931" y="3346542"/>
                  <a:pt x="568299" y="3341883"/>
                  <a:pt x="558982" y="3332567"/>
                </a:cubicBezTo>
                <a:cubicBezTo>
                  <a:pt x="577615" y="3332567"/>
                  <a:pt x="584603" y="3330238"/>
                  <a:pt x="579944" y="3325579"/>
                </a:cubicBezTo>
                <a:cubicBezTo>
                  <a:pt x="575285" y="3320921"/>
                  <a:pt x="568299" y="3318593"/>
                  <a:pt x="558982" y="3318593"/>
                </a:cubicBezTo>
                <a:lnTo>
                  <a:pt x="545009" y="3318593"/>
                </a:lnTo>
                <a:lnTo>
                  <a:pt x="531033" y="3318593"/>
                </a:lnTo>
                <a:cubicBezTo>
                  <a:pt x="521716" y="3327907"/>
                  <a:pt x="514729" y="3330238"/>
                  <a:pt x="510071" y="3325579"/>
                </a:cubicBezTo>
                <a:cubicBezTo>
                  <a:pt x="505412" y="3320921"/>
                  <a:pt x="498426" y="3318593"/>
                  <a:pt x="489110" y="3318593"/>
                </a:cubicBezTo>
                <a:cubicBezTo>
                  <a:pt x="479793" y="3327907"/>
                  <a:pt x="475134" y="3327907"/>
                  <a:pt x="475134" y="3318593"/>
                </a:cubicBezTo>
                <a:cubicBezTo>
                  <a:pt x="465817" y="3309276"/>
                  <a:pt x="461160" y="3302288"/>
                  <a:pt x="461160" y="3297631"/>
                </a:cubicBezTo>
                <a:cubicBezTo>
                  <a:pt x="461160" y="3292972"/>
                  <a:pt x="465817" y="3290643"/>
                  <a:pt x="475134" y="3290643"/>
                </a:cubicBezTo>
                <a:cubicBezTo>
                  <a:pt x="484450" y="3290643"/>
                  <a:pt x="486780" y="3285984"/>
                  <a:pt x="482122" y="3276670"/>
                </a:cubicBezTo>
                <a:cubicBezTo>
                  <a:pt x="477463" y="3267353"/>
                  <a:pt x="470477" y="3262694"/>
                  <a:pt x="461160" y="3262694"/>
                </a:cubicBezTo>
                <a:cubicBezTo>
                  <a:pt x="451844" y="3253377"/>
                  <a:pt x="454172" y="3248720"/>
                  <a:pt x="468148" y="3248720"/>
                </a:cubicBezTo>
                <a:cubicBezTo>
                  <a:pt x="482122" y="3248720"/>
                  <a:pt x="489110" y="3246391"/>
                  <a:pt x="489110" y="3241732"/>
                </a:cubicBezTo>
                <a:cubicBezTo>
                  <a:pt x="489110" y="3237073"/>
                  <a:pt x="491438" y="3237073"/>
                  <a:pt x="496097" y="3241732"/>
                </a:cubicBezTo>
                <a:cubicBezTo>
                  <a:pt x="500755" y="3246391"/>
                  <a:pt x="512400" y="3248720"/>
                  <a:pt x="531033" y="3248720"/>
                </a:cubicBezTo>
                <a:cubicBezTo>
                  <a:pt x="549666" y="3248720"/>
                  <a:pt x="558982" y="3248720"/>
                  <a:pt x="558982" y="3248720"/>
                </a:cubicBezTo>
                <a:cubicBezTo>
                  <a:pt x="558982" y="3239404"/>
                  <a:pt x="561311" y="3234744"/>
                  <a:pt x="565970" y="3234744"/>
                </a:cubicBezTo>
                <a:cubicBezTo>
                  <a:pt x="570627" y="3234744"/>
                  <a:pt x="572956" y="3230087"/>
                  <a:pt x="572956" y="3220771"/>
                </a:cubicBezTo>
                <a:cubicBezTo>
                  <a:pt x="591589" y="3220771"/>
                  <a:pt x="610221" y="3211454"/>
                  <a:pt x="628855" y="3192821"/>
                </a:cubicBezTo>
                <a:cubicBezTo>
                  <a:pt x="647487" y="3174188"/>
                  <a:pt x="654476" y="3162543"/>
                  <a:pt x="649817" y="3157886"/>
                </a:cubicBezTo>
                <a:cubicBezTo>
                  <a:pt x="645157" y="3153227"/>
                  <a:pt x="647487" y="3150898"/>
                  <a:pt x="656804" y="3150898"/>
                </a:cubicBezTo>
                <a:lnTo>
                  <a:pt x="656804" y="3136922"/>
                </a:lnTo>
                <a:lnTo>
                  <a:pt x="712702" y="3108975"/>
                </a:lnTo>
                <a:lnTo>
                  <a:pt x="726677" y="3108975"/>
                </a:lnTo>
                <a:cubicBezTo>
                  <a:pt x="726677" y="3108975"/>
                  <a:pt x="731334" y="3104316"/>
                  <a:pt x="740651" y="3094999"/>
                </a:cubicBezTo>
                <a:lnTo>
                  <a:pt x="768600" y="3081025"/>
                </a:lnTo>
                <a:cubicBezTo>
                  <a:pt x="768600" y="3081025"/>
                  <a:pt x="763941" y="3081025"/>
                  <a:pt x="754627" y="3081025"/>
                </a:cubicBezTo>
                <a:cubicBezTo>
                  <a:pt x="745310" y="3081025"/>
                  <a:pt x="735992" y="3081025"/>
                  <a:pt x="726677" y="3081025"/>
                </a:cubicBezTo>
                <a:lnTo>
                  <a:pt x="628855" y="3094999"/>
                </a:lnTo>
                <a:cubicBezTo>
                  <a:pt x="591589" y="3104316"/>
                  <a:pt x="572956" y="3111303"/>
                  <a:pt x="572956" y="3115961"/>
                </a:cubicBezTo>
                <a:cubicBezTo>
                  <a:pt x="572956" y="3120620"/>
                  <a:pt x="568299" y="3127608"/>
                  <a:pt x="558982" y="3136922"/>
                </a:cubicBezTo>
                <a:cubicBezTo>
                  <a:pt x="540349" y="3146239"/>
                  <a:pt x="521716" y="3153227"/>
                  <a:pt x="503083" y="3157886"/>
                </a:cubicBezTo>
                <a:cubicBezTo>
                  <a:pt x="484450" y="3162543"/>
                  <a:pt x="475134" y="3164872"/>
                  <a:pt x="475134" y="3164872"/>
                </a:cubicBezTo>
                <a:cubicBezTo>
                  <a:pt x="475134" y="3164872"/>
                  <a:pt x="475134" y="3155557"/>
                  <a:pt x="475134" y="3136922"/>
                </a:cubicBezTo>
                <a:cubicBezTo>
                  <a:pt x="475134" y="3127608"/>
                  <a:pt x="479793" y="3120620"/>
                  <a:pt x="489110" y="3115961"/>
                </a:cubicBezTo>
                <a:cubicBezTo>
                  <a:pt x="498426" y="3111303"/>
                  <a:pt x="512400" y="3108975"/>
                  <a:pt x="531033" y="3108975"/>
                </a:cubicBezTo>
                <a:lnTo>
                  <a:pt x="628855" y="3067050"/>
                </a:lnTo>
                <a:lnTo>
                  <a:pt x="600906" y="3067050"/>
                </a:lnTo>
                <a:lnTo>
                  <a:pt x="572956" y="3067050"/>
                </a:lnTo>
                <a:lnTo>
                  <a:pt x="600906" y="3053076"/>
                </a:lnTo>
                <a:lnTo>
                  <a:pt x="614879" y="3039102"/>
                </a:lnTo>
                <a:lnTo>
                  <a:pt x="517057" y="3039102"/>
                </a:lnTo>
                <a:cubicBezTo>
                  <a:pt x="489110" y="3048417"/>
                  <a:pt x="484450" y="3039102"/>
                  <a:pt x="503083" y="3011153"/>
                </a:cubicBezTo>
                <a:lnTo>
                  <a:pt x="503083" y="2997177"/>
                </a:lnTo>
                <a:cubicBezTo>
                  <a:pt x="493766" y="2997177"/>
                  <a:pt x="489110" y="3001836"/>
                  <a:pt x="489110" y="3011153"/>
                </a:cubicBezTo>
                <a:lnTo>
                  <a:pt x="475134" y="3011153"/>
                </a:lnTo>
                <a:cubicBezTo>
                  <a:pt x="475134" y="3001836"/>
                  <a:pt x="479793" y="2992520"/>
                  <a:pt x="489110" y="2983203"/>
                </a:cubicBezTo>
                <a:cubicBezTo>
                  <a:pt x="498426" y="2964570"/>
                  <a:pt x="540349" y="2950596"/>
                  <a:pt x="614879" y="2941280"/>
                </a:cubicBezTo>
                <a:cubicBezTo>
                  <a:pt x="624196" y="2941280"/>
                  <a:pt x="628855" y="2936621"/>
                  <a:pt x="628855" y="2927304"/>
                </a:cubicBezTo>
                <a:cubicBezTo>
                  <a:pt x="628855" y="2927304"/>
                  <a:pt x="633512" y="2924976"/>
                  <a:pt x="642829" y="2920318"/>
                </a:cubicBezTo>
                <a:cubicBezTo>
                  <a:pt x="652145" y="2915659"/>
                  <a:pt x="661462" y="2913330"/>
                  <a:pt x="670778" y="2913330"/>
                </a:cubicBezTo>
                <a:lnTo>
                  <a:pt x="684752" y="2913330"/>
                </a:lnTo>
                <a:cubicBezTo>
                  <a:pt x="684752" y="2904014"/>
                  <a:pt x="680095" y="2899357"/>
                  <a:pt x="670778" y="2899357"/>
                </a:cubicBezTo>
                <a:lnTo>
                  <a:pt x="684752" y="2899357"/>
                </a:lnTo>
                <a:cubicBezTo>
                  <a:pt x="694068" y="2890040"/>
                  <a:pt x="698727" y="2880724"/>
                  <a:pt x="698727" y="2871407"/>
                </a:cubicBezTo>
                <a:cubicBezTo>
                  <a:pt x="698727" y="2862091"/>
                  <a:pt x="708044" y="2857432"/>
                  <a:pt x="726677" y="2857432"/>
                </a:cubicBezTo>
                <a:lnTo>
                  <a:pt x="740651" y="2829484"/>
                </a:lnTo>
                <a:cubicBezTo>
                  <a:pt x="740651" y="2829484"/>
                  <a:pt x="740651" y="2824825"/>
                  <a:pt x="740651" y="2815508"/>
                </a:cubicBezTo>
                <a:lnTo>
                  <a:pt x="698727" y="2787559"/>
                </a:lnTo>
                <a:cubicBezTo>
                  <a:pt x="689411" y="2787559"/>
                  <a:pt x="689411" y="2778244"/>
                  <a:pt x="698727" y="2759609"/>
                </a:cubicBezTo>
                <a:cubicBezTo>
                  <a:pt x="708044" y="2750295"/>
                  <a:pt x="712702" y="2745636"/>
                  <a:pt x="712702" y="2745636"/>
                </a:cubicBezTo>
                <a:cubicBezTo>
                  <a:pt x="703385" y="2745636"/>
                  <a:pt x="698727" y="2743307"/>
                  <a:pt x="698727" y="2738648"/>
                </a:cubicBezTo>
                <a:cubicBezTo>
                  <a:pt x="698727" y="2733990"/>
                  <a:pt x="698727" y="2731662"/>
                  <a:pt x="698727" y="2731662"/>
                </a:cubicBezTo>
                <a:cubicBezTo>
                  <a:pt x="698727" y="2731662"/>
                  <a:pt x="698727" y="2729333"/>
                  <a:pt x="698727" y="2724674"/>
                </a:cubicBezTo>
                <a:cubicBezTo>
                  <a:pt x="698727" y="2720017"/>
                  <a:pt x="694068" y="2717686"/>
                  <a:pt x="684752" y="2717686"/>
                </a:cubicBezTo>
                <a:cubicBezTo>
                  <a:pt x="684752" y="2708372"/>
                  <a:pt x="680095" y="2701384"/>
                  <a:pt x="670778" y="2696725"/>
                </a:cubicBezTo>
                <a:cubicBezTo>
                  <a:pt x="661462" y="2692067"/>
                  <a:pt x="642829" y="2689737"/>
                  <a:pt x="614879" y="2689737"/>
                </a:cubicBezTo>
                <a:cubicBezTo>
                  <a:pt x="605565" y="2689737"/>
                  <a:pt x="596248" y="2685079"/>
                  <a:pt x="586931" y="2675763"/>
                </a:cubicBezTo>
                <a:lnTo>
                  <a:pt x="600906" y="2633840"/>
                </a:lnTo>
                <a:cubicBezTo>
                  <a:pt x="610221" y="2624523"/>
                  <a:pt x="614879" y="2619864"/>
                  <a:pt x="614879" y="2619864"/>
                </a:cubicBezTo>
                <a:cubicBezTo>
                  <a:pt x="614879" y="2619864"/>
                  <a:pt x="619539" y="2624523"/>
                  <a:pt x="628855" y="2633840"/>
                </a:cubicBezTo>
                <a:lnTo>
                  <a:pt x="642829" y="2633840"/>
                </a:lnTo>
                <a:cubicBezTo>
                  <a:pt x="642829" y="2596574"/>
                  <a:pt x="661462" y="2563967"/>
                  <a:pt x="698727" y="2536018"/>
                </a:cubicBezTo>
                <a:lnTo>
                  <a:pt x="726677" y="2522044"/>
                </a:lnTo>
                <a:cubicBezTo>
                  <a:pt x="735992" y="2522044"/>
                  <a:pt x="745310" y="2517385"/>
                  <a:pt x="754627" y="2508068"/>
                </a:cubicBezTo>
                <a:cubicBezTo>
                  <a:pt x="763941" y="2498752"/>
                  <a:pt x="773258" y="2489437"/>
                  <a:pt x="782574" y="2480119"/>
                </a:cubicBezTo>
                <a:cubicBezTo>
                  <a:pt x="791891" y="2461488"/>
                  <a:pt x="801207" y="2452171"/>
                  <a:pt x="810523" y="2452171"/>
                </a:cubicBezTo>
                <a:cubicBezTo>
                  <a:pt x="810523" y="2442855"/>
                  <a:pt x="810523" y="2438195"/>
                  <a:pt x="810523" y="2438195"/>
                </a:cubicBezTo>
                <a:lnTo>
                  <a:pt x="810523" y="2396272"/>
                </a:lnTo>
                <a:lnTo>
                  <a:pt x="824497" y="2382298"/>
                </a:lnTo>
                <a:lnTo>
                  <a:pt x="838473" y="2382298"/>
                </a:lnTo>
                <a:lnTo>
                  <a:pt x="852447" y="2396272"/>
                </a:lnTo>
                <a:cubicBezTo>
                  <a:pt x="852447" y="2386956"/>
                  <a:pt x="852447" y="2372982"/>
                  <a:pt x="852447" y="2354349"/>
                </a:cubicBezTo>
                <a:lnTo>
                  <a:pt x="866423" y="2326400"/>
                </a:lnTo>
                <a:lnTo>
                  <a:pt x="978218" y="2214604"/>
                </a:lnTo>
                <a:cubicBezTo>
                  <a:pt x="987535" y="2214604"/>
                  <a:pt x="996851" y="2209944"/>
                  <a:pt x="1006168" y="2200628"/>
                </a:cubicBezTo>
                <a:cubicBezTo>
                  <a:pt x="1015484" y="2200628"/>
                  <a:pt x="1024800" y="2193642"/>
                  <a:pt x="1034117" y="2179666"/>
                </a:cubicBezTo>
                <a:cubicBezTo>
                  <a:pt x="1043431" y="2165692"/>
                  <a:pt x="1057408" y="2149388"/>
                  <a:pt x="1076041" y="2130755"/>
                </a:cubicBezTo>
                <a:lnTo>
                  <a:pt x="1145913" y="2074858"/>
                </a:lnTo>
                <a:cubicBezTo>
                  <a:pt x="1164546" y="2065542"/>
                  <a:pt x="1173862" y="2056225"/>
                  <a:pt x="1173862" y="2046909"/>
                </a:cubicBezTo>
                <a:lnTo>
                  <a:pt x="1187837" y="2018959"/>
                </a:lnTo>
                <a:cubicBezTo>
                  <a:pt x="1215786" y="2009643"/>
                  <a:pt x="1262368" y="1967720"/>
                  <a:pt x="1327582" y="1893188"/>
                </a:cubicBezTo>
                <a:cubicBezTo>
                  <a:pt x="1336898" y="1883871"/>
                  <a:pt x="1346214" y="1872226"/>
                  <a:pt x="1355531" y="1858252"/>
                </a:cubicBezTo>
                <a:cubicBezTo>
                  <a:pt x="1364848" y="1844276"/>
                  <a:pt x="1374164" y="1837290"/>
                  <a:pt x="1383480" y="1837290"/>
                </a:cubicBezTo>
                <a:lnTo>
                  <a:pt x="1411430" y="1795365"/>
                </a:lnTo>
                <a:cubicBezTo>
                  <a:pt x="1411430" y="1795365"/>
                  <a:pt x="1413759" y="1790708"/>
                  <a:pt x="1418416" y="1781392"/>
                </a:cubicBezTo>
                <a:cubicBezTo>
                  <a:pt x="1423075" y="1772075"/>
                  <a:pt x="1425404" y="1767418"/>
                  <a:pt x="1425404" y="1767418"/>
                </a:cubicBezTo>
                <a:lnTo>
                  <a:pt x="1453354" y="1753442"/>
                </a:lnTo>
                <a:lnTo>
                  <a:pt x="1467327" y="1739469"/>
                </a:lnTo>
                <a:cubicBezTo>
                  <a:pt x="1495276" y="1720836"/>
                  <a:pt x="1518566" y="1697545"/>
                  <a:pt x="1537200" y="1669596"/>
                </a:cubicBezTo>
                <a:cubicBezTo>
                  <a:pt x="1602415" y="1604381"/>
                  <a:pt x="1635022" y="1562457"/>
                  <a:pt x="1635022" y="1543824"/>
                </a:cubicBezTo>
                <a:cubicBezTo>
                  <a:pt x="1635022" y="1543824"/>
                  <a:pt x="1648997" y="1525191"/>
                  <a:pt x="1676945" y="1487927"/>
                </a:cubicBezTo>
                <a:cubicBezTo>
                  <a:pt x="1704895" y="1450661"/>
                  <a:pt x="1723528" y="1425041"/>
                  <a:pt x="1732844" y="1411067"/>
                </a:cubicBezTo>
                <a:cubicBezTo>
                  <a:pt x="1742161" y="1397091"/>
                  <a:pt x="1760793" y="1376129"/>
                  <a:pt x="1788741" y="1348180"/>
                </a:cubicBezTo>
                <a:cubicBezTo>
                  <a:pt x="1798059" y="1329549"/>
                  <a:pt x="1807374" y="1315573"/>
                  <a:pt x="1816690" y="1306257"/>
                </a:cubicBezTo>
                <a:cubicBezTo>
                  <a:pt x="1826009" y="1296940"/>
                  <a:pt x="1830667" y="1287624"/>
                  <a:pt x="1830667" y="1278307"/>
                </a:cubicBezTo>
                <a:cubicBezTo>
                  <a:pt x="1830667" y="1268991"/>
                  <a:pt x="1832995" y="1264333"/>
                  <a:pt x="1837654" y="1264333"/>
                </a:cubicBezTo>
                <a:cubicBezTo>
                  <a:pt x="1842312" y="1264333"/>
                  <a:pt x="1849299" y="1259676"/>
                  <a:pt x="1858615" y="1250360"/>
                </a:cubicBezTo>
                <a:cubicBezTo>
                  <a:pt x="1867932" y="1241043"/>
                  <a:pt x="1872590" y="1231727"/>
                  <a:pt x="1872590" y="1222410"/>
                </a:cubicBezTo>
                <a:cubicBezTo>
                  <a:pt x="1872590" y="1222410"/>
                  <a:pt x="1877249" y="1217751"/>
                  <a:pt x="1886565" y="1208434"/>
                </a:cubicBezTo>
                <a:cubicBezTo>
                  <a:pt x="1895882" y="1199118"/>
                  <a:pt x="1900539" y="1189803"/>
                  <a:pt x="1900539" y="1180487"/>
                </a:cubicBezTo>
                <a:cubicBezTo>
                  <a:pt x="1919172" y="1171170"/>
                  <a:pt x="1930817" y="1159524"/>
                  <a:pt x="1935475" y="1145550"/>
                </a:cubicBezTo>
                <a:cubicBezTo>
                  <a:pt x="1940134" y="1131576"/>
                  <a:pt x="1951779" y="1110614"/>
                  <a:pt x="1970411" y="1082665"/>
                </a:cubicBezTo>
                <a:cubicBezTo>
                  <a:pt x="1998361" y="1045399"/>
                  <a:pt x="2030967" y="1017450"/>
                  <a:pt x="2068234" y="998817"/>
                </a:cubicBezTo>
                <a:lnTo>
                  <a:pt x="2082207" y="998817"/>
                </a:lnTo>
                <a:cubicBezTo>
                  <a:pt x="2138107" y="952236"/>
                  <a:pt x="2175372" y="905654"/>
                  <a:pt x="2194003" y="859071"/>
                </a:cubicBezTo>
                <a:cubicBezTo>
                  <a:pt x="2212637" y="831121"/>
                  <a:pt x="2221953" y="817148"/>
                  <a:pt x="2221953" y="817148"/>
                </a:cubicBezTo>
                <a:lnTo>
                  <a:pt x="2235928" y="817148"/>
                </a:lnTo>
                <a:cubicBezTo>
                  <a:pt x="2235928" y="807831"/>
                  <a:pt x="2240586" y="793856"/>
                  <a:pt x="2249903" y="775224"/>
                </a:cubicBezTo>
                <a:cubicBezTo>
                  <a:pt x="2287169" y="737959"/>
                  <a:pt x="2312788" y="710009"/>
                  <a:pt x="2326763" y="691376"/>
                </a:cubicBezTo>
                <a:cubicBezTo>
                  <a:pt x="2340737" y="672745"/>
                  <a:pt x="2347724" y="661098"/>
                  <a:pt x="2347724" y="656441"/>
                </a:cubicBezTo>
                <a:cubicBezTo>
                  <a:pt x="2347724" y="651783"/>
                  <a:pt x="2352382" y="644796"/>
                  <a:pt x="2361699" y="635479"/>
                </a:cubicBezTo>
                <a:lnTo>
                  <a:pt x="2375674" y="593554"/>
                </a:lnTo>
                <a:lnTo>
                  <a:pt x="2389648" y="579580"/>
                </a:lnTo>
                <a:cubicBezTo>
                  <a:pt x="2426914" y="570264"/>
                  <a:pt x="2436230" y="556288"/>
                  <a:pt x="2417598" y="537657"/>
                </a:cubicBezTo>
                <a:cubicBezTo>
                  <a:pt x="2398965" y="537657"/>
                  <a:pt x="2384990" y="546974"/>
                  <a:pt x="2375674" y="565607"/>
                </a:cubicBezTo>
                <a:cubicBezTo>
                  <a:pt x="2366358" y="574923"/>
                  <a:pt x="2361699" y="574923"/>
                  <a:pt x="2361699" y="565607"/>
                </a:cubicBezTo>
                <a:lnTo>
                  <a:pt x="2389648" y="509707"/>
                </a:lnTo>
                <a:cubicBezTo>
                  <a:pt x="2389648" y="500391"/>
                  <a:pt x="2391979" y="491075"/>
                  <a:pt x="2396635" y="481758"/>
                </a:cubicBezTo>
                <a:cubicBezTo>
                  <a:pt x="2401293" y="472442"/>
                  <a:pt x="2403624" y="467784"/>
                  <a:pt x="2403624" y="467784"/>
                </a:cubicBezTo>
                <a:cubicBezTo>
                  <a:pt x="2403624" y="467784"/>
                  <a:pt x="2408280" y="463127"/>
                  <a:pt x="2417598" y="453809"/>
                </a:cubicBezTo>
                <a:cubicBezTo>
                  <a:pt x="2417598" y="453809"/>
                  <a:pt x="2419925" y="451480"/>
                  <a:pt x="2424585" y="446823"/>
                </a:cubicBezTo>
                <a:cubicBezTo>
                  <a:pt x="2429243" y="442165"/>
                  <a:pt x="2431571" y="435177"/>
                  <a:pt x="2431571" y="425861"/>
                </a:cubicBezTo>
                <a:cubicBezTo>
                  <a:pt x="2431571" y="425861"/>
                  <a:pt x="2433900" y="423530"/>
                  <a:pt x="2438559" y="418873"/>
                </a:cubicBezTo>
                <a:cubicBezTo>
                  <a:pt x="2443216" y="414216"/>
                  <a:pt x="2445546" y="407228"/>
                  <a:pt x="2445546" y="397912"/>
                </a:cubicBezTo>
                <a:cubicBezTo>
                  <a:pt x="2445546" y="388593"/>
                  <a:pt x="2440888" y="383936"/>
                  <a:pt x="2431571" y="383936"/>
                </a:cubicBezTo>
                <a:cubicBezTo>
                  <a:pt x="2422255" y="383936"/>
                  <a:pt x="2415269" y="386267"/>
                  <a:pt x="2410610" y="390924"/>
                </a:cubicBezTo>
                <a:cubicBezTo>
                  <a:pt x="2405952" y="395581"/>
                  <a:pt x="2398965" y="397912"/>
                  <a:pt x="2389648" y="397912"/>
                </a:cubicBezTo>
                <a:lnTo>
                  <a:pt x="2417598" y="355988"/>
                </a:lnTo>
                <a:cubicBezTo>
                  <a:pt x="2426914" y="355988"/>
                  <a:pt x="2433900" y="353658"/>
                  <a:pt x="2438559" y="349000"/>
                </a:cubicBezTo>
                <a:cubicBezTo>
                  <a:pt x="2443216" y="344343"/>
                  <a:pt x="2445546" y="342013"/>
                  <a:pt x="2445546" y="342013"/>
                </a:cubicBezTo>
                <a:cubicBezTo>
                  <a:pt x="2464177" y="342013"/>
                  <a:pt x="2478154" y="346670"/>
                  <a:pt x="2487470" y="355988"/>
                </a:cubicBezTo>
                <a:cubicBezTo>
                  <a:pt x="2478154" y="365305"/>
                  <a:pt x="2478154" y="369962"/>
                  <a:pt x="2487470" y="369962"/>
                </a:cubicBezTo>
                <a:lnTo>
                  <a:pt x="2487470" y="383936"/>
                </a:lnTo>
                <a:cubicBezTo>
                  <a:pt x="2478154" y="383936"/>
                  <a:pt x="2471166" y="388593"/>
                  <a:pt x="2466509" y="397912"/>
                </a:cubicBezTo>
                <a:cubicBezTo>
                  <a:pt x="2461851" y="407228"/>
                  <a:pt x="2454864" y="416543"/>
                  <a:pt x="2445546" y="425861"/>
                </a:cubicBezTo>
                <a:lnTo>
                  <a:pt x="2445546" y="439835"/>
                </a:lnTo>
                <a:cubicBezTo>
                  <a:pt x="2454864" y="439835"/>
                  <a:pt x="2461851" y="439835"/>
                  <a:pt x="2466509" y="439835"/>
                </a:cubicBezTo>
                <a:cubicBezTo>
                  <a:pt x="2471166" y="439835"/>
                  <a:pt x="2473496" y="439835"/>
                  <a:pt x="2473496" y="439835"/>
                </a:cubicBezTo>
                <a:cubicBezTo>
                  <a:pt x="2492127" y="458466"/>
                  <a:pt x="2501444" y="449151"/>
                  <a:pt x="2501444" y="411885"/>
                </a:cubicBezTo>
                <a:cubicBezTo>
                  <a:pt x="2501444" y="411885"/>
                  <a:pt x="2508431" y="404898"/>
                  <a:pt x="2522406" y="390924"/>
                </a:cubicBezTo>
                <a:cubicBezTo>
                  <a:pt x="2536381" y="376950"/>
                  <a:pt x="2543369" y="365305"/>
                  <a:pt x="2543369" y="355988"/>
                </a:cubicBezTo>
                <a:cubicBezTo>
                  <a:pt x="2552686" y="365305"/>
                  <a:pt x="2552686" y="374619"/>
                  <a:pt x="2543369" y="383936"/>
                </a:cubicBezTo>
                <a:lnTo>
                  <a:pt x="2557342" y="383936"/>
                </a:lnTo>
                <a:cubicBezTo>
                  <a:pt x="2566659" y="383936"/>
                  <a:pt x="2573647" y="381607"/>
                  <a:pt x="2578305" y="376950"/>
                </a:cubicBezTo>
                <a:cubicBezTo>
                  <a:pt x="2582964" y="372293"/>
                  <a:pt x="2580632" y="365305"/>
                  <a:pt x="2571317" y="355988"/>
                </a:cubicBezTo>
                <a:lnTo>
                  <a:pt x="2585292" y="342013"/>
                </a:lnTo>
                <a:cubicBezTo>
                  <a:pt x="2594608" y="332696"/>
                  <a:pt x="2603925" y="318721"/>
                  <a:pt x="2613240" y="300089"/>
                </a:cubicBezTo>
                <a:lnTo>
                  <a:pt x="2613240" y="286114"/>
                </a:lnTo>
                <a:lnTo>
                  <a:pt x="2599266" y="300089"/>
                </a:lnTo>
                <a:cubicBezTo>
                  <a:pt x="2589950" y="309406"/>
                  <a:pt x="2585292" y="314063"/>
                  <a:pt x="2585292" y="314063"/>
                </a:cubicBezTo>
                <a:lnTo>
                  <a:pt x="2585292" y="300089"/>
                </a:lnTo>
                <a:cubicBezTo>
                  <a:pt x="2594608" y="290773"/>
                  <a:pt x="2601597" y="283785"/>
                  <a:pt x="2606253" y="279128"/>
                </a:cubicBezTo>
                <a:cubicBezTo>
                  <a:pt x="2610911" y="274470"/>
                  <a:pt x="2613240" y="267483"/>
                  <a:pt x="2613240" y="258166"/>
                </a:cubicBezTo>
                <a:lnTo>
                  <a:pt x="2641189" y="244191"/>
                </a:lnTo>
                <a:cubicBezTo>
                  <a:pt x="2641189" y="244191"/>
                  <a:pt x="2643520" y="241862"/>
                  <a:pt x="2648177" y="237205"/>
                </a:cubicBezTo>
                <a:cubicBezTo>
                  <a:pt x="2652836" y="232545"/>
                  <a:pt x="2659822" y="225560"/>
                  <a:pt x="2669138" y="216241"/>
                </a:cubicBezTo>
                <a:lnTo>
                  <a:pt x="2697088" y="188294"/>
                </a:lnTo>
                <a:cubicBezTo>
                  <a:pt x="2697088" y="188294"/>
                  <a:pt x="2699417" y="185963"/>
                  <a:pt x="2704076" y="181306"/>
                </a:cubicBezTo>
                <a:cubicBezTo>
                  <a:pt x="2708733" y="176648"/>
                  <a:pt x="2711062" y="169661"/>
                  <a:pt x="2711062" y="160344"/>
                </a:cubicBezTo>
                <a:lnTo>
                  <a:pt x="2725038" y="132395"/>
                </a:lnTo>
                <a:cubicBezTo>
                  <a:pt x="2734354" y="132395"/>
                  <a:pt x="2748328" y="123078"/>
                  <a:pt x="2766960" y="104445"/>
                </a:cubicBezTo>
                <a:cubicBezTo>
                  <a:pt x="2785593" y="85814"/>
                  <a:pt x="2794910" y="71838"/>
                  <a:pt x="2794910" y="62522"/>
                </a:cubicBezTo>
                <a:cubicBezTo>
                  <a:pt x="2794910" y="53205"/>
                  <a:pt x="2790250" y="48548"/>
                  <a:pt x="2780934" y="48548"/>
                </a:cubicBezTo>
                <a:cubicBezTo>
                  <a:pt x="2790250" y="29915"/>
                  <a:pt x="2799567" y="15941"/>
                  <a:pt x="2808884" y="6623"/>
                </a:cubicBezTo>
                <a:cubicBezTo>
                  <a:pt x="2808884" y="6623"/>
                  <a:pt x="2811214" y="6623"/>
                  <a:pt x="2815871" y="6623"/>
                </a:cubicBezTo>
                <a:close/>
              </a:path>
            </a:pathLst>
          </a:custGeom>
          <a:solidFill>
            <a:srgbClr val="CCFF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22"/>
          <p:cNvSpPr>
            <a:spLocks noGrp="1"/>
          </p:cNvSpPr>
          <p:nvPr>
            <p:ph type="pic" idx="2"/>
          </p:nvPr>
        </p:nvSpPr>
        <p:spPr>
          <a:xfrm>
            <a:off x="4980796" y="0"/>
            <a:ext cx="7211204" cy="6858000"/>
          </a:xfrm>
          <a:prstGeom prst="rect">
            <a:avLst/>
          </a:prstGeom>
          <a:noFill/>
          <a:ln>
            <a:noFill/>
          </a:ln>
        </p:spPr>
      </p:sp>
      <p:sp>
        <p:nvSpPr>
          <p:cNvPr id="35" name="Google Shape;35;p2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6"/>
        <p:cNvGrpSpPr/>
        <p:nvPr/>
      </p:nvGrpSpPr>
      <p:grpSpPr>
        <a:xfrm>
          <a:off x="0" y="0"/>
          <a:ext cx="0" cy="0"/>
          <a:chOff x="0" y="0"/>
          <a:chExt cx="0" cy="0"/>
        </a:xfrm>
      </p:grpSpPr>
      <p:sp>
        <p:nvSpPr>
          <p:cNvPr id="37" name="Google Shape;37;p23"/>
          <p:cNvSpPr>
            <a:spLocks noGrp="1"/>
          </p:cNvSpPr>
          <p:nvPr>
            <p:ph type="pic" idx="2"/>
          </p:nvPr>
        </p:nvSpPr>
        <p:spPr>
          <a:xfrm>
            <a:off x="0" y="0"/>
            <a:ext cx="12191999" cy="6858000"/>
          </a:xfrm>
          <a:prstGeom prst="rect">
            <a:avLst/>
          </a:prstGeom>
          <a:solidFill>
            <a:schemeClr val="lt1"/>
          </a:solidFill>
          <a:ln>
            <a:noFill/>
          </a:ln>
        </p:spPr>
      </p:sp>
      <p:sp>
        <p:nvSpPr>
          <p:cNvPr id="38" name="Google Shape;38;p2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9"/>
        <p:cNvGrpSpPr/>
        <p:nvPr/>
      </p:nvGrpSpPr>
      <p:grpSpPr>
        <a:xfrm>
          <a:off x="0" y="0"/>
          <a:ext cx="0" cy="0"/>
          <a:chOff x="0" y="0"/>
          <a:chExt cx="0" cy="0"/>
        </a:xfrm>
      </p:grpSpPr>
      <p:sp>
        <p:nvSpPr>
          <p:cNvPr id="40" name="Google Shape;40;p24"/>
          <p:cNvSpPr>
            <a:spLocks noGrp="1"/>
          </p:cNvSpPr>
          <p:nvPr>
            <p:ph type="pic" idx="2"/>
          </p:nvPr>
        </p:nvSpPr>
        <p:spPr>
          <a:xfrm>
            <a:off x="6731000" y="1355724"/>
            <a:ext cx="4241800" cy="4173785"/>
          </a:xfrm>
          <a:prstGeom prst="ellipse">
            <a:avLst/>
          </a:prstGeom>
          <a:noFill/>
          <a:ln>
            <a:noFill/>
          </a:ln>
        </p:spPr>
      </p:sp>
      <p:sp>
        <p:nvSpPr>
          <p:cNvPr id="41" name="Google Shape;41;p2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2"/>
        <p:cNvGrpSpPr/>
        <p:nvPr/>
      </p:nvGrpSpPr>
      <p:grpSpPr>
        <a:xfrm>
          <a:off x="0" y="0"/>
          <a:ext cx="0" cy="0"/>
          <a:chOff x="0" y="0"/>
          <a:chExt cx="0" cy="0"/>
        </a:xfrm>
      </p:grpSpPr>
      <p:sp>
        <p:nvSpPr>
          <p:cNvPr id="43" name="Google Shape;43;p25"/>
          <p:cNvSpPr>
            <a:spLocks noGrp="1"/>
          </p:cNvSpPr>
          <p:nvPr>
            <p:ph type="pic" idx="2"/>
          </p:nvPr>
        </p:nvSpPr>
        <p:spPr>
          <a:xfrm>
            <a:off x="0" y="0"/>
            <a:ext cx="5238750" cy="6858000"/>
          </a:xfrm>
          <a:prstGeom prst="rect">
            <a:avLst/>
          </a:prstGeom>
          <a:noFill/>
          <a:ln>
            <a:noFill/>
          </a:ln>
        </p:spPr>
      </p:sp>
      <p:sp>
        <p:nvSpPr>
          <p:cNvPr id="44" name="Google Shape;44;p2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7" name="Google Shape;13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8" name="Google Shape;13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9" name="Google Shape;13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0" name="Google Shape;14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2298/FUEE1902195D"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 Id="rId5" Type="http://schemas.openxmlformats.org/officeDocument/2006/relationships/hyperlink" Target="https://ieeexplore.ieee.org/document/9725697" TargetMode="External"/><Relationship Id="rId4" Type="http://schemas.openxmlformats.org/officeDocument/2006/relationships/hyperlink" Target="https://ieeexplore.ieee.org/document/9182769"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rive.google.com/file/d/1OStZ04BCkUWMiTYWzap8lXpXD2dpk2Ch/view" TargetMode="External"/><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
          <p:cNvSpPr/>
          <p:nvPr/>
        </p:nvSpPr>
        <p:spPr>
          <a:xfrm>
            <a:off x="1433252" y="304060"/>
            <a:ext cx="10224300" cy="756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2F5496"/>
                </a:solidFill>
                <a:latin typeface="Times New Roman"/>
                <a:ea typeface="Times New Roman"/>
                <a:cs typeface="Times New Roman"/>
                <a:sym typeface="Times New Roman"/>
              </a:rPr>
              <a:t> Fr. Conceicao Rodrigues Institute of Technology, Vashi</a:t>
            </a:r>
            <a:endParaRPr sz="2400" b="1" i="0" u="none" strike="noStrike" cap="none">
              <a:solidFill>
                <a:srgbClr val="2F5496"/>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2000" b="0" i="0" u="none" strike="noStrike" cap="none">
                <a:solidFill>
                  <a:srgbClr val="2F5496"/>
                </a:solidFill>
                <a:latin typeface="Times New Roman"/>
                <a:ea typeface="Times New Roman"/>
                <a:cs typeface="Times New Roman"/>
                <a:sym typeface="Times New Roman"/>
              </a:rPr>
              <a:t>Department of Electronics and Telecommunication Engineering</a:t>
            </a:r>
            <a:endParaRPr sz="2000" b="0" i="0" u="none" strike="noStrike" cap="none">
              <a:solidFill>
                <a:srgbClr val="2F5496"/>
              </a:solidFill>
              <a:latin typeface="Times New Roman"/>
              <a:ea typeface="Times New Roman"/>
              <a:cs typeface="Times New Roman"/>
              <a:sym typeface="Times New Roman"/>
            </a:endParaRPr>
          </a:p>
        </p:txBody>
      </p:sp>
      <p:pic>
        <p:nvPicPr>
          <p:cNvPr id="217" name="Google Shape;217;p1" descr="A picture containing graphical user interface&#10;&#10;Description automatically generated"/>
          <p:cNvPicPr preferRelativeResize="0"/>
          <p:nvPr/>
        </p:nvPicPr>
        <p:blipFill rotWithShape="1">
          <a:blip r:embed="rId3">
            <a:alphaModFix/>
          </a:blip>
          <a:srcRect/>
          <a:stretch/>
        </p:blipFill>
        <p:spPr>
          <a:xfrm>
            <a:off x="364541" y="244354"/>
            <a:ext cx="824924" cy="876012"/>
          </a:xfrm>
          <a:prstGeom prst="rect">
            <a:avLst/>
          </a:prstGeom>
          <a:noFill/>
          <a:ln>
            <a:noFill/>
          </a:ln>
        </p:spPr>
      </p:pic>
      <p:sp>
        <p:nvSpPr>
          <p:cNvPr id="218" name="Google Shape;218;p1"/>
          <p:cNvSpPr txBox="1"/>
          <p:nvPr/>
        </p:nvSpPr>
        <p:spPr>
          <a:xfrm>
            <a:off x="1017046" y="1628496"/>
            <a:ext cx="92799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2F5496"/>
                </a:solidFill>
                <a:latin typeface="Times New Roman"/>
                <a:ea typeface="Times New Roman"/>
                <a:cs typeface="Times New Roman"/>
                <a:sym typeface="Times New Roman"/>
              </a:rPr>
              <a:t>   </a:t>
            </a:r>
            <a:r>
              <a:rPr lang="en-US" sz="4000" b="1" i="0" u="none" strike="noStrike" cap="none">
                <a:solidFill>
                  <a:srgbClr val="2F5496"/>
                </a:solidFill>
                <a:latin typeface="Times New Roman"/>
                <a:ea typeface="Times New Roman"/>
                <a:cs typeface="Times New Roman"/>
                <a:sym typeface="Times New Roman"/>
              </a:rPr>
              <a:t>Smart Weather Station</a:t>
            </a:r>
            <a:endParaRPr sz="4000" b="1" i="0" u="none" strike="noStrike" cap="none">
              <a:solidFill>
                <a:srgbClr val="2F5496"/>
              </a:solidFill>
              <a:latin typeface="Times New Roman"/>
              <a:ea typeface="Times New Roman"/>
              <a:cs typeface="Times New Roman"/>
              <a:sym typeface="Times New Roman"/>
            </a:endParaRPr>
          </a:p>
        </p:txBody>
      </p:sp>
      <p:sp>
        <p:nvSpPr>
          <p:cNvPr id="219" name="Google Shape;219;p1"/>
          <p:cNvSpPr txBox="1"/>
          <p:nvPr/>
        </p:nvSpPr>
        <p:spPr>
          <a:xfrm>
            <a:off x="3765948" y="2903583"/>
            <a:ext cx="3990000" cy="2570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000" b="1" i="0" u="none" strike="noStrike" cap="none">
                <a:solidFill>
                  <a:srgbClr val="2F5496"/>
                </a:solidFill>
                <a:latin typeface="Times New Roman"/>
                <a:ea typeface="Times New Roman"/>
                <a:cs typeface="Times New Roman"/>
                <a:sym typeface="Times New Roman"/>
              </a:rPr>
              <a:t>Group no: </a:t>
            </a:r>
            <a:r>
              <a:rPr lang="en-US" sz="2000" b="1">
                <a:solidFill>
                  <a:srgbClr val="2F5496"/>
                </a:solidFill>
                <a:latin typeface="Times New Roman"/>
                <a:ea typeface="Times New Roman"/>
                <a:cs typeface="Times New Roman"/>
                <a:sym typeface="Times New Roman"/>
              </a:rPr>
              <a:t>(</a:t>
            </a:r>
            <a:r>
              <a:rPr lang="en-US" sz="2000" b="1" i="0" u="none" strike="noStrike" cap="none">
                <a:solidFill>
                  <a:srgbClr val="2F5496"/>
                </a:solidFill>
                <a:latin typeface="Times New Roman"/>
                <a:ea typeface="Times New Roman"/>
                <a:cs typeface="Times New Roman"/>
                <a:sym typeface="Times New Roman"/>
              </a:rPr>
              <a:t>14)</a:t>
            </a:r>
            <a:endParaRPr sz="2000" b="1" i="0" u="none" strike="noStrike" cap="none">
              <a:solidFill>
                <a:srgbClr val="2F5496"/>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2000" b="1" i="0" u="none" strike="noStrike" cap="none">
              <a:solidFill>
                <a:srgbClr val="2F5496"/>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2000" b="1" i="0" u="none" strike="noStrike" cap="none">
                <a:solidFill>
                  <a:srgbClr val="2F5496"/>
                </a:solidFill>
                <a:latin typeface="Times New Roman"/>
                <a:ea typeface="Times New Roman"/>
                <a:cs typeface="Times New Roman"/>
                <a:sym typeface="Times New Roman"/>
              </a:rPr>
              <a:t>Prathamesh Shedale      3021149</a:t>
            </a:r>
            <a:endParaRPr sz="2000" b="1" i="0" u="none" strike="noStrike" cap="none">
              <a:solidFill>
                <a:srgbClr val="2F5496"/>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2000" b="1" i="0" u="none" strike="noStrike" cap="none">
                <a:solidFill>
                  <a:srgbClr val="2F5496"/>
                </a:solidFill>
                <a:latin typeface="Times New Roman"/>
                <a:ea typeface="Times New Roman"/>
                <a:cs typeface="Times New Roman"/>
                <a:sym typeface="Times New Roman"/>
              </a:rPr>
              <a:t>Kartik Sonawane           3021152</a:t>
            </a:r>
            <a:endParaRPr sz="2000" b="1" i="0" u="none" strike="noStrike" cap="none">
              <a:solidFill>
                <a:srgbClr val="2F5496"/>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2000" b="1" i="0" u="none" strike="noStrike" cap="none">
                <a:solidFill>
                  <a:srgbClr val="2F5496"/>
                </a:solidFill>
                <a:latin typeface="Times New Roman"/>
                <a:ea typeface="Times New Roman"/>
                <a:cs typeface="Times New Roman"/>
                <a:sym typeface="Times New Roman"/>
              </a:rPr>
              <a:t>Vedant Thakur              3021154</a:t>
            </a:r>
            <a:endParaRPr sz="2000" b="1" i="0" u="none" strike="noStrike" cap="none">
              <a:solidFill>
                <a:srgbClr val="2F5496"/>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2000" b="1" i="0" u="none" strike="noStrike" cap="none">
                <a:solidFill>
                  <a:srgbClr val="2F5496"/>
                </a:solidFill>
                <a:latin typeface="Times New Roman"/>
                <a:ea typeface="Times New Roman"/>
                <a:cs typeface="Times New Roman"/>
                <a:sym typeface="Times New Roman"/>
              </a:rPr>
              <a:t>Vivek Todkar                 3021155</a:t>
            </a:r>
            <a:endParaRPr sz="2000" b="1" i="0" u="none" strike="noStrike" cap="none">
              <a:solidFill>
                <a:srgbClr val="2F5496"/>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2700" b="0" i="0" u="none" strike="noStrike" cap="none">
              <a:solidFill>
                <a:srgbClr val="444444"/>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
          <p:cNvSpPr txBox="1"/>
          <p:nvPr/>
        </p:nvSpPr>
        <p:spPr>
          <a:xfrm>
            <a:off x="364548" y="5779366"/>
            <a:ext cx="3401400" cy="6438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F5496"/>
                </a:solidFill>
                <a:latin typeface="Times New Roman"/>
                <a:ea typeface="Times New Roman"/>
                <a:cs typeface="Times New Roman"/>
                <a:sym typeface="Times New Roman"/>
              </a:rPr>
              <a:t>Under the guidance of</a:t>
            </a:r>
            <a:endParaRPr sz="1400" b="1" i="0" u="none" strike="noStrike" cap="none">
              <a:solidFill>
                <a:srgbClr val="2F549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F5496"/>
                </a:solidFill>
                <a:latin typeface="Times New Roman"/>
                <a:ea typeface="Times New Roman"/>
                <a:cs typeface="Times New Roman"/>
                <a:sym typeface="Times New Roman"/>
              </a:rPr>
              <a:t>Mrs. Manita rajput</a:t>
            </a:r>
            <a:endParaRPr sz="1800" b="1" i="0" u="none" strike="noStrike" cap="none">
              <a:solidFill>
                <a:srgbClr val="2F5496"/>
              </a:solidFill>
              <a:latin typeface="Times New Roman"/>
              <a:ea typeface="Times New Roman"/>
              <a:cs typeface="Times New Roman"/>
              <a:sym typeface="Times New Roman"/>
            </a:endParaRPr>
          </a:p>
        </p:txBody>
      </p:sp>
      <p:cxnSp>
        <p:nvCxnSpPr>
          <p:cNvPr id="221" name="Google Shape;221;p1"/>
          <p:cNvCxnSpPr/>
          <p:nvPr/>
        </p:nvCxnSpPr>
        <p:spPr>
          <a:xfrm>
            <a:off x="417368" y="5508913"/>
            <a:ext cx="11360700" cy="23100"/>
          </a:xfrm>
          <a:prstGeom prst="straightConnector1">
            <a:avLst/>
          </a:prstGeom>
          <a:noFill/>
          <a:ln w="19050" cap="flat" cmpd="sng">
            <a:solidFill>
              <a:srgbClr val="2F5496"/>
            </a:solidFill>
            <a:prstDash val="solid"/>
            <a:round/>
            <a:headEnd type="none" w="sm" len="sm"/>
            <a:tailEnd type="none" w="sm" len="sm"/>
          </a:ln>
        </p:spPr>
      </p:cxnSp>
      <p:sp>
        <p:nvSpPr>
          <p:cNvPr id="222" name="Google Shape;222;p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cxnSp>
        <p:nvCxnSpPr>
          <p:cNvPr id="223" name="Google Shape;223;p1"/>
          <p:cNvCxnSpPr/>
          <p:nvPr/>
        </p:nvCxnSpPr>
        <p:spPr>
          <a:xfrm>
            <a:off x="3264400" y="2276850"/>
            <a:ext cx="5044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solidFill>
                  <a:schemeClr val="accent1"/>
                </a:solidFill>
                <a:latin typeface="Times New Roman"/>
                <a:ea typeface="Times New Roman"/>
                <a:cs typeface="Times New Roman"/>
                <a:sym typeface="Times New Roman"/>
              </a:rPr>
              <a:t>PROGRESS REPORT :- (TILL DATE )</a:t>
            </a:r>
            <a:endParaRPr>
              <a:solidFill>
                <a:schemeClr val="accent1"/>
              </a:solidFill>
              <a:latin typeface="Times New Roman"/>
              <a:ea typeface="Times New Roman"/>
              <a:cs typeface="Times New Roman"/>
              <a:sym typeface="Times New Roman"/>
            </a:endParaRPr>
          </a:p>
        </p:txBody>
      </p:sp>
      <p:sp>
        <p:nvSpPr>
          <p:cNvPr id="294" name="Google Shape;294;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MAKING ABSTRACT </a:t>
            </a:r>
            <a:endParaRPr/>
          </a:p>
          <a:p>
            <a:pPr marL="457200" lvl="0" indent="-342900" algn="l" rtl="0">
              <a:lnSpc>
                <a:spcPct val="90000"/>
              </a:lnSpc>
              <a:spcBef>
                <a:spcPts val="1000"/>
              </a:spcBef>
              <a:spcAft>
                <a:spcPts val="0"/>
              </a:spcAft>
              <a:buClr>
                <a:schemeClr val="dk1"/>
              </a:buClr>
              <a:buSzPts val="1800"/>
              <a:buChar char="•"/>
            </a:pPr>
            <a:r>
              <a:rPr lang="en-US"/>
              <a:t>BLOCK DIAGRAM </a:t>
            </a:r>
            <a:endParaRPr/>
          </a:p>
          <a:p>
            <a:pPr marL="457200" lvl="0" indent="-342900" algn="l" rtl="0">
              <a:lnSpc>
                <a:spcPct val="90000"/>
              </a:lnSpc>
              <a:spcBef>
                <a:spcPts val="1000"/>
              </a:spcBef>
              <a:spcAft>
                <a:spcPts val="0"/>
              </a:spcAft>
              <a:buClr>
                <a:schemeClr val="dk1"/>
              </a:buClr>
              <a:buSzPts val="1800"/>
              <a:buChar char="•"/>
            </a:pPr>
            <a:r>
              <a:rPr lang="en-US"/>
              <a:t>COMPONENTS SELECTION</a:t>
            </a:r>
            <a:endParaRPr/>
          </a:p>
          <a:p>
            <a:pPr marL="457200" lvl="0" indent="-342900" algn="l" rtl="0">
              <a:lnSpc>
                <a:spcPct val="90000"/>
              </a:lnSpc>
              <a:spcBef>
                <a:spcPts val="1000"/>
              </a:spcBef>
              <a:spcAft>
                <a:spcPts val="0"/>
              </a:spcAft>
              <a:buClr>
                <a:schemeClr val="dk1"/>
              </a:buClr>
              <a:buSzPts val="1800"/>
              <a:buChar char="•"/>
            </a:pPr>
            <a:r>
              <a:rPr lang="en-US"/>
              <a:t>SIMULATION</a:t>
            </a:r>
            <a:endParaRPr/>
          </a:p>
          <a:p>
            <a:pPr marL="457200" lvl="0" indent="-342900" algn="l" rtl="0">
              <a:lnSpc>
                <a:spcPct val="90000"/>
              </a:lnSpc>
              <a:spcBef>
                <a:spcPts val="1000"/>
              </a:spcBef>
              <a:spcAft>
                <a:spcPts val="0"/>
              </a:spcAft>
              <a:buClr>
                <a:schemeClr val="dk1"/>
              </a:buClr>
              <a:buSzPts val="1800"/>
              <a:buChar char="•"/>
            </a:pPr>
            <a:r>
              <a:rPr lang="en-US"/>
              <a:t>HARDWARE IMPLEMENTATION</a:t>
            </a:r>
            <a:endParaRPr/>
          </a:p>
          <a:p>
            <a:pPr marL="457200" lvl="0" indent="-342900" algn="l" rtl="0">
              <a:lnSpc>
                <a:spcPct val="90000"/>
              </a:lnSpc>
              <a:spcBef>
                <a:spcPts val="1000"/>
              </a:spcBef>
              <a:spcAft>
                <a:spcPts val="0"/>
              </a:spcAft>
              <a:buSzPts val="1800"/>
              <a:buChar char="•"/>
            </a:pPr>
            <a:r>
              <a:rPr lang="en-US"/>
              <a:t>CODE FOR ALL SENSORS</a:t>
            </a:r>
            <a:endParaRPr/>
          </a:p>
        </p:txBody>
      </p:sp>
      <p:sp>
        <p:nvSpPr>
          <p:cNvPr id="295" name="Google Shape;29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solidFill>
                  <a:schemeClr val="accent1"/>
                </a:solidFill>
                <a:latin typeface="Times New Roman"/>
                <a:ea typeface="Times New Roman"/>
                <a:cs typeface="Times New Roman"/>
                <a:sym typeface="Times New Roman"/>
              </a:rPr>
              <a:t>WORK PLAN AHEAD :-</a:t>
            </a:r>
            <a:endParaRPr>
              <a:solidFill>
                <a:schemeClr val="accent1"/>
              </a:solidFill>
              <a:latin typeface="Times New Roman"/>
              <a:ea typeface="Times New Roman"/>
              <a:cs typeface="Times New Roman"/>
              <a:sym typeface="Times New Roman"/>
            </a:endParaRPr>
          </a:p>
        </p:txBody>
      </p:sp>
      <p:sp>
        <p:nvSpPr>
          <p:cNvPr id="301" name="Google Shape;301;p9"/>
          <p:cNvSpPr txBox="1">
            <a:spLocks noGrp="1"/>
          </p:cNvSpPr>
          <p:nvPr>
            <p:ph type="body" idx="1"/>
          </p:nvPr>
        </p:nvSpPr>
        <p:spPr>
          <a:xfrm>
            <a:off x="365250" y="18479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a:t>Assemble all the required Hardware parts.</a:t>
            </a:r>
            <a:endParaRPr/>
          </a:p>
          <a:p>
            <a:pPr marL="457200" lvl="0" indent="-342900" algn="l" rtl="0">
              <a:lnSpc>
                <a:spcPct val="90000"/>
              </a:lnSpc>
              <a:spcBef>
                <a:spcPts val="0"/>
              </a:spcBef>
              <a:spcAft>
                <a:spcPts val="0"/>
              </a:spcAft>
              <a:buSzPts val="1800"/>
              <a:buChar char="•"/>
            </a:pPr>
            <a:r>
              <a:rPr lang="en-US"/>
              <a:t>Start Working on the hardware part of the project. </a:t>
            </a:r>
            <a:endParaRPr/>
          </a:p>
          <a:p>
            <a:pPr marL="457200" lvl="0" indent="-342900" algn="l" rtl="0">
              <a:lnSpc>
                <a:spcPct val="90000"/>
              </a:lnSpc>
              <a:spcBef>
                <a:spcPts val="0"/>
              </a:spcBef>
              <a:spcAft>
                <a:spcPts val="0"/>
              </a:spcAft>
              <a:buSzPts val="1800"/>
              <a:buChar char="•"/>
            </a:pPr>
            <a:r>
              <a:rPr lang="en-US"/>
              <a:t>Configure Stm32.</a:t>
            </a:r>
            <a:endParaRPr/>
          </a:p>
          <a:p>
            <a:pPr marL="457200" lvl="0" indent="-342900" algn="l" rtl="0">
              <a:lnSpc>
                <a:spcPct val="90000"/>
              </a:lnSpc>
              <a:spcBef>
                <a:spcPts val="0"/>
              </a:spcBef>
              <a:spcAft>
                <a:spcPts val="0"/>
              </a:spcAft>
              <a:buSzPts val="1800"/>
              <a:buChar char="•"/>
            </a:pPr>
            <a:r>
              <a:rPr lang="en-US"/>
              <a:t>Working on the final hardware.</a:t>
            </a:r>
            <a:endParaRPr/>
          </a:p>
          <a:p>
            <a:pPr marL="0" lvl="0" indent="0" algn="l" rtl="0">
              <a:lnSpc>
                <a:spcPct val="90000"/>
              </a:lnSpc>
              <a:spcBef>
                <a:spcPts val="1000"/>
              </a:spcBef>
              <a:spcAft>
                <a:spcPts val="0"/>
              </a:spcAft>
              <a:buClr>
                <a:schemeClr val="dk1"/>
              </a:buClr>
              <a:buSzPts val="1800"/>
              <a:buNone/>
            </a:pPr>
            <a:endParaRPr/>
          </a:p>
        </p:txBody>
      </p:sp>
      <p:sp>
        <p:nvSpPr>
          <p:cNvPr id="302" name="Google Shape;30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solidFill>
                  <a:schemeClr val="accent1"/>
                </a:solidFill>
                <a:latin typeface="Times New Roman"/>
                <a:ea typeface="Times New Roman"/>
                <a:cs typeface="Times New Roman"/>
                <a:sym typeface="Times New Roman"/>
              </a:rPr>
              <a:t>CONTRIBUTION :-</a:t>
            </a:r>
            <a:endParaRPr>
              <a:solidFill>
                <a:schemeClr val="accent1"/>
              </a:solidFill>
              <a:latin typeface="Times New Roman"/>
              <a:ea typeface="Times New Roman"/>
              <a:cs typeface="Times New Roman"/>
              <a:sym typeface="Times New Roman"/>
            </a:endParaRPr>
          </a:p>
        </p:txBody>
      </p:sp>
      <p:sp>
        <p:nvSpPr>
          <p:cNvPr id="308" name="Google Shape;30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Prathamesh Shedale :- PPT,Simulation,Abstract,Deciding the hardware,hardware implementation</a:t>
            </a:r>
            <a:endParaRPr/>
          </a:p>
          <a:p>
            <a:pPr marL="457200" lvl="0" indent="-342900" algn="l" rtl="0">
              <a:lnSpc>
                <a:spcPct val="90000"/>
              </a:lnSpc>
              <a:spcBef>
                <a:spcPts val="1000"/>
              </a:spcBef>
              <a:spcAft>
                <a:spcPts val="0"/>
              </a:spcAft>
              <a:buClr>
                <a:schemeClr val="dk1"/>
              </a:buClr>
              <a:buSzPts val="1800"/>
              <a:buChar char="•"/>
            </a:pPr>
            <a:r>
              <a:rPr lang="en-US"/>
              <a:t>Kartik Sonawane :- PPT,Simulation,Abstract,Deciding the hardware,hardware implementation</a:t>
            </a:r>
            <a:endParaRPr/>
          </a:p>
          <a:p>
            <a:pPr marL="457200" lvl="0" indent="-342900" algn="l" rtl="0">
              <a:lnSpc>
                <a:spcPct val="90000"/>
              </a:lnSpc>
              <a:spcBef>
                <a:spcPts val="1000"/>
              </a:spcBef>
              <a:spcAft>
                <a:spcPts val="0"/>
              </a:spcAft>
              <a:buClr>
                <a:schemeClr val="dk1"/>
              </a:buClr>
              <a:buSzPts val="1800"/>
              <a:buChar char="•"/>
            </a:pPr>
            <a:r>
              <a:rPr lang="en-US"/>
              <a:t>Vedant Thakur :-PPT,Simulation,Abstract,Deciding the hardware,hardware implementation.</a:t>
            </a:r>
            <a:endParaRPr/>
          </a:p>
          <a:p>
            <a:pPr marL="457200" lvl="0" indent="-342900" algn="l" rtl="0">
              <a:lnSpc>
                <a:spcPct val="90000"/>
              </a:lnSpc>
              <a:spcBef>
                <a:spcPts val="1000"/>
              </a:spcBef>
              <a:spcAft>
                <a:spcPts val="0"/>
              </a:spcAft>
              <a:buClr>
                <a:schemeClr val="dk1"/>
              </a:buClr>
              <a:buSzPts val="1800"/>
              <a:buChar char="•"/>
            </a:pPr>
            <a:r>
              <a:rPr lang="en-US"/>
              <a:t>Vivek Todkar :-PPT,Simulation,Abstract,Deciding the hardware,hardware implementation.</a:t>
            </a:r>
            <a:endParaRPr/>
          </a:p>
          <a:p>
            <a:pPr marL="457200" lvl="0" indent="-228600" algn="l" rtl="0">
              <a:lnSpc>
                <a:spcPct val="90000"/>
              </a:lnSpc>
              <a:spcBef>
                <a:spcPts val="1000"/>
              </a:spcBef>
              <a:spcAft>
                <a:spcPts val="0"/>
              </a:spcAft>
              <a:buClr>
                <a:schemeClr val="dk1"/>
              </a:buClr>
              <a:buSzPts val="1800"/>
              <a:buNone/>
            </a:pPr>
            <a:endParaRPr/>
          </a:p>
        </p:txBody>
      </p:sp>
      <p:sp>
        <p:nvSpPr>
          <p:cNvPr id="309" name="Google Shape;30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solidFill>
                  <a:schemeClr val="accent1"/>
                </a:solidFill>
                <a:latin typeface="Times New Roman"/>
                <a:ea typeface="Times New Roman"/>
                <a:cs typeface="Times New Roman"/>
                <a:sym typeface="Times New Roman"/>
              </a:rPr>
              <a:t>REFRENCE :-</a:t>
            </a:r>
            <a:endParaRPr>
              <a:solidFill>
                <a:schemeClr val="accent1"/>
              </a:solidFill>
              <a:latin typeface="Times New Roman"/>
              <a:ea typeface="Times New Roman"/>
              <a:cs typeface="Times New Roman"/>
              <a:sym typeface="Times New Roman"/>
            </a:endParaRPr>
          </a:p>
        </p:txBody>
      </p:sp>
      <p:sp>
        <p:nvSpPr>
          <p:cNvPr id="315" name="Google Shape;315;p11"/>
          <p:cNvSpPr txBox="1">
            <a:spLocks noGrp="1"/>
          </p:cNvSpPr>
          <p:nvPr>
            <p:ph type="body" idx="1"/>
          </p:nvPr>
        </p:nvSpPr>
        <p:spPr>
          <a:xfrm>
            <a:off x="517850" y="1690700"/>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sz="2000"/>
              <a:t>https://www.researchgate.net/deref/https%3A%2F%2Farxiv.org%2Fpdf%2F1802.02041.pdf</a:t>
            </a:r>
            <a:endParaRPr sz="2000"/>
          </a:p>
          <a:p>
            <a:pPr marL="457200" lvl="0" indent="-342900" algn="l" rtl="0">
              <a:lnSpc>
                <a:spcPct val="90000"/>
              </a:lnSpc>
              <a:spcBef>
                <a:spcPts val="1000"/>
              </a:spcBef>
              <a:spcAft>
                <a:spcPts val="0"/>
              </a:spcAft>
              <a:buClr>
                <a:schemeClr val="dk1"/>
              </a:buClr>
              <a:buSzPts val="1800"/>
              <a:buChar char="•"/>
            </a:pPr>
            <a:r>
              <a:rPr lang="en-US" sz="2000" u="sng">
                <a:solidFill>
                  <a:schemeClr val="hlink"/>
                </a:solidFill>
                <a:hlinkClick r:id="rId3"/>
              </a:rPr>
              <a:t>https://doi.org/10.2298/FUEE1902195D</a:t>
            </a:r>
            <a:endParaRPr sz="2000"/>
          </a:p>
          <a:p>
            <a:pPr marL="457200" lvl="0" indent="-355600" algn="l" rtl="0">
              <a:lnSpc>
                <a:spcPct val="90000"/>
              </a:lnSpc>
              <a:spcBef>
                <a:spcPts val="1000"/>
              </a:spcBef>
              <a:spcAft>
                <a:spcPts val="0"/>
              </a:spcAft>
              <a:buSzPts val="2000"/>
              <a:buChar char="•"/>
            </a:pPr>
            <a:r>
              <a:rPr lang="en-US" sz="2000" u="sng">
                <a:solidFill>
                  <a:schemeClr val="hlink"/>
                </a:solidFill>
                <a:hlinkClick r:id="rId4"/>
              </a:rPr>
              <a:t>https://ieeexplore.ieee.org/document/9182769</a:t>
            </a:r>
            <a:endParaRPr sz="2000"/>
          </a:p>
          <a:p>
            <a:pPr marL="457200" lvl="0" indent="-355600" algn="l" rtl="0">
              <a:lnSpc>
                <a:spcPct val="90000"/>
              </a:lnSpc>
              <a:spcBef>
                <a:spcPts val="1000"/>
              </a:spcBef>
              <a:spcAft>
                <a:spcPts val="0"/>
              </a:spcAft>
              <a:buSzPts val="2000"/>
              <a:buChar char="•"/>
            </a:pPr>
            <a:r>
              <a:rPr lang="en-US" sz="2000" u="sng">
                <a:solidFill>
                  <a:schemeClr val="hlink"/>
                </a:solidFill>
                <a:hlinkClick r:id="rId5"/>
              </a:rPr>
              <a:t>https://ieeexplore.ieee.org/document/9725697</a:t>
            </a:r>
            <a:r>
              <a:rPr lang="en-US" sz="2000"/>
              <a:t> </a:t>
            </a:r>
            <a:endParaRPr sz="2000"/>
          </a:p>
          <a:p>
            <a:pPr marL="457200" lvl="0" indent="0" algn="l" rtl="0">
              <a:lnSpc>
                <a:spcPct val="90000"/>
              </a:lnSpc>
              <a:spcBef>
                <a:spcPts val="1000"/>
              </a:spcBef>
              <a:spcAft>
                <a:spcPts val="0"/>
              </a:spcAft>
              <a:buNone/>
            </a:pPr>
            <a:endParaRPr sz="2000"/>
          </a:p>
          <a:p>
            <a:pPr marL="0" lvl="0" indent="0" algn="l" rtl="0">
              <a:lnSpc>
                <a:spcPct val="90000"/>
              </a:lnSpc>
              <a:spcBef>
                <a:spcPts val="1000"/>
              </a:spcBef>
              <a:spcAft>
                <a:spcPts val="0"/>
              </a:spcAft>
              <a:buNone/>
            </a:pPr>
            <a:endParaRPr sz="2000"/>
          </a:p>
          <a:p>
            <a:pPr marL="114300" lvl="0" indent="0" algn="l" rtl="0">
              <a:lnSpc>
                <a:spcPct val="90000"/>
              </a:lnSpc>
              <a:spcBef>
                <a:spcPts val="1000"/>
              </a:spcBef>
              <a:spcAft>
                <a:spcPts val="0"/>
              </a:spcAft>
              <a:buSzPts val="1800"/>
              <a:buNone/>
            </a:pPr>
            <a:endParaRPr sz="2000"/>
          </a:p>
        </p:txBody>
      </p:sp>
      <p:sp>
        <p:nvSpPr>
          <p:cNvPr id="316" name="Google Shape;31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322" name="Google Shape;322;p12"/>
          <p:cNvSpPr txBox="1"/>
          <p:nvPr/>
        </p:nvSpPr>
        <p:spPr>
          <a:xfrm>
            <a:off x="1660075" y="979725"/>
            <a:ext cx="7837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3" name="Google Shape;323;p12"/>
          <p:cNvSpPr txBox="1"/>
          <p:nvPr/>
        </p:nvSpPr>
        <p:spPr>
          <a:xfrm>
            <a:off x="3415400" y="2614575"/>
            <a:ext cx="54972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100"/>
              <a:buFont typeface="Arial"/>
              <a:buNone/>
            </a:pPr>
            <a:r>
              <a:rPr lang="en-US" sz="8100" b="1" i="0" u="none" strike="noStrike" cap="none">
                <a:solidFill>
                  <a:schemeClr val="accent1"/>
                </a:solidFill>
                <a:latin typeface="Times New Roman"/>
                <a:ea typeface="Times New Roman"/>
                <a:cs typeface="Times New Roman"/>
                <a:sym typeface="Times New Roman"/>
              </a:rPr>
              <a:t>Thank You</a:t>
            </a:r>
            <a:endParaRPr sz="8100" b="1" i="0" u="none" strike="noStrike" cap="none">
              <a:solidFill>
                <a:schemeClr val="accen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
          <p:cNvSpPr txBox="1"/>
          <p:nvPr/>
        </p:nvSpPr>
        <p:spPr>
          <a:xfrm>
            <a:off x="0" y="166370"/>
            <a:ext cx="5389245" cy="92329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4000" b="1" i="0" u="none" strike="noStrike" cap="none">
                <a:solidFill>
                  <a:srgbClr val="2F5496"/>
                </a:solidFill>
                <a:latin typeface="Times New Roman"/>
                <a:ea typeface="Times New Roman"/>
                <a:cs typeface="Times New Roman"/>
                <a:sym typeface="Times New Roman"/>
              </a:rPr>
              <a:t>Problem Statement :-</a:t>
            </a:r>
            <a:endParaRPr sz="4000" b="1" i="0" u="none" strike="noStrike" cap="none">
              <a:solidFill>
                <a:srgbClr val="2F5496"/>
              </a:solidFill>
              <a:latin typeface="Times New Roman"/>
              <a:ea typeface="Times New Roman"/>
              <a:cs typeface="Times New Roman"/>
              <a:sym typeface="Times New Roman"/>
            </a:endParaRPr>
          </a:p>
        </p:txBody>
      </p:sp>
      <p:sp>
        <p:nvSpPr>
          <p:cNvPr id="229" name="Google Shape;229;p2"/>
          <p:cNvSpPr txBox="1"/>
          <p:nvPr/>
        </p:nvSpPr>
        <p:spPr>
          <a:xfrm>
            <a:off x="10969481" y="6453187"/>
            <a:ext cx="678391" cy="2308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A5A5A5"/>
              </a:solidFill>
              <a:latin typeface="Lato"/>
              <a:ea typeface="Lato"/>
              <a:cs typeface="Lato"/>
              <a:sym typeface="Lato"/>
            </a:endParaRPr>
          </a:p>
        </p:txBody>
      </p:sp>
      <p:sp>
        <p:nvSpPr>
          <p:cNvPr id="230" name="Google Shape;230;p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231" name="Google Shape;231;p2"/>
          <p:cNvSpPr txBox="1"/>
          <p:nvPr/>
        </p:nvSpPr>
        <p:spPr>
          <a:xfrm>
            <a:off x="873125" y="1284605"/>
            <a:ext cx="8905875" cy="25533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Weather conditions significantly impact aviation and maritime operations.Smart weather stations provide pilots, ship captains, and port authorities with real-time weather updates, helping them make informed decisions about flight routes, navigation, and port operations. Smart weather stations play a crucial role emergency preparedness and response. They provide timely weather alerts and forecasts to emergency management agencies, enabling them to issue warnings, coordinate response efforts, and mitigate the impact of severe weather events</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
          <p:cNvSpPr/>
          <p:nvPr/>
        </p:nvSpPr>
        <p:spPr>
          <a:xfrm>
            <a:off x="435425" y="1311300"/>
            <a:ext cx="11122800" cy="45453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400"/>
              <a:buFont typeface="Arial"/>
              <a:buNone/>
            </a:pPr>
            <a:endParaRPr sz="2400" b="1" i="0" u="none" strike="noStrike" cap="none">
              <a:solidFill>
                <a:srgbClr val="000000"/>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2400"/>
              <a:buFont typeface="Arial"/>
              <a:buNone/>
            </a:pPr>
            <a:endParaRPr sz="2400" b="1" i="0" u="none" strike="noStrike" cap="none">
              <a:solidFill>
                <a:srgbClr val="000000"/>
              </a:solidFill>
              <a:latin typeface="Roboto"/>
              <a:ea typeface="Roboto"/>
              <a:cs typeface="Roboto"/>
              <a:sym typeface="Roboto"/>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oboto Medium"/>
              <a:ea typeface="Roboto Medium"/>
              <a:cs typeface="Roboto Medium"/>
              <a:sym typeface="Roboto Medium"/>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oboto Medium"/>
              <a:ea typeface="Roboto Medium"/>
              <a:cs typeface="Roboto Medium"/>
              <a:sym typeface="Roboto Medium"/>
            </a:endParaRPr>
          </a:p>
          <a:p>
            <a:pPr marL="171450" marR="0" lvl="0" indent="-114300" algn="l" rtl="0">
              <a:lnSpc>
                <a:spcPct val="150000"/>
              </a:lnSpc>
              <a:spcBef>
                <a:spcPts val="0"/>
              </a:spcBef>
              <a:spcAft>
                <a:spcPts val="0"/>
              </a:spcAft>
              <a:buClr>
                <a:srgbClr val="000000"/>
              </a:buClr>
              <a:buSzPts val="900"/>
              <a:buFont typeface="Arial"/>
              <a:buNone/>
            </a:pPr>
            <a:endParaRPr sz="900" b="0" i="0" u="none" strike="noStrike" cap="none">
              <a:solidFill>
                <a:srgbClr val="7F7F7F"/>
              </a:solidFill>
              <a:latin typeface="Lato"/>
              <a:ea typeface="Lato"/>
              <a:cs typeface="Lato"/>
              <a:sym typeface="Lato"/>
            </a:endParaRPr>
          </a:p>
        </p:txBody>
      </p:sp>
      <p:sp>
        <p:nvSpPr>
          <p:cNvPr id="237" name="Google Shape;237;p3"/>
          <p:cNvSpPr/>
          <p:nvPr/>
        </p:nvSpPr>
        <p:spPr>
          <a:xfrm>
            <a:off x="158750" y="0"/>
            <a:ext cx="5348605" cy="70358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900" b="1" i="0" u="none" strike="noStrike" cap="none">
                <a:solidFill>
                  <a:srgbClr val="2F5496"/>
                </a:solidFill>
                <a:latin typeface="Times New Roman"/>
                <a:ea typeface="Times New Roman"/>
                <a:cs typeface="Times New Roman"/>
                <a:sym typeface="Times New Roman"/>
              </a:rPr>
              <a:t> PROJECT OBJECTIVES:</a:t>
            </a:r>
            <a:endParaRPr sz="2900" b="1" i="0" u="none" strike="noStrike" cap="none">
              <a:solidFill>
                <a:srgbClr val="2F5496"/>
              </a:solidFill>
              <a:latin typeface="Times New Roman"/>
              <a:ea typeface="Times New Roman"/>
              <a:cs typeface="Times New Roman"/>
              <a:sym typeface="Times New Roman"/>
            </a:endParaRPr>
          </a:p>
        </p:txBody>
      </p:sp>
      <p:sp>
        <p:nvSpPr>
          <p:cNvPr id="238" name="Google Shape;238;p3"/>
          <p:cNvSpPr txBox="1"/>
          <p:nvPr/>
        </p:nvSpPr>
        <p:spPr>
          <a:xfrm>
            <a:off x="10960604" y="6463530"/>
            <a:ext cx="6783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A5A5A5"/>
              </a:solidFill>
              <a:latin typeface="Lato"/>
              <a:ea typeface="Lato"/>
              <a:cs typeface="Lato"/>
              <a:sym typeface="Lato"/>
            </a:endParaRPr>
          </a:p>
        </p:txBody>
      </p:sp>
      <p:sp>
        <p:nvSpPr>
          <p:cNvPr id="239" name="Google Shape;239;p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240" name="Google Shape;240;p3"/>
          <p:cNvSpPr txBox="1"/>
          <p:nvPr/>
        </p:nvSpPr>
        <p:spPr>
          <a:xfrm>
            <a:off x="435610" y="709295"/>
            <a:ext cx="10973400" cy="6249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Sensor Integration:</a:t>
            </a:r>
            <a:r>
              <a:rPr lang="en-US" sz="2000" b="0" i="0" u="none" strike="noStrike" cap="none">
                <a:solidFill>
                  <a:srgbClr val="000000"/>
                </a:solidFill>
                <a:latin typeface="Arial"/>
                <a:ea typeface="Arial"/>
                <a:cs typeface="Arial"/>
                <a:sym typeface="Arial"/>
              </a:rPr>
              <a:t> Integrate temperature, humidity, air pressure, wind speed, and precipitation sensors with the STM32 microcontroller to ac curately measure and monitor weather parameters.</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Data Acquisition:</a:t>
            </a:r>
            <a:r>
              <a:rPr lang="en-US" sz="2000" b="0" i="0" u="none" strike="noStrike" cap="none">
                <a:solidFill>
                  <a:srgbClr val="000000"/>
                </a:solidFill>
                <a:latin typeface="Arial"/>
                <a:ea typeface="Arial"/>
                <a:cs typeface="Arial"/>
                <a:sym typeface="Arial"/>
              </a:rPr>
              <a:t> Develop software to acquire data from the sensors at regular intervals, ensuring reliable and accurate measurements. Implement filtering and calibration techniques to enhance data accuracy</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User Interface:</a:t>
            </a:r>
            <a:r>
              <a:rPr lang="en-US" sz="2000" b="0" i="0" u="none" strike="noStrike" cap="none">
                <a:solidFill>
                  <a:srgbClr val="000000"/>
                </a:solidFill>
                <a:latin typeface="Arial"/>
                <a:ea typeface="Arial"/>
                <a:cs typeface="Arial"/>
                <a:sym typeface="Arial"/>
              </a:rPr>
              <a:t> Design a user-friendly interface to display real-time weather data, including temperature, humidity, wind speed, and other relevant</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parameters. Provide graphical representations and historical data for analysis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and comparison.</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Weather Forecasting</a:t>
            </a:r>
            <a:r>
              <a:rPr lang="en-US" sz="2000" b="0" i="0" u="none" strike="noStrike" cap="none">
                <a:solidFill>
                  <a:srgbClr val="000000"/>
                </a:solidFill>
                <a:latin typeface="Arial"/>
                <a:ea typeface="Arial"/>
                <a:cs typeface="Arial"/>
                <a:sym typeface="Arial"/>
              </a:rPr>
              <a:t>: Develop algorithms to analyze the collected weather data and generate accurate short-term and long-term weather forecasts Utilize historical data and statistical techniques to improve the accuracy of the forecasts.</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Connectivity:</a:t>
            </a:r>
            <a:r>
              <a:rPr lang="en-US" sz="2000" b="0" i="0" u="none" strike="noStrike" cap="none">
                <a:solidFill>
                  <a:srgbClr val="000000"/>
                </a:solidFill>
                <a:latin typeface="Arial"/>
                <a:ea typeface="Arial"/>
                <a:cs typeface="Arial"/>
                <a:sym typeface="Arial"/>
              </a:rPr>
              <a:t> Enable connectivity options such as Wi-Fi or Ethernet to transmit weather data to external devices or cloud services for remote monitoring and analysis. Ensure secure data transmission and compatibility with standard protocols.</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System Integration:</a:t>
            </a:r>
            <a:r>
              <a:rPr lang="en-US" sz="2000" b="0" i="0" u="none" strike="noStrike" cap="none">
                <a:solidFill>
                  <a:srgbClr val="000000"/>
                </a:solidFill>
                <a:latin typeface="Arial"/>
                <a:ea typeface="Arial"/>
                <a:cs typeface="Arial"/>
                <a:sym typeface="Arial"/>
              </a:rPr>
              <a:t> Integrate all the components and subsystems of the smart weather station, ensuring seamless communication and functionality between the sensors, microcontroller, user interface, forecasting module, alert system, and connectivity options.</a:t>
            </a:r>
            <a:endParaRPr sz="20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solidFill>
                  <a:srgbClr val="0070C0"/>
                </a:solidFill>
                <a:latin typeface="Times New Roman"/>
                <a:ea typeface="Times New Roman"/>
                <a:cs typeface="Times New Roman"/>
                <a:sym typeface="Times New Roman"/>
              </a:rPr>
              <a:t>COMPONENTS:-</a:t>
            </a:r>
            <a:endParaRPr>
              <a:solidFill>
                <a:srgbClr val="0070C0"/>
              </a:solidFill>
              <a:latin typeface="Times New Roman"/>
              <a:ea typeface="Times New Roman"/>
              <a:cs typeface="Times New Roman"/>
              <a:sym typeface="Times New Roman"/>
            </a:endParaRPr>
          </a:p>
        </p:txBody>
      </p:sp>
      <p:sp>
        <p:nvSpPr>
          <p:cNvPr id="246" name="Google Shape;246;p6"/>
          <p:cNvSpPr txBox="1">
            <a:spLocks noGrp="1"/>
          </p:cNvSpPr>
          <p:nvPr>
            <p:ph type="body" idx="1"/>
          </p:nvPr>
        </p:nvSpPr>
        <p:spPr>
          <a:xfrm>
            <a:off x="838200" y="1825625"/>
            <a:ext cx="10515600" cy="45306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Font typeface="Calibri"/>
              <a:buChar char="•"/>
            </a:pPr>
            <a:r>
              <a:rPr lang="en-US">
                <a:solidFill>
                  <a:schemeClr val="dk1"/>
                </a:solidFill>
              </a:rPr>
              <a:t> STM 32</a:t>
            </a:r>
            <a:endParaRPr>
              <a:solidFill>
                <a:schemeClr val="dk1"/>
              </a:solidFill>
            </a:endParaRPr>
          </a:p>
          <a:p>
            <a:pPr marL="457200" lvl="0" indent="-342900" algn="l" rtl="0">
              <a:lnSpc>
                <a:spcPct val="90000"/>
              </a:lnSpc>
              <a:spcBef>
                <a:spcPts val="1000"/>
              </a:spcBef>
              <a:spcAft>
                <a:spcPts val="0"/>
              </a:spcAft>
              <a:buClr>
                <a:schemeClr val="dk1"/>
              </a:buClr>
              <a:buSzPts val="1800"/>
              <a:buFont typeface="Calibri"/>
              <a:buChar char="•"/>
            </a:pPr>
            <a:r>
              <a:rPr lang="en-US">
                <a:solidFill>
                  <a:schemeClr val="dk1"/>
                </a:solidFill>
              </a:rPr>
              <a:t> DHT11 Sensor</a:t>
            </a:r>
            <a:endParaRPr>
              <a:solidFill>
                <a:schemeClr val="dk1"/>
              </a:solidFill>
            </a:endParaRPr>
          </a:p>
          <a:p>
            <a:pPr marL="457200" lvl="0" indent="-342900" algn="l" rtl="0">
              <a:lnSpc>
                <a:spcPct val="90000"/>
              </a:lnSpc>
              <a:spcBef>
                <a:spcPts val="1000"/>
              </a:spcBef>
              <a:spcAft>
                <a:spcPts val="0"/>
              </a:spcAft>
              <a:buClr>
                <a:schemeClr val="dk1"/>
              </a:buClr>
              <a:buSzPts val="1800"/>
              <a:buFont typeface="Calibri"/>
              <a:buChar char="•"/>
            </a:pPr>
            <a:r>
              <a:rPr lang="en-US">
                <a:solidFill>
                  <a:schemeClr val="dk1"/>
                </a:solidFill>
              </a:rPr>
              <a:t> </a:t>
            </a:r>
            <a:r>
              <a:rPr lang="en-US"/>
              <a:t>MQ-135 </a:t>
            </a:r>
            <a:r>
              <a:rPr lang="en-US">
                <a:solidFill>
                  <a:schemeClr val="dk1"/>
                </a:solidFill>
              </a:rPr>
              <a:t>Sensor</a:t>
            </a:r>
            <a:endParaRPr>
              <a:solidFill>
                <a:schemeClr val="dk1"/>
              </a:solidFill>
            </a:endParaRPr>
          </a:p>
          <a:p>
            <a:pPr marL="457200" lvl="0" indent="-342900" algn="l" rtl="0">
              <a:lnSpc>
                <a:spcPct val="90000"/>
              </a:lnSpc>
              <a:spcBef>
                <a:spcPts val="1000"/>
              </a:spcBef>
              <a:spcAft>
                <a:spcPts val="0"/>
              </a:spcAft>
              <a:buClr>
                <a:schemeClr val="dk1"/>
              </a:buClr>
              <a:buSzPts val="1800"/>
              <a:buFont typeface="Calibri"/>
              <a:buChar char="•"/>
            </a:pPr>
            <a:r>
              <a:rPr lang="en-US">
                <a:solidFill>
                  <a:schemeClr val="dk1"/>
                </a:solidFill>
              </a:rPr>
              <a:t> BMP-280 Sensor</a:t>
            </a:r>
            <a:endParaRPr>
              <a:solidFill>
                <a:schemeClr val="dk1"/>
              </a:solidFill>
            </a:endParaRPr>
          </a:p>
          <a:p>
            <a:pPr marL="457200" lvl="0" indent="-342900" algn="l" rtl="0">
              <a:lnSpc>
                <a:spcPct val="90000"/>
              </a:lnSpc>
              <a:spcBef>
                <a:spcPts val="1000"/>
              </a:spcBef>
              <a:spcAft>
                <a:spcPts val="0"/>
              </a:spcAft>
              <a:buClr>
                <a:schemeClr val="dk1"/>
              </a:buClr>
              <a:buSzPts val="1800"/>
              <a:buFont typeface="Calibri"/>
              <a:buChar char="•"/>
            </a:pPr>
            <a:r>
              <a:rPr lang="en-US">
                <a:solidFill>
                  <a:schemeClr val="dk1"/>
                </a:solidFill>
              </a:rPr>
              <a:t> Wifi 8266 Node MCU Module</a:t>
            </a:r>
            <a:endParaRPr>
              <a:solidFill>
                <a:schemeClr val="dk1"/>
              </a:solidFill>
            </a:endParaRPr>
          </a:p>
          <a:p>
            <a:pPr marL="457200" lvl="0" indent="-342900" algn="l" rtl="0">
              <a:lnSpc>
                <a:spcPct val="90000"/>
              </a:lnSpc>
              <a:spcBef>
                <a:spcPts val="1000"/>
              </a:spcBef>
              <a:spcAft>
                <a:spcPts val="0"/>
              </a:spcAft>
              <a:buClr>
                <a:schemeClr val="dk1"/>
              </a:buClr>
              <a:buSzPts val="1800"/>
              <a:buFont typeface="Calibri"/>
              <a:buChar char="•"/>
            </a:pPr>
            <a:r>
              <a:rPr lang="en-US">
                <a:solidFill>
                  <a:schemeClr val="dk1"/>
                </a:solidFill>
              </a:rPr>
              <a:t>Simulation :- Proteus</a:t>
            </a:r>
            <a:endParaRPr>
              <a:solidFill>
                <a:schemeClr val="dk1"/>
              </a:solidFill>
            </a:endParaRPr>
          </a:p>
          <a:p>
            <a:pPr marL="457200" lvl="0" indent="0" algn="l" rtl="0">
              <a:lnSpc>
                <a:spcPct val="90000"/>
              </a:lnSpc>
              <a:spcBef>
                <a:spcPts val="1000"/>
              </a:spcBef>
              <a:spcAft>
                <a:spcPts val="0"/>
              </a:spcAft>
              <a:buNone/>
            </a:pPr>
            <a:endParaRPr>
              <a:latin typeface="Times New Roman"/>
              <a:ea typeface="Times New Roman"/>
              <a:cs typeface="Times New Roman"/>
              <a:sym typeface="Times New Roman"/>
            </a:endParaRPr>
          </a:p>
        </p:txBody>
      </p:sp>
      <p:sp>
        <p:nvSpPr>
          <p:cNvPr id="247" name="Google Shape;2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4"/>
          <p:cNvSpPr txBox="1"/>
          <p:nvPr/>
        </p:nvSpPr>
        <p:spPr>
          <a:xfrm>
            <a:off x="287020" y="424815"/>
            <a:ext cx="3757200" cy="52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800" b="1" i="0" u="none" strike="noStrike" cap="none">
                <a:solidFill>
                  <a:srgbClr val="2F5496"/>
                </a:solidFill>
                <a:latin typeface="Times New Roman"/>
                <a:ea typeface="Times New Roman"/>
                <a:cs typeface="Times New Roman"/>
                <a:sym typeface="Times New Roman"/>
              </a:rPr>
              <a:t>BLOCK DIAGRAM :-</a:t>
            </a:r>
            <a:endParaRPr sz="2800" b="1" i="0" u="none" strike="noStrike" cap="none">
              <a:solidFill>
                <a:srgbClr val="2F5496"/>
              </a:solidFill>
              <a:latin typeface="Times New Roman"/>
              <a:ea typeface="Times New Roman"/>
              <a:cs typeface="Times New Roman"/>
              <a:sym typeface="Times New Roman"/>
            </a:endParaRPr>
          </a:p>
        </p:txBody>
      </p:sp>
      <p:pic>
        <p:nvPicPr>
          <p:cNvPr id="253" name="Google Shape;253;p4"/>
          <p:cNvPicPr preferRelativeResize="0"/>
          <p:nvPr/>
        </p:nvPicPr>
        <p:blipFill rotWithShape="1">
          <a:blip r:embed="rId3">
            <a:alphaModFix/>
          </a:blip>
          <a:srcRect/>
          <a:stretch/>
        </p:blipFill>
        <p:spPr>
          <a:xfrm>
            <a:off x="0" y="1194679"/>
            <a:ext cx="12191999" cy="5500146"/>
          </a:xfrm>
          <a:prstGeom prst="rect">
            <a:avLst/>
          </a:prstGeom>
          <a:noFill/>
          <a:ln>
            <a:noFill/>
          </a:ln>
        </p:spPr>
      </p:pic>
      <p:sp>
        <p:nvSpPr>
          <p:cNvPr id="254" name="Google Shape;254;p4"/>
          <p:cNvSpPr/>
          <p:nvPr/>
        </p:nvSpPr>
        <p:spPr>
          <a:xfrm>
            <a:off x="2343675" y="3415000"/>
            <a:ext cx="979500" cy="915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a:t>MQ-135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solidFill>
                  <a:schemeClr val="accent1"/>
                </a:solidFill>
              </a:rPr>
              <a:t>SIMULATION RESULT :-</a:t>
            </a:r>
            <a:endParaRPr>
              <a:solidFill>
                <a:schemeClr val="accent1"/>
              </a:solidFill>
            </a:endParaRPr>
          </a:p>
        </p:txBody>
      </p:sp>
      <p:sp>
        <p:nvSpPr>
          <p:cNvPr id="260" name="Google Shape;26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1800"/>
              <a:buNone/>
            </a:pPr>
            <a:endParaRPr/>
          </a:p>
        </p:txBody>
      </p:sp>
      <p:sp>
        <p:nvSpPr>
          <p:cNvPr id="261" name="Google Shape;26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pic>
        <p:nvPicPr>
          <p:cNvPr id="262" name="Google Shape;262;p7" title="Video from p₹@थमे$ Shedale">
            <a:hlinkClick r:id="rId3"/>
          </p:cNvPr>
          <p:cNvPicPr preferRelativeResize="0"/>
          <p:nvPr/>
        </p:nvPicPr>
        <p:blipFill>
          <a:blip r:embed="rId4">
            <a:alphaModFix/>
          </a:blip>
          <a:stretch>
            <a:fillRect/>
          </a:stretch>
        </p:blipFill>
        <p:spPr>
          <a:xfrm>
            <a:off x="838200" y="1825625"/>
            <a:ext cx="10515600" cy="4351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2424149de38_3_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chemeClr val="accent1"/>
                </a:solidFill>
              </a:rPr>
              <a:t>CIRCUIT DIAGRAM:-</a:t>
            </a:r>
            <a:endParaRPr>
              <a:solidFill>
                <a:schemeClr val="accent1"/>
              </a:solidFill>
            </a:endParaRPr>
          </a:p>
        </p:txBody>
      </p:sp>
      <p:sp>
        <p:nvSpPr>
          <p:cNvPr id="269" name="Google Shape;269;g2424149de38_3_2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70" name="Google Shape;270;g2424149de38_3_2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pic>
        <p:nvPicPr>
          <p:cNvPr id="271" name="Google Shape;271;g2424149de38_3_22"/>
          <p:cNvPicPr preferRelativeResize="0"/>
          <p:nvPr/>
        </p:nvPicPr>
        <p:blipFill>
          <a:blip r:embed="rId3">
            <a:alphaModFix/>
          </a:blip>
          <a:stretch>
            <a:fillRect/>
          </a:stretch>
        </p:blipFill>
        <p:spPr>
          <a:xfrm>
            <a:off x="170213" y="1472950"/>
            <a:ext cx="11851574" cy="5248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25fb9d4abd0_8_7"/>
          <p:cNvSpPr txBox="1">
            <a:spLocks noGrp="1"/>
          </p:cNvSpPr>
          <p:nvPr>
            <p:ph type="title"/>
          </p:nvPr>
        </p:nvSpPr>
        <p:spPr>
          <a:xfrm>
            <a:off x="838200" y="18660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chemeClr val="accent1"/>
                </a:solidFill>
                <a:latin typeface="Times New Roman"/>
                <a:ea typeface="Times New Roman"/>
                <a:cs typeface="Times New Roman"/>
                <a:sym typeface="Times New Roman"/>
              </a:rPr>
              <a:t>SIMULATION CODE :-</a:t>
            </a:r>
            <a:endParaRPr>
              <a:solidFill>
                <a:schemeClr val="accent1"/>
              </a:solidFill>
              <a:latin typeface="Times New Roman"/>
              <a:ea typeface="Times New Roman"/>
              <a:cs typeface="Times New Roman"/>
              <a:sym typeface="Times New Roman"/>
            </a:endParaRPr>
          </a:p>
        </p:txBody>
      </p:sp>
      <p:sp>
        <p:nvSpPr>
          <p:cNvPr id="278" name="Google Shape;278;g25fb9d4abd0_8_7"/>
          <p:cNvSpPr txBox="1">
            <a:spLocks noGrp="1"/>
          </p:cNvSpPr>
          <p:nvPr>
            <p:ph type="body" idx="1"/>
          </p:nvPr>
        </p:nvSpPr>
        <p:spPr>
          <a:xfrm>
            <a:off x="838200" y="1301025"/>
            <a:ext cx="2894400" cy="5460300"/>
          </a:xfrm>
          <a:prstGeom prst="rect">
            <a:avLst/>
          </a:prstGeom>
        </p:spPr>
        <p:txBody>
          <a:bodyPr spcFirstLastPara="1" wrap="square" lIns="91425" tIns="45700" rIns="91425" bIns="45700" anchor="t" anchorCtr="0">
            <a:noAutofit/>
          </a:bodyPr>
          <a:lstStyle/>
          <a:p>
            <a:pPr marL="0" lvl="0" indent="0" algn="l" rtl="0">
              <a:lnSpc>
                <a:spcPct val="80000"/>
              </a:lnSpc>
              <a:spcBef>
                <a:spcPts val="1000"/>
              </a:spcBef>
              <a:spcAft>
                <a:spcPts val="0"/>
              </a:spcAft>
              <a:buClr>
                <a:schemeClr val="dk1"/>
              </a:buClr>
              <a:buSzPts val="1100"/>
              <a:buFont typeface="Arial"/>
              <a:buNone/>
            </a:pPr>
            <a:r>
              <a:rPr lang="en-US" sz="1200"/>
              <a:t>#include "main.h"</a:t>
            </a:r>
            <a:endParaRPr sz="1200"/>
          </a:p>
          <a:p>
            <a:pPr marL="0" lvl="0" indent="0" algn="l" rtl="0">
              <a:lnSpc>
                <a:spcPct val="80000"/>
              </a:lnSpc>
              <a:spcBef>
                <a:spcPts val="1000"/>
              </a:spcBef>
              <a:spcAft>
                <a:spcPts val="0"/>
              </a:spcAft>
              <a:buClr>
                <a:schemeClr val="dk1"/>
              </a:buClr>
              <a:buSzPts val="1100"/>
              <a:buFont typeface="Arial"/>
              <a:buNone/>
            </a:pPr>
            <a:r>
              <a:rPr lang="en-US" sz="1200"/>
              <a:t>void SystemClock_Config(void);</a:t>
            </a:r>
            <a:endParaRPr sz="1200"/>
          </a:p>
          <a:p>
            <a:pPr marL="0" lvl="0" indent="0" algn="l" rtl="0">
              <a:lnSpc>
                <a:spcPct val="80000"/>
              </a:lnSpc>
              <a:spcBef>
                <a:spcPts val="1000"/>
              </a:spcBef>
              <a:spcAft>
                <a:spcPts val="0"/>
              </a:spcAft>
              <a:buClr>
                <a:schemeClr val="dk1"/>
              </a:buClr>
              <a:buSzPts val="1100"/>
              <a:buFont typeface="Arial"/>
              <a:buNone/>
            </a:pPr>
            <a:r>
              <a:rPr lang="en-US" sz="1200"/>
              <a:t>static void MX_GPIO_Init(void);</a:t>
            </a:r>
            <a:endParaRPr sz="1200"/>
          </a:p>
          <a:p>
            <a:pPr marL="0" lvl="0" indent="0" algn="l" rtl="0">
              <a:lnSpc>
                <a:spcPct val="80000"/>
              </a:lnSpc>
              <a:spcBef>
                <a:spcPts val="1000"/>
              </a:spcBef>
              <a:spcAft>
                <a:spcPts val="0"/>
              </a:spcAft>
              <a:buClr>
                <a:schemeClr val="dk1"/>
              </a:buClr>
              <a:buSzPts val="1100"/>
              <a:buFont typeface="Arial"/>
              <a:buNone/>
            </a:pPr>
            <a:r>
              <a:rPr lang="en-US" sz="1200"/>
              <a:t>int main(void)</a:t>
            </a:r>
            <a:endParaRPr sz="1200"/>
          </a:p>
          <a:p>
            <a:pPr marL="0" lvl="0" indent="0" algn="l" rtl="0">
              <a:lnSpc>
                <a:spcPct val="80000"/>
              </a:lnSpc>
              <a:spcBef>
                <a:spcPts val="1000"/>
              </a:spcBef>
              <a:spcAft>
                <a:spcPts val="0"/>
              </a:spcAft>
              <a:buClr>
                <a:schemeClr val="dk1"/>
              </a:buClr>
              <a:buSzPts val="1100"/>
              <a:buFont typeface="Arial"/>
              <a:buNone/>
            </a:pPr>
            <a:r>
              <a:rPr lang="en-US" sz="1200"/>
              <a:t>{  HAL_Init();</a:t>
            </a:r>
            <a:endParaRPr sz="1200"/>
          </a:p>
          <a:p>
            <a:pPr marL="0" lvl="0" indent="0" algn="l" rtl="0">
              <a:lnSpc>
                <a:spcPct val="80000"/>
              </a:lnSpc>
              <a:spcBef>
                <a:spcPts val="1000"/>
              </a:spcBef>
              <a:spcAft>
                <a:spcPts val="0"/>
              </a:spcAft>
              <a:buClr>
                <a:schemeClr val="dk1"/>
              </a:buClr>
              <a:buSzPts val="1100"/>
              <a:buFont typeface="Arial"/>
              <a:buNone/>
            </a:pPr>
            <a:r>
              <a:rPr lang="en-US" sz="1200"/>
              <a:t>  SystemClock_Config();</a:t>
            </a:r>
            <a:endParaRPr sz="1200"/>
          </a:p>
          <a:p>
            <a:pPr marL="0" lvl="0" indent="0" algn="l" rtl="0">
              <a:lnSpc>
                <a:spcPct val="80000"/>
              </a:lnSpc>
              <a:spcBef>
                <a:spcPts val="1000"/>
              </a:spcBef>
              <a:spcAft>
                <a:spcPts val="0"/>
              </a:spcAft>
              <a:buClr>
                <a:schemeClr val="dk1"/>
              </a:buClr>
              <a:buSzPts val="1100"/>
              <a:buFont typeface="Arial"/>
              <a:buNone/>
            </a:pPr>
            <a:r>
              <a:rPr lang="en-US" sz="1200"/>
              <a:t>  MX_GPIO_Init();</a:t>
            </a:r>
            <a:endParaRPr sz="1200"/>
          </a:p>
          <a:p>
            <a:pPr marL="0" lvl="0" indent="0" algn="l" rtl="0">
              <a:lnSpc>
                <a:spcPct val="80000"/>
              </a:lnSpc>
              <a:spcBef>
                <a:spcPts val="1000"/>
              </a:spcBef>
              <a:spcAft>
                <a:spcPts val="0"/>
              </a:spcAft>
              <a:buClr>
                <a:schemeClr val="dk1"/>
              </a:buClr>
              <a:buSzPts val="1100"/>
              <a:buFont typeface="Arial"/>
              <a:buNone/>
            </a:pPr>
            <a:r>
              <a:rPr lang="en-US" sz="1200"/>
              <a:t> while (1)</a:t>
            </a:r>
            <a:endParaRPr sz="1200"/>
          </a:p>
          <a:p>
            <a:pPr marL="0" lvl="0" indent="0" algn="l" rtl="0">
              <a:lnSpc>
                <a:spcPct val="80000"/>
              </a:lnSpc>
              <a:spcBef>
                <a:spcPts val="1000"/>
              </a:spcBef>
              <a:spcAft>
                <a:spcPts val="0"/>
              </a:spcAft>
              <a:buClr>
                <a:schemeClr val="dk1"/>
              </a:buClr>
              <a:buSzPts val="1100"/>
              <a:buFont typeface="Arial"/>
              <a:buNone/>
            </a:pPr>
            <a:r>
              <a:rPr lang="en-US" sz="1200"/>
              <a:t> { // Turn on the LED</a:t>
            </a:r>
            <a:endParaRPr sz="1200"/>
          </a:p>
          <a:p>
            <a:pPr marL="0" lvl="0" indent="0" algn="l" rtl="0">
              <a:lnSpc>
                <a:spcPct val="80000"/>
              </a:lnSpc>
              <a:spcBef>
                <a:spcPts val="1000"/>
              </a:spcBef>
              <a:spcAft>
                <a:spcPts val="0"/>
              </a:spcAft>
              <a:buClr>
                <a:schemeClr val="dk1"/>
              </a:buClr>
              <a:buSzPts val="1100"/>
              <a:buFont typeface="Arial"/>
              <a:buNone/>
            </a:pPr>
            <a:r>
              <a:rPr lang="en-US" sz="1200"/>
              <a:t>  HAL_GPIO_WritePin(GPIOA, GPIO_PIN_5, GPIO_PIN_SET);</a:t>
            </a:r>
            <a:endParaRPr sz="1200"/>
          </a:p>
          <a:p>
            <a:pPr marL="0" lvl="0" indent="0" algn="l" rtl="0">
              <a:lnSpc>
                <a:spcPct val="80000"/>
              </a:lnSpc>
              <a:spcBef>
                <a:spcPts val="1000"/>
              </a:spcBef>
              <a:spcAft>
                <a:spcPts val="0"/>
              </a:spcAft>
              <a:buClr>
                <a:schemeClr val="dk1"/>
              </a:buClr>
              <a:buSzPts val="1100"/>
              <a:buFont typeface="Arial"/>
              <a:buNone/>
            </a:pPr>
            <a:r>
              <a:rPr lang="en-US" sz="1200"/>
              <a:t> HAL_Delay(500); // Delay 500ms</a:t>
            </a:r>
            <a:endParaRPr sz="1200"/>
          </a:p>
          <a:p>
            <a:pPr marL="0" lvl="0" indent="0" algn="l" rtl="0">
              <a:lnSpc>
                <a:spcPct val="80000"/>
              </a:lnSpc>
              <a:spcBef>
                <a:spcPts val="1000"/>
              </a:spcBef>
              <a:spcAft>
                <a:spcPts val="0"/>
              </a:spcAft>
              <a:buClr>
                <a:schemeClr val="dk1"/>
              </a:buClr>
              <a:buSzPts val="1100"/>
              <a:buFont typeface="Arial"/>
              <a:buNone/>
            </a:pPr>
            <a:r>
              <a:rPr lang="en-US" sz="1200"/>
              <a:t>// Turn off the LED</a:t>
            </a:r>
            <a:endParaRPr sz="1200"/>
          </a:p>
          <a:p>
            <a:pPr marL="0" lvl="0" indent="0" algn="l" rtl="0">
              <a:lnSpc>
                <a:spcPct val="80000"/>
              </a:lnSpc>
              <a:spcBef>
                <a:spcPts val="1000"/>
              </a:spcBef>
              <a:spcAft>
                <a:spcPts val="0"/>
              </a:spcAft>
              <a:buClr>
                <a:schemeClr val="dk1"/>
              </a:buClr>
              <a:buSzPts val="1100"/>
              <a:buFont typeface="Arial"/>
              <a:buNone/>
            </a:pPr>
            <a:r>
              <a:rPr lang="en-US" sz="1200"/>
              <a:t>HAL_GPIO_WritePin(GPIOA, GPIO_PIN_5, GPIO_PIN_RESET);</a:t>
            </a:r>
            <a:endParaRPr sz="1200"/>
          </a:p>
          <a:p>
            <a:pPr marL="0" lvl="0" indent="0" algn="l" rtl="0">
              <a:lnSpc>
                <a:spcPct val="80000"/>
              </a:lnSpc>
              <a:spcBef>
                <a:spcPts val="1000"/>
              </a:spcBef>
              <a:spcAft>
                <a:spcPts val="0"/>
              </a:spcAft>
              <a:buClr>
                <a:schemeClr val="dk1"/>
              </a:buClr>
              <a:buSzPts val="1100"/>
              <a:buFont typeface="Arial"/>
              <a:buNone/>
            </a:pPr>
            <a:r>
              <a:rPr lang="en-US" sz="1200"/>
              <a:t> HAL_Delay(500); // Delay 500ms  }}</a:t>
            </a:r>
            <a:endParaRPr sz="1200"/>
          </a:p>
          <a:p>
            <a:pPr marL="0" lvl="0" indent="0" algn="l" rtl="0">
              <a:lnSpc>
                <a:spcPct val="80000"/>
              </a:lnSpc>
              <a:spcBef>
                <a:spcPts val="1000"/>
              </a:spcBef>
              <a:spcAft>
                <a:spcPts val="0"/>
              </a:spcAft>
              <a:buClr>
                <a:schemeClr val="dk1"/>
              </a:buClr>
              <a:buSzPts val="1100"/>
              <a:buFont typeface="Arial"/>
              <a:buNone/>
            </a:pPr>
            <a:r>
              <a:rPr lang="en-US" sz="1200"/>
              <a:t>void SystemClock_Config(void)</a:t>
            </a:r>
            <a:endParaRPr sz="1200"/>
          </a:p>
          <a:p>
            <a:pPr marL="0" lvl="0" indent="0" algn="l" rtl="0">
              <a:lnSpc>
                <a:spcPct val="80000"/>
              </a:lnSpc>
              <a:spcBef>
                <a:spcPts val="1000"/>
              </a:spcBef>
              <a:spcAft>
                <a:spcPts val="0"/>
              </a:spcAft>
              <a:buClr>
                <a:schemeClr val="dk1"/>
              </a:buClr>
              <a:buSzPts val="1100"/>
              <a:buFont typeface="Arial"/>
              <a:buNone/>
            </a:pPr>
            <a:r>
              <a:rPr lang="en-US" sz="1200"/>
              <a:t>{ RCC_OscInitTypeDef RCC_OscInitStruct = {0};</a:t>
            </a:r>
            <a:endParaRPr sz="1200"/>
          </a:p>
          <a:p>
            <a:pPr marL="0" lvl="0" indent="0" algn="l" rtl="0">
              <a:lnSpc>
                <a:spcPct val="80000"/>
              </a:lnSpc>
              <a:spcBef>
                <a:spcPts val="1000"/>
              </a:spcBef>
              <a:spcAft>
                <a:spcPts val="0"/>
              </a:spcAft>
              <a:buClr>
                <a:schemeClr val="dk1"/>
              </a:buClr>
              <a:buSzPts val="1100"/>
              <a:buFont typeface="Arial"/>
              <a:buNone/>
            </a:pPr>
            <a:r>
              <a:rPr lang="en-US" sz="1200"/>
              <a:t> RCC_ClkInitTypeDef RCC_ClkInitStruct = {0};</a:t>
            </a:r>
            <a:endParaRPr sz="1200"/>
          </a:p>
          <a:p>
            <a:pPr marL="0" lvl="0" indent="0" algn="l" rtl="0">
              <a:lnSpc>
                <a:spcPct val="80000"/>
              </a:lnSpc>
              <a:spcBef>
                <a:spcPts val="1000"/>
              </a:spcBef>
              <a:spcAft>
                <a:spcPts val="0"/>
              </a:spcAft>
              <a:buClr>
                <a:schemeClr val="dk1"/>
              </a:buClr>
              <a:buSzPts val="1100"/>
              <a:buFont typeface="Arial"/>
              <a:buNone/>
            </a:pPr>
            <a:endParaRPr sz="1200"/>
          </a:p>
          <a:p>
            <a:pPr marL="0" lvl="0" indent="0" algn="l" rtl="0">
              <a:lnSpc>
                <a:spcPct val="80000"/>
              </a:lnSpc>
              <a:spcBef>
                <a:spcPts val="1000"/>
              </a:spcBef>
              <a:spcAft>
                <a:spcPts val="0"/>
              </a:spcAft>
              <a:buClr>
                <a:schemeClr val="dk1"/>
              </a:buClr>
              <a:buSzPts val="1100"/>
              <a:buFont typeface="Arial"/>
              <a:buNone/>
            </a:pPr>
            <a:endParaRPr sz="1200"/>
          </a:p>
          <a:p>
            <a:pPr marL="0" lvl="0" indent="0" algn="l" rtl="0">
              <a:lnSpc>
                <a:spcPct val="80000"/>
              </a:lnSpc>
              <a:spcBef>
                <a:spcPts val="1000"/>
              </a:spcBef>
              <a:spcAft>
                <a:spcPts val="0"/>
              </a:spcAft>
              <a:buClr>
                <a:schemeClr val="dk1"/>
              </a:buClr>
              <a:buSzPts val="1100"/>
              <a:buFont typeface="Arial"/>
              <a:buNone/>
            </a:pPr>
            <a:endParaRPr sz="1200"/>
          </a:p>
          <a:p>
            <a:pPr marL="0" lvl="0" indent="0" algn="l" rtl="0">
              <a:lnSpc>
                <a:spcPct val="80000"/>
              </a:lnSpc>
              <a:spcBef>
                <a:spcPts val="1000"/>
              </a:spcBef>
              <a:spcAft>
                <a:spcPts val="0"/>
              </a:spcAft>
              <a:buClr>
                <a:schemeClr val="dk1"/>
              </a:buClr>
              <a:buSzPts val="1100"/>
              <a:buFont typeface="Arial"/>
              <a:buNone/>
            </a:pPr>
            <a:r>
              <a:rPr lang="en-US" sz="1200"/>
              <a:t>    </a:t>
            </a:r>
            <a:endParaRPr sz="1200"/>
          </a:p>
          <a:p>
            <a:pPr marL="0" lvl="0" indent="0" algn="l" rtl="0">
              <a:lnSpc>
                <a:spcPct val="80000"/>
              </a:lnSpc>
              <a:spcBef>
                <a:spcPts val="1000"/>
              </a:spcBef>
              <a:spcAft>
                <a:spcPts val="0"/>
              </a:spcAft>
              <a:buSzPts val="275"/>
              <a:buNone/>
            </a:pPr>
            <a:r>
              <a:rPr lang="en-US" sz="1200"/>
              <a:t>   </a:t>
            </a:r>
            <a:endParaRPr sz="1200"/>
          </a:p>
        </p:txBody>
      </p:sp>
      <p:sp>
        <p:nvSpPr>
          <p:cNvPr id="279" name="Google Shape;279;g25fb9d4abd0_8_7"/>
          <p:cNvSpPr txBox="1">
            <a:spLocks noGrp="1"/>
          </p:cNvSpPr>
          <p:nvPr>
            <p:ph type="body" idx="1"/>
          </p:nvPr>
        </p:nvSpPr>
        <p:spPr>
          <a:xfrm>
            <a:off x="7054700" y="1301025"/>
            <a:ext cx="3202800" cy="5460300"/>
          </a:xfrm>
          <a:prstGeom prst="rect">
            <a:avLst/>
          </a:prstGeom>
        </p:spPr>
        <p:txBody>
          <a:bodyPr spcFirstLastPara="1" wrap="square" lIns="91425" tIns="45700" rIns="91425" bIns="45700" anchor="t" anchorCtr="0">
            <a:noAutofit/>
          </a:bodyPr>
          <a:lstStyle/>
          <a:p>
            <a:pPr marL="0" lvl="0" indent="0" algn="l" rtl="0">
              <a:lnSpc>
                <a:spcPct val="80000"/>
              </a:lnSpc>
              <a:spcBef>
                <a:spcPts val="1000"/>
              </a:spcBef>
              <a:spcAft>
                <a:spcPts val="0"/>
              </a:spcAft>
              <a:buClr>
                <a:schemeClr val="dk1"/>
              </a:buClr>
              <a:buSzPts val="1100"/>
              <a:buFont typeface="Arial"/>
              <a:buNone/>
            </a:pPr>
            <a:r>
              <a:rPr lang="en-US" sz="1200"/>
              <a:t>{ Error_Handler();}}</a:t>
            </a:r>
            <a:endParaRPr sz="1200"/>
          </a:p>
          <a:p>
            <a:pPr marL="0" lvl="0" indent="0" algn="l" rtl="0">
              <a:lnSpc>
                <a:spcPct val="80000"/>
              </a:lnSpc>
              <a:spcBef>
                <a:spcPts val="1000"/>
              </a:spcBef>
              <a:spcAft>
                <a:spcPts val="0"/>
              </a:spcAft>
              <a:buClr>
                <a:schemeClr val="dk1"/>
              </a:buClr>
              <a:buSzPts val="1100"/>
              <a:buFont typeface="Arial"/>
              <a:buNone/>
            </a:pPr>
            <a:r>
              <a:rPr lang="en-US" sz="1200"/>
              <a:t>static void </a:t>
            </a:r>
            <a:endParaRPr sz="1200"/>
          </a:p>
          <a:p>
            <a:pPr marL="0" lvl="0" indent="0" algn="l" rtl="0">
              <a:lnSpc>
                <a:spcPct val="80000"/>
              </a:lnSpc>
              <a:spcBef>
                <a:spcPts val="1000"/>
              </a:spcBef>
              <a:spcAft>
                <a:spcPts val="0"/>
              </a:spcAft>
              <a:buClr>
                <a:schemeClr val="dk1"/>
              </a:buClr>
              <a:buSzPts val="1100"/>
              <a:buFont typeface="Arial"/>
              <a:buNone/>
            </a:pPr>
            <a:r>
              <a:rPr lang="en-US" sz="1200"/>
              <a:t>MX_GPIO_Init(void)</a:t>
            </a:r>
            <a:endParaRPr sz="1200"/>
          </a:p>
          <a:p>
            <a:pPr marL="0" lvl="0" indent="0" algn="l" rtl="0">
              <a:lnSpc>
                <a:spcPct val="80000"/>
              </a:lnSpc>
              <a:spcBef>
                <a:spcPts val="1000"/>
              </a:spcBef>
              <a:spcAft>
                <a:spcPts val="0"/>
              </a:spcAft>
              <a:buClr>
                <a:schemeClr val="dk1"/>
              </a:buClr>
              <a:buSzPts val="1100"/>
              <a:buFont typeface="Arial"/>
              <a:buNone/>
            </a:pPr>
            <a:r>
              <a:rPr lang="en-US" sz="1200"/>
              <a:t>{GPIO_InitTypeDef GPIO_InitStruct = {0};</a:t>
            </a:r>
            <a:endParaRPr sz="1200"/>
          </a:p>
          <a:p>
            <a:pPr marL="0" lvl="0" indent="0" algn="l" rtl="0">
              <a:lnSpc>
                <a:spcPct val="80000"/>
              </a:lnSpc>
              <a:spcBef>
                <a:spcPts val="1000"/>
              </a:spcBef>
              <a:spcAft>
                <a:spcPts val="0"/>
              </a:spcAft>
              <a:buClr>
                <a:schemeClr val="dk1"/>
              </a:buClr>
              <a:buSzPts val="1100"/>
              <a:buFont typeface="Arial"/>
              <a:buNone/>
            </a:pPr>
            <a:r>
              <a:rPr lang="en-US" sz="1200"/>
              <a:t>/* GPIO Ports Clock Enable /</a:t>
            </a:r>
            <a:endParaRPr sz="1200"/>
          </a:p>
          <a:p>
            <a:pPr marL="0" lvl="0" indent="0" algn="l" rtl="0">
              <a:lnSpc>
                <a:spcPct val="80000"/>
              </a:lnSpc>
              <a:spcBef>
                <a:spcPts val="1000"/>
              </a:spcBef>
              <a:spcAft>
                <a:spcPts val="0"/>
              </a:spcAft>
              <a:buClr>
                <a:schemeClr val="dk1"/>
              </a:buClr>
              <a:buSzPts val="1100"/>
              <a:buFont typeface="Arial"/>
              <a:buNone/>
            </a:pPr>
            <a:r>
              <a:rPr lang="en-US" sz="1200"/>
              <a:t> __HAL_RCC_GPIOA_CLK_ENABLE();</a:t>
            </a:r>
            <a:endParaRPr sz="1200"/>
          </a:p>
          <a:p>
            <a:pPr marL="0" lvl="0" indent="0" algn="l" rtl="0">
              <a:lnSpc>
                <a:spcPct val="80000"/>
              </a:lnSpc>
              <a:spcBef>
                <a:spcPts val="1000"/>
              </a:spcBef>
              <a:spcAft>
                <a:spcPts val="0"/>
              </a:spcAft>
              <a:buClr>
                <a:schemeClr val="dk1"/>
              </a:buClr>
              <a:buSzPts val="1100"/>
              <a:buFont typeface="Arial"/>
              <a:buNone/>
            </a:pPr>
            <a:r>
              <a:rPr lang="en-US" sz="1200"/>
              <a:t> /Configure GPIO pin Output Level /</a:t>
            </a:r>
            <a:endParaRPr sz="1200"/>
          </a:p>
          <a:p>
            <a:pPr marL="0" lvl="0" indent="0" algn="l" rtl="0">
              <a:lnSpc>
                <a:spcPct val="80000"/>
              </a:lnSpc>
              <a:spcBef>
                <a:spcPts val="1000"/>
              </a:spcBef>
              <a:spcAft>
                <a:spcPts val="0"/>
              </a:spcAft>
              <a:buClr>
                <a:schemeClr val="dk1"/>
              </a:buClr>
              <a:buSzPts val="1100"/>
              <a:buFont typeface="Arial"/>
              <a:buNone/>
            </a:pPr>
            <a:r>
              <a:rPr lang="en-US" sz="1200"/>
              <a:t> HAL_GPIO_WritePin(GPIOA, GPIO_PIN_5, GPIO_PIN_RESET);</a:t>
            </a:r>
            <a:endParaRPr sz="1200"/>
          </a:p>
          <a:p>
            <a:pPr marL="0" lvl="0" indent="0" algn="l" rtl="0">
              <a:lnSpc>
                <a:spcPct val="80000"/>
              </a:lnSpc>
              <a:spcBef>
                <a:spcPts val="1000"/>
              </a:spcBef>
              <a:spcAft>
                <a:spcPts val="0"/>
              </a:spcAft>
              <a:buClr>
                <a:schemeClr val="dk1"/>
              </a:buClr>
              <a:buSzPts val="1100"/>
              <a:buFont typeface="Arial"/>
              <a:buNone/>
            </a:pPr>
            <a:r>
              <a:rPr lang="en-US" sz="1200"/>
              <a:t> /Configure GPIO pin : PA5 */</a:t>
            </a:r>
            <a:endParaRPr sz="1200"/>
          </a:p>
          <a:p>
            <a:pPr marL="0" lvl="0" indent="0" algn="l" rtl="0">
              <a:lnSpc>
                <a:spcPct val="80000"/>
              </a:lnSpc>
              <a:spcBef>
                <a:spcPts val="1000"/>
              </a:spcBef>
              <a:spcAft>
                <a:spcPts val="0"/>
              </a:spcAft>
              <a:buClr>
                <a:schemeClr val="dk1"/>
              </a:buClr>
              <a:buSzPts val="1100"/>
              <a:buFont typeface="Arial"/>
              <a:buNone/>
            </a:pPr>
            <a:r>
              <a:rPr lang="en-US" sz="1200"/>
              <a:t>GPIO_InitStruct.Pin = GPIO_PIN_5;</a:t>
            </a:r>
            <a:endParaRPr sz="1200"/>
          </a:p>
          <a:p>
            <a:pPr marL="0" lvl="0" indent="0" algn="l" rtl="0">
              <a:lnSpc>
                <a:spcPct val="80000"/>
              </a:lnSpc>
              <a:spcBef>
                <a:spcPts val="1000"/>
              </a:spcBef>
              <a:spcAft>
                <a:spcPts val="0"/>
              </a:spcAft>
              <a:buClr>
                <a:schemeClr val="dk1"/>
              </a:buClr>
              <a:buSzPts val="1100"/>
              <a:buFont typeface="Arial"/>
              <a:buNone/>
            </a:pPr>
            <a:r>
              <a:rPr lang="en-US" sz="1200"/>
              <a:t>GPIO_InitStruct.Mode = GPIO_MODE_OUTPUT_PP;</a:t>
            </a:r>
            <a:endParaRPr sz="1200"/>
          </a:p>
          <a:p>
            <a:pPr marL="0" lvl="0" indent="0" algn="l" rtl="0">
              <a:lnSpc>
                <a:spcPct val="80000"/>
              </a:lnSpc>
              <a:spcBef>
                <a:spcPts val="1000"/>
              </a:spcBef>
              <a:spcAft>
                <a:spcPts val="0"/>
              </a:spcAft>
              <a:buClr>
                <a:schemeClr val="dk1"/>
              </a:buClr>
              <a:buSzPts val="1100"/>
              <a:buFont typeface="Arial"/>
              <a:buNone/>
            </a:pPr>
            <a:r>
              <a:rPr lang="en-US" sz="1200"/>
              <a:t> GPIO_InitStruct.Speed = GPIO_SPEED_FREQ_LOW;</a:t>
            </a:r>
            <a:endParaRPr sz="1200"/>
          </a:p>
          <a:p>
            <a:pPr marL="0" lvl="0" indent="0" algn="l" rtl="0">
              <a:lnSpc>
                <a:spcPct val="80000"/>
              </a:lnSpc>
              <a:spcBef>
                <a:spcPts val="1000"/>
              </a:spcBef>
              <a:spcAft>
                <a:spcPts val="0"/>
              </a:spcAft>
              <a:buClr>
                <a:schemeClr val="dk1"/>
              </a:buClr>
              <a:buSzPts val="1100"/>
              <a:buFont typeface="Arial"/>
              <a:buNone/>
            </a:pPr>
            <a:r>
              <a:rPr lang="en-US" sz="1200"/>
              <a:t> HAL_GPIO_Init(GPIOA, &amp;GPIO_InitStruct);</a:t>
            </a:r>
            <a:endParaRPr sz="1200"/>
          </a:p>
          <a:p>
            <a:pPr marL="0" lvl="0" indent="0" algn="l" rtl="0">
              <a:lnSpc>
                <a:spcPct val="80000"/>
              </a:lnSpc>
              <a:spcBef>
                <a:spcPts val="1000"/>
              </a:spcBef>
              <a:spcAft>
                <a:spcPts val="0"/>
              </a:spcAft>
              <a:buClr>
                <a:schemeClr val="dk1"/>
              </a:buClr>
              <a:buSzPts val="1100"/>
              <a:buFont typeface="Arial"/>
              <a:buNone/>
            </a:pPr>
            <a:r>
              <a:rPr lang="en-US" sz="1200"/>
              <a:t>}</a:t>
            </a:r>
            <a:endParaRPr sz="1200"/>
          </a:p>
          <a:p>
            <a:pPr marL="0" lvl="0" indent="0" algn="l" rtl="0">
              <a:lnSpc>
                <a:spcPct val="80000"/>
              </a:lnSpc>
              <a:spcBef>
                <a:spcPts val="0"/>
              </a:spcBef>
              <a:spcAft>
                <a:spcPts val="0"/>
              </a:spcAft>
              <a:buClr>
                <a:srgbClr val="000000"/>
              </a:buClr>
              <a:buSzPts val="275"/>
              <a:buFont typeface="Arial"/>
              <a:buNone/>
            </a:pPr>
            <a:endParaRPr sz="1200">
              <a:solidFill>
                <a:srgbClr val="000000"/>
              </a:solidFill>
              <a:latin typeface="Arial"/>
              <a:ea typeface="Arial"/>
              <a:cs typeface="Arial"/>
              <a:sym typeface="Arial"/>
            </a:endParaRPr>
          </a:p>
          <a:p>
            <a:pPr marL="0" lvl="0" indent="0" algn="l" rtl="0">
              <a:lnSpc>
                <a:spcPct val="80000"/>
              </a:lnSpc>
              <a:spcBef>
                <a:spcPts val="1000"/>
              </a:spcBef>
              <a:spcAft>
                <a:spcPts val="0"/>
              </a:spcAft>
              <a:buSzPts val="275"/>
              <a:buNone/>
            </a:pPr>
            <a:endParaRPr sz="1200"/>
          </a:p>
        </p:txBody>
      </p:sp>
      <p:sp>
        <p:nvSpPr>
          <p:cNvPr id="280" name="Google Shape;280;g25fb9d4abd0_8_7"/>
          <p:cNvSpPr txBox="1">
            <a:spLocks noGrp="1"/>
          </p:cNvSpPr>
          <p:nvPr>
            <p:ph type="body" idx="1"/>
          </p:nvPr>
        </p:nvSpPr>
        <p:spPr>
          <a:xfrm>
            <a:off x="3660500" y="1301025"/>
            <a:ext cx="3394200" cy="5460300"/>
          </a:xfrm>
          <a:prstGeom prst="rect">
            <a:avLst/>
          </a:prstGeom>
        </p:spPr>
        <p:txBody>
          <a:bodyPr spcFirstLastPara="1" wrap="square" lIns="91425" tIns="45700" rIns="91425" bIns="45700" anchor="t" anchorCtr="0">
            <a:noAutofit/>
          </a:bodyPr>
          <a:lstStyle/>
          <a:p>
            <a:pPr marL="0" lvl="0" indent="0" algn="l" rtl="0">
              <a:lnSpc>
                <a:spcPct val="80000"/>
              </a:lnSpc>
              <a:spcBef>
                <a:spcPts val="1000"/>
              </a:spcBef>
              <a:spcAft>
                <a:spcPts val="0"/>
              </a:spcAft>
              <a:buClr>
                <a:schemeClr val="dk1"/>
              </a:buClr>
              <a:buSzPts val="1100"/>
              <a:buFont typeface="Arial"/>
              <a:buNone/>
            </a:pPr>
            <a:r>
              <a:rPr lang="en-US" sz="1200"/>
              <a:t>HAL_RCC_PWR_CLK_ENABLE();</a:t>
            </a:r>
            <a:endParaRPr sz="1200"/>
          </a:p>
          <a:p>
            <a:pPr marL="0" lvl="0" indent="0" algn="l" rtl="0">
              <a:lnSpc>
                <a:spcPct val="80000"/>
              </a:lnSpc>
              <a:spcBef>
                <a:spcPts val="1000"/>
              </a:spcBef>
              <a:spcAft>
                <a:spcPts val="0"/>
              </a:spcAft>
              <a:buClr>
                <a:schemeClr val="dk1"/>
              </a:buClr>
              <a:buSzPts val="1100"/>
              <a:buFont typeface="Arial"/>
              <a:buNone/>
            </a:pPr>
            <a:r>
              <a:rPr lang="en-US" sz="1200"/>
              <a:t>HAL_PWR_VOLTAGESCALING_CONFIG(PWR_REGULATOR_VOLTAGE_SCALE1);</a:t>
            </a:r>
            <a:endParaRPr sz="1200"/>
          </a:p>
          <a:p>
            <a:pPr marL="0" lvl="0" indent="0" algn="l" rtl="0">
              <a:lnSpc>
                <a:spcPct val="80000"/>
              </a:lnSpc>
              <a:spcBef>
                <a:spcPts val="1000"/>
              </a:spcBef>
              <a:spcAft>
                <a:spcPts val="0"/>
              </a:spcAft>
              <a:buClr>
                <a:schemeClr val="dk1"/>
              </a:buClr>
              <a:buSzPts val="1100"/>
              <a:buFont typeface="Arial"/>
              <a:buNone/>
            </a:pPr>
            <a:r>
              <a:rPr lang="en-US" sz="1200"/>
              <a:t>RCC_OscInitStruct.OscillatorType = RCC_OSCILLATORTYPE_HSI;</a:t>
            </a:r>
            <a:endParaRPr sz="1200"/>
          </a:p>
          <a:p>
            <a:pPr marL="0" lvl="0" indent="0" algn="l" rtl="0">
              <a:lnSpc>
                <a:spcPct val="80000"/>
              </a:lnSpc>
              <a:spcBef>
                <a:spcPts val="1000"/>
              </a:spcBef>
              <a:spcAft>
                <a:spcPts val="0"/>
              </a:spcAft>
              <a:buClr>
                <a:schemeClr val="dk1"/>
              </a:buClr>
              <a:buSzPts val="1100"/>
              <a:buFont typeface="Arial"/>
              <a:buNone/>
            </a:pPr>
            <a:r>
              <a:rPr lang="en-US" sz="1200"/>
              <a:t>RCC_OscInitStruct.HSIState = RCC_HSI_ON;</a:t>
            </a:r>
            <a:endParaRPr sz="1200"/>
          </a:p>
          <a:p>
            <a:pPr marL="0" lvl="0" indent="0" algn="l" rtl="0">
              <a:lnSpc>
                <a:spcPct val="80000"/>
              </a:lnSpc>
              <a:spcBef>
                <a:spcPts val="1000"/>
              </a:spcBef>
              <a:spcAft>
                <a:spcPts val="0"/>
              </a:spcAft>
              <a:buClr>
                <a:schemeClr val="dk1"/>
              </a:buClr>
              <a:buSzPts val="1100"/>
              <a:buFont typeface="Arial"/>
              <a:buNone/>
            </a:pPr>
            <a:r>
              <a:rPr lang="en-US" sz="1200"/>
              <a:t>RCC_OscInitStruct.HSICalibrationValue = RCC_HSICALIBRATION_DEFAULT;</a:t>
            </a:r>
            <a:endParaRPr sz="1200"/>
          </a:p>
          <a:p>
            <a:pPr marL="0" lvl="0" indent="0" algn="l" rtl="0">
              <a:lnSpc>
                <a:spcPct val="80000"/>
              </a:lnSpc>
              <a:spcBef>
                <a:spcPts val="1000"/>
              </a:spcBef>
              <a:spcAft>
                <a:spcPts val="0"/>
              </a:spcAft>
              <a:buClr>
                <a:schemeClr val="dk1"/>
              </a:buClr>
              <a:buSzPts val="1100"/>
              <a:buFont typeface="Arial"/>
              <a:buNone/>
            </a:pPr>
            <a:r>
              <a:rPr lang="en-US" sz="1200"/>
              <a:t>RCC_OscInitStruct.PLL.PLLState = RCC_PLL_NONE;</a:t>
            </a:r>
            <a:endParaRPr sz="1200"/>
          </a:p>
          <a:p>
            <a:pPr marL="0" lvl="0" indent="0" algn="l" rtl="0">
              <a:lnSpc>
                <a:spcPct val="80000"/>
              </a:lnSpc>
              <a:spcBef>
                <a:spcPts val="1000"/>
              </a:spcBef>
              <a:spcAft>
                <a:spcPts val="0"/>
              </a:spcAft>
              <a:buClr>
                <a:schemeClr val="dk1"/>
              </a:buClr>
              <a:buSzPts val="1100"/>
              <a:buFont typeface="Arial"/>
              <a:buNone/>
            </a:pPr>
            <a:r>
              <a:rPr lang="en-US" sz="1200"/>
              <a:t>if (HAL_RCC_OscConfig(&amp;RCC_OscInitStruct) != HAL_OK)</a:t>
            </a:r>
            <a:endParaRPr sz="1200"/>
          </a:p>
          <a:p>
            <a:pPr marL="0" lvl="0" indent="0" algn="l" rtl="0">
              <a:lnSpc>
                <a:spcPct val="80000"/>
              </a:lnSpc>
              <a:spcBef>
                <a:spcPts val="1000"/>
              </a:spcBef>
              <a:spcAft>
                <a:spcPts val="0"/>
              </a:spcAft>
              <a:buClr>
                <a:schemeClr val="dk1"/>
              </a:buClr>
              <a:buSzPts val="1100"/>
              <a:buFont typeface="Arial"/>
              <a:buNone/>
            </a:pPr>
            <a:r>
              <a:rPr lang="en-US" sz="1200"/>
              <a:t> {Error_Handler();}</a:t>
            </a:r>
            <a:endParaRPr sz="1200"/>
          </a:p>
          <a:p>
            <a:pPr marL="0" lvl="0" indent="0" algn="l" rtl="0">
              <a:lnSpc>
                <a:spcPct val="80000"/>
              </a:lnSpc>
              <a:spcBef>
                <a:spcPts val="1000"/>
              </a:spcBef>
              <a:spcAft>
                <a:spcPts val="0"/>
              </a:spcAft>
              <a:buClr>
                <a:schemeClr val="dk1"/>
              </a:buClr>
              <a:buSzPts val="1100"/>
              <a:buFont typeface="Arial"/>
              <a:buNone/>
            </a:pPr>
            <a:r>
              <a:rPr lang="en-US" sz="1200"/>
              <a:t>RCC_ClkInitStruct.ClockType = RCC_CLOCKTYPE_HCLK | RCC_CLOCKTYPE_SYSCLK | RCC_CLOCKTYPE_PCLK1 | RCC_CLOCKTYPE_PCLK2;</a:t>
            </a:r>
            <a:endParaRPr sz="1200"/>
          </a:p>
          <a:p>
            <a:pPr marL="0" lvl="0" indent="0" algn="l" rtl="0">
              <a:lnSpc>
                <a:spcPct val="80000"/>
              </a:lnSpc>
              <a:spcBef>
                <a:spcPts val="1000"/>
              </a:spcBef>
              <a:spcAft>
                <a:spcPts val="0"/>
              </a:spcAft>
              <a:buClr>
                <a:schemeClr val="dk1"/>
              </a:buClr>
              <a:buSzPts val="1100"/>
              <a:buFont typeface="Arial"/>
              <a:buNone/>
            </a:pPr>
            <a:r>
              <a:rPr lang="en-US" sz="1200"/>
              <a:t>RCC_ClkInitStruct.SYSCLKSource = RCC_SYSCLKSOURCE_HSI;</a:t>
            </a:r>
            <a:endParaRPr sz="1200"/>
          </a:p>
          <a:p>
            <a:pPr marL="0" lvl="0" indent="0" algn="l" rtl="0">
              <a:lnSpc>
                <a:spcPct val="80000"/>
              </a:lnSpc>
              <a:spcBef>
                <a:spcPts val="1000"/>
              </a:spcBef>
              <a:spcAft>
                <a:spcPts val="0"/>
              </a:spcAft>
              <a:buClr>
                <a:schemeClr val="dk1"/>
              </a:buClr>
              <a:buSzPts val="1100"/>
              <a:buFont typeface="Arial"/>
              <a:buNone/>
            </a:pPr>
            <a:r>
              <a:rPr lang="en-US" sz="1200"/>
              <a:t>RCC_ClkInitStruct.AHBCLKDivider = RCC_SYSCLK_DIV1;</a:t>
            </a:r>
            <a:endParaRPr sz="1200"/>
          </a:p>
          <a:p>
            <a:pPr marL="0" lvl="0" indent="0" algn="l" rtl="0">
              <a:lnSpc>
                <a:spcPct val="80000"/>
              </a:lnSpc>
              <a:spcBef>
                <a:spcPts val="1000"/>
              </a:spcBef>
              <a:spcAft>
                <a:spcPts val="0"/>
              </a:spcAft>
              <a:buClr>
                <a:schemeClr val="dk1"/>
              </a:buClr>
              <a:buSzPts val="1100"/>
              <a:buFont typeface="Arial"/>
              <a:buNone/>
            </a:pPr>
            <a:r>
              <a:rPr lang="en-US" sz="1200"/>
              <a:t>RCC_ClkInitStruct.APB1CLKDivider = RCC_HCLK_DIV1;</a:t>
            </a:r>
            <a:endParaRPr sz="1200"/>
          </a:p>
          <a:p>
            <a:pPr marL="0" lvl="0" indent="0" algn="l" rtl="0">
              <a:lnSpc>
                <a:spcPct val="80000"/>
              </a:lnSpc>
              <a:spcBef>
                <a:spcPts val="1000"/>
              </a:spcBef>
              <a:spcAft>
                <a:spcPts val="0"/>
              </a:spcAft>
              <a:buClr>
                <a:schemeClr val="dk1"/>
              </a:buClr>
              <a:buSzPts val="1100"/>
              <a:buFont typeface="Arial"/>
              <a:buNone/>
            </a:pPr>
            <a:r>
              <a:rPr lang="en-US" sz="1200"/>
              <a:t> RCC_ClkInitStruct.APB2CLKDivider = RCC_HCLK_DIV1;</a:t>
            </a:r>
            <a:endParaRPr sz="1200"/>
          </a:p>
          <a:p>
            <a:pPr marL="0" lvl="0" indent="0" algn="l" rtl="0">
              <a:lnSpc>
                <a:spcPct val="80000"/>
              </a:lnSpc>
              <a:spcBef>
                <a:spcPts val="1000"/>
              </a:spcBef>
              <a:spcAft>
                <a:spcPts val="0"/>
              </a:spcAft>
              <a:buClr>
                <a:schemeClr val="dk1"/>
              </a:buClr>
              <a:buSzPts val="1100"/>
              <a:buFont typeface="Arial"/>
              <a:buNone/>
            </a:pPr>
            <a:r>
              <a:rPr lang="en-US" sz="1200"/>
              <a:t> if (HAL_RCC_ClockConfig(&amp;RCC_ClkInitStruct, FLASH_LATENCY_0) != HAL_OK)</a:t>
            </a:r>
            <a:endParaRPr sz="1200"/>
          </a:p>
          <a:p>
            <a:pPr marL="0" lvl="0" indent="0" algn="l" rtl="0">
              <a:lnSpc>
                <a:spcPct val="80000"/>
              </a:lnSpc>
              <a:spcBef>
                <a:spcPts val="1000"/>
              </a:spcBef>
              <a:spcAft>
                <a:spcPts val="0"/>
              </a:spcAft>
              <a:buClr>
                <a:schemeClr val="dk1"/>
              </a:buClr>
              <a:buSzPts val="1100"/>
              <a:buFont typeface="Arial"/>
              <a:buNone/>
            </a:pPr>
            <a:endParaRPr sz="1200"/>
          </a:p>
          <a:p>
            <a:pPr marL="0" lvl="0" indent="0" algn="l" rtl="0">
              <a:lnSpc>
                <a:spcPct val="80000"/>
              </a:lnSpc>
              <a:spcBef>
                <a:spcPts val="1000"/>
              </a:spcBef>
              <a:spcAft>
                <a:spcPts val="0"/>
              </a:spcAft>
              <a:buClr>
                <a:schemeClr val="dk1"/>
              </a:buClr>
              <a:buSzPts val="1100"/>
              <a:buFont typeface="Arial"/>
              <a:buNone/>
            </a:pPr>
            <a:endParaRPr sz="1200"/>
          </a:p>
          <a:p>
            <a:pPr marL="0" lvl="0" indent="0" algn="l" rtl="0">
              <a:lnSpc>
                <a:spcPct val="80000"/>
              </a:lnSpc>
              <a:spcBef>
                <a:spcPts val="1000"/>
              </a:spcBef>
              <a:spcAft>
                <a:spcPts val="0"/>
              </a:spcAft>
              <a:buClr>
                <a:schemeClr val="dk1"/>
              </a:buClr>
              <a:buSzPts val="1100"/>
              <a:buFont typeface="Arial"/>
              <a:buNone/>
            </a:pPr>
            <a:r>
              <a:rPr lang="en-US" sz="1200"/>
              <a:t>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2424149de38_3_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chemeClr val="accent1"/>
                </a:solidFill>
              </a:rPr>
              <a:t>HARDWARE VIDEO:-</a:t>
            </a:r>
            <a:endParaRPr>
              <a:solidFill>
                <a:schemeClr val="accent1"/>
              </a:solidFill>
            </a:endParaRPr>
          </a:p>
        </p:txBody>
      </p:sp>
      <p:sp>
        <p:nvSpPr>
          <p:cNvPr id="287" name="Google Shape;287;g2424149de38_3_1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dirty="0"/>
          </a:p>
        </p:txBody>
      </p:sp>
      <p:sp>
        <p:nvSpPr>
          <p:cNvPr id="288" name="Google Shape;288;g2424149de38_3_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565488339"/>
              </p:ext>
            </p:extLst>
          </p:nvPr>
        </p:nvGraphicFramePr>
        <p:xfrm>
          <a:off x="3752491" y="2691442"/>
          <a:ext cx="4589252" cy="2268747"/>
        </p:xfrm>
        <a:graphic>
          <a:graphicData uri="http://schemas.openxmlformats.org/presentationml/2006/ole">
            <mc:AlternateContent xmlns:mc="http://schemas.openxmlformats.org/markup-compatibility/2006">
              <mc:Choice xmlns:v="urn:schemas-microsoft-com:vml" Requires="v">
                <p:oleObj spid="_x0000_s1026" name="Packager Shell Object" showAsIcon="1" r:id="rId4" imgW="1332720" imgH="394560" progId="Package">
                  <p:embed/>
                </p:oleObj>
              </mc:Choice>
              <mc:Fallback>
                <p:oleObj name="Packager Shell Object" showAsIcon="1" r:id="rId4" imgW="1332720" imgH="394560" progId="Package">
                  <p:embed/>
                  <p:pic>
                    <p:nvPicPr>
                      <p:cNvPr id="0" name=""/>
                      <p:cNvPicPr/>
                      <p:nvPr/>
                    </p:nvPicPr>
                    <p:blipFill>
                      <a:blip r:embed="rId5"/>
                      <a:stretch>
                        <a:fillRect/>
                      </a:stretch>
                    </p:blipFill>
                    <p:spPr>
                      <a:xfrm>
                        <a:off x="3752491" y="2691442"/>
                        <a:ext cx="4589252" cy="2268747"/>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703</Words>
  <Application>Microsoft Office PowerPoint</Application>
  <PresentationFormat>Custom</PresentationFormat>
  <Paragraphs>130</Paragraphs>
  <Slides>14</Slides>
  <Notes>14</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3" baseType="lpstr">
      <vt:lpstr>Arial</vt:lpstr>
      <vt:lpstr>Roboto</vt:lpstr>
      <vt:lpstr>Times New Roman</vt:lpstr>
      <vt:lpstr>Roboto Medium</vt:lpstr>
      <vt:lpstr>Lato</vt:lpstr>
      <vt:lpstr>Calibri</vt:lpstr>
      <vt:lpstr>1_Office Theme</vt:lpstr>
      <vt:lpstr>Office Theme</vt:lpstr>
      <vt:lpstr>Package</vt:lpstr>
      <vt:lpstr>PowerPoint Presentation</vt:lpstr>
      <vt:lpstr>PowerPoint Presentation</vt:lpstr>
      <vt:lpstr>PowerPoint Presentation</vt:lpstr>
      <vt:lpstr>COMPONENTS:-</vt:lpstr>
      <vt:lpstr>PowerPoint Presentation</vt:lpstr>
      <vt:lpstr>SIMULATION RESULT :-</vt:lpstr>
      <vt:lpstr>CIRCUIT DIAGRAM:-</vt:lpstr>
      <vt:lpstr>SIMULATION CODE :-</vt:lpstr>
      <vt:lpstr>HARDWARE VIDEO:-</vt:lpstr>
      <vt:lpstr>PROGRESS REPORT :- (TILL DATE )</vt:lpstr>
      <vt:lpstr>WORK PLAN AHEAD :-</vt:lpstr>
      <vt:lpstr>CONTRIBUTION :-</vt:lpstr>
      <vt:lpstr>REFRENCE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p:lastModifiedBy>
  <cp:revision>1</cp:revision>
  <dcterms:created xsi:type="dcterms:W3CDTF">2022-10-11T02:20:00Z</dcterms:created>
  <dcterms:modified xsi:type="dcterms:W3CDTF">2023-09-05T15:24:21Z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23DBF314C0BD4DBBB7E34D84C79E8B36</vt:lpwstr>
  </property>
  <property fmtid="{D5CDD505-2E9C-101B-9397-08002B2CF9AE}" pid="3" name="KSOProductBuildVer">
    <vt:lpwstr>1033-11.2.0.11537</vt:lpwstr>
  </property>
</Properties>
</file>